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0" r:id="rId10"/>
    <p:sldId id="261" r:id="rId11"/>
    <p:sldId id="267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8988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소프트웨어 개발론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7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강한빛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99D3F-7C34-468C-A643-08CCEBB9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65" y="1690688"/>
            <a:ext cx="8434069" cy="499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96EAA-2B63-41F2-A532-CE44AA4DCED4}"/>
              </a:ext>
            </a:extLst>
          </p:cNvPr>
          <p:cNvSpPr txBox="1"/>
          <p:nvPr/>
        </p:nvSpPr>
        <p:spPr>
          <a:xfrm>
            <a:off x="3309677" y="471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ECC38-BEC2-4EE8-9812-4EEB482CB94A}"/>
              </a:ext>
            </a:extLst>
          </p:cNvPr>
          <p:cNvSpPr txBox="1"/>
          <p:nvPr/>
        </p:nvSpPr>
        <p:spPr>
          <a:xfrm>
            <a:off x="3309678" y="5497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한빛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BB579-A2A7-4BB4-94F9-EAFB1A846B00}"/>
              </a:ext>
            </a:extLst>
          </p:cNvPr>
          <p:cNvSpPr txBox="1"/>
          <p:nvPr/>
        </p:nvSpPr>
        <p:spPr>
          <a:xfrm>
            <a:off x="3053198" y="62548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혜미</a:t>
            </a:r>
            <a:r>
              <a:rPr lang="en-US" altLang="ko-KR" dirty="0"/>
              <a:t>,</a:t>
            </a:r>
            <a:r>
              <a:rPr lang="ko-KR" altLang="en-US" dirty="0"/>
              <a:t>현석</a:t>
            </a:r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50AAB-3795-43AC-8B35-E4B622E1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00" y="1690688"/>
            <a:ext cx="8434800" cy="45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인식률은 매우 낮은 편임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인식률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권장기한에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권장기한에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SOLUTION?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권장기한을 사용하고 있는 국가의 권장기한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5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!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918A5-AE59-4558-89B5-3602D733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732"/>
            <a:ext cx="10515600" cy="17405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87B99-BB4D-4EFB-9B45-43BB50A6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52" y="1589291"/>
            <a:ext cx="8704295" cy="36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627312"/>
            <a:ext cx="10957561" cy="16033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원한다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CBCF8C9-7634-4615-A4F1-BA373F0D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62" y="1928879"/>
            <a:ext cx="2157379" cy="46383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B6876-BCB5-4AC4-AB4F-F9123A08A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5" t="2260" r="70089" b="59899"/>
          <a:stretch/>
        </p:blipFill>
        <p:spPr>
          <a:xfrm>
            <a:off x="9390257" y="2348524"/>
            <a:ext cx="1449193" cy="379907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344AAC7-5763-4C6C-91A8-AE6021EC09E2}"/>
              </a:ext>
            </a:extLst>
          </p:cNvPr>
          <p:cNvSpPr/>
          <p:nvPr/>
        </p:nvSpPr>
        <p:spPr>
          <a:xfrm>
            <a:off x="6220057" y="2042308"/>
            <a:ext cx="830956" cy="20588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7F2305-A89D-4A1A-8C40-28560F11572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051013" y="3006369"/>
            <a:ext cx="2339244" cy="124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91" y="2769873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66800" y="2280347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6071501" y="1333438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/>
          <p:nvPr/>
        </p:nvCxnSpPr>
        <p:spPr>
          <a:xfrm>
            <a:off x="9390257" y="3009812"/>
            <a:ext cx="11850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467137"/>
            <a:ext cx="5925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9450" y="2681255"/>
            <a:ext cx="650228" cy="650228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9450" y="4142023"/>
            <a:ext cx="650228" cy="6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6990"/>
            <a:ext cx="5220423" cy="246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4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7A317FC-E4D3-4ABD-87D0-571C28DBF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5" t="2260" r="70089" b="59899"/>
          <a:stretch/>
        </p:blipFill>
        <p:spPr>
          <a:xfrm>
            <a:off x="9390257" y="1891321"/>
            <a:ext cx="1449193" cy="37990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63E8E5-D1EE-4476-B27D-13336DDB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53" y="1375200"/>
            <a:ext cx="2247126" cy="483132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BFC21B-908B-4B92-8407-425342770720}"/>
              </a:ext>
            </a:extLst>
          </p:cNvPr>
          <p:cNvSpPr/>
          <p:nvPr/>
        </p:nvSpPr>
        <p:spPr>
          <a:xfrm>
            <a:off x="5879673" y="1453870"/>
            <a:ext cx="830956" cy="20588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D42F5F-2722-401F-83FF-E4AB33F51022}"/>
              </a:ext>
            </a:extLst>
          </p:cNvPr>
          <p:cNvCxnSpPr>
            <a:cxnSpLocks/>
          </p:cNvCxnSpPr>
          <p:nvPr/>
        </p:nvCxnSpPr>
        <p:spPr>
          <a:xfrm>
            <a:off x="6710629" y="2324009"/>
            <a:ext cx="2679628" cy="10763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3EAC4A3-6959-41DF-A7A6-2B71C59E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91" y="2312670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6990B-6AB2-4B20-B822-76082178EECE}"/>
              </a:ext>
            </a:extLst>
          </p:cNvPr>
          <p:cNvSpPr txBox="1"/>
          <p:nvPr/>
        </p:nvSpPr>
        <p:spPr>
          <a:xfrm>
            <a:off x="1066800" y="182314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8E94A-07DE-4C1D-9DF8-72D6327D855B}"/>
              </a:ext>
            </a:extLst>
          </p:cNvPr>
          <p:cNvSpPr txBox="1"/>
          <p:nvPr/>
        </p:nvSpPr>
        <p:spPr>
          <a:xfrm>
            <a:off x="6071501" y="87623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1AD3A1-B505-4576-8B6B-949654DAFD5C}"/>
              </a:ext>
            </a:extLst>
          </p:cNvPr>
          <p:cNvCxnSpPr/>
          <p:nvPr/>
        </p:nvCxnSpPr>
        <p:spPr>
          <a:xfrm>
            <a:off x="9390257" y="2552609"/>
            <a:ext cx="11850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03073D-B5CB-4887-A227-60E5DF71C96A}"/>
              </a:ext>
            </a:extLst>
          </p:cNvPr>
          <p:cNvCxnSpPr>
            <a:cxnSpLocks/>
          </p:cNvCxnSpPr>
          <p:nvPr/>
        </p:nvCxnSpPr>
        <p:spPr>
          <a:xfrm>
            <a:off x="9390257" y="4009934"/>
            <a:ext cx="5925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단색으로 채워진 슬픈 얼굴">
            <a:extLst>
              <a:ext uri="{FF2B5EF4-FFF2-40B4-BE49-F238E27FC236}">
                <a16:creationId xmlns:a16="http://schemas.microsoft.com/office/drawing/2014/main" id="{8E8A645E-71C6-410B-9C59-3DC0D1D87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5378" y="2132379"/>
            <a:ext cx="650228" cy="650228"/>
          </a:xfrm>
          <a:prstGeom prst="rect">
            <a:avLst/>
          </a:prstGeom>
        </p:spPr>
      </p:pic>
      <p:pic>
        <p:nvPicPr>
          <p:cNvPr id="30" name="그래픽 29" descr="단색으로 채워진 슬픈 얼굴">
            <a:extLst>
              <a:ext uri="{FF2B5EF4-FFF2-40B4-BE49-F238E27FC236}">
                <a16:creationId xmlns:a16="http://schemas.microsoft.com/office/drawing/2014/main" id="{FFD66A68-FC37-4FFE-9A3A-A398E02D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745" y="3630086"/>
            <a:ext cx="650228" cy="6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276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영수증을 부탁해</vt:lpstr>
      <vt:lpstr>비즈니스 목표!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기술 조사 내용</vt:lpstr>
      <vt:lpstr>PowerPoint 프레젠테이션</vt:lpstr>
      <vt:lpstr>진행계획(1주차~중간발표)</vt:lpstr>
      <vt:lpstr>진행계획 (8주차~기말발표)</vt:lpstr>
      <vt:lpstr>위험요소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Hanvit Kang</cp:lastModifiedBy>
  <cp:revision>1</cp:revision>
  <dcterms:created xsi:type="dcterms:W3CDTF">2021-09-30T10:58:04Z</dcterms:created>
  <dcterms:modified xsi:type="dcterms:W3CDTF">2021-09-30T12:07:53Z</dcterms:modified>
</cp:coreProperties>
</file>