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72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B0"/>
    <a:srgbClr val="FED4D5"/>
    <a:srgbClr val="D7ABDE"/>
    <a:srgbClr val="72C9E3"/>
    <a:srgbClr val="D7F792"/>
    <a:srgbClr val="A9D88A"/>
    <a:srgbClr val="8FE5D8"/>
    <a:srgbClr val="EAE2B4"/>
    <a:srgbClr val="A5D7E9"/>
    <a:srgbClr val="73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99" autoAdjust="0"/>
  </p:normalViewPr>
  <p:slideViewPr>
    <p:cSldViewPr snapToGrid="0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등 냉장고 관리를 필요로 하는 사람들이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원함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7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>
                <a:latin typeface="a솜사탕" panose="02020600000000000000" pitchFamily="18" charset="-127"/>
                <a:ea typeface="a솜사탕" panose="02020600000000000000" pitchFamily="18" charset="-127"/>
              </a:rPr>
              <a:t>식품 소비기한 정보를 알려주는 </a:t>
            </a:r>
            <a:r>
              <a:rPr lang="en-US" altLang="ko-KR" sz="4500" dirty="0">
                <a:latin typeface="a솜사탕" panose="02020600000000000000" pitchFamily="18" charset="-127"/>
                <a:ea typeface="a솜사탕" panose="02020600000000000000" pitchFamily="18" charset="-127"/>
              </a:rPr>
              <a:t>APP</a:t>
            </a:r>
            <a:endParaRPr lang="ko-KR" altLang="en-US" sz="45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75186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sz="26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영수증을 부탁해</a:t>
            </a:r>
            <a:endParaRPr lang="en-US" altLang="ko-KR" sz="26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강한빛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Presenter)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81F5BC-25ED-4974-964D-114D460DD38E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(11.02-11.08)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769EE1-D499-4FDB-A3CC-6B949F40BF2C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(11.09-11.15)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F8E087-DF3E-4EF4-A22F-8F4FB2D3A29A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(11.16-11.22)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B1653A-544A-4785-919A-6F6C9DF9C9C6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D7F7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(11.23-11.29)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460520-9B17-4CC0-804C-6E28BDF2362A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A5D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(11.30-12.06)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0B651-D01F-4F53-8310-E01C0D10AC98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(12.07-12.13)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302D7E-49E1-4B17-B852-2D3C74613859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(12.14-12.20)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FC95688-BC8F-46F6-8A44-11A5082E01D1}"/>
              </a:ext>
            </a:extLst>
          </p:cNvPr>
          <p:cNvSpPr/>
          <p:nvPr/>
        </p:nvSpPr>
        <p:spPr>
          <a:xfrm>
            <a:off x="618478" y="2860237"/>
            <a:ext cx="255981" cy="2973099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8F4007-5DFB-45EC-90F6-F760FF731333}"/>
              </a:ext>
            </a:extLst>
          </p:cNvPr>
          <p:cNvSpPr/>
          <p:nvPr/>
        </p:nvSpPr>
        <p:spPr>
          <a:xfrm>
            <a:off x="1521087" y="4397741"/>
            <a:ext cx="875028" cy="1436554"/>
          </a:xfrm>
          <a:prstGeom prst="roundRect">
            <a:avLst/>
          </a:prstGeom>
          <a:gradFill>
            <a:gsLst>
              <a:gs pos="59000">
                <a:srgbClr val="EAE2B4"/>
              </a:gs>
              <a:gs pos="100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구축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35EDA6-0C1C-485A-90FD-B79C835BC1E4}"/>
              </a:ext>
            </a:extLst>
          </p:cNvPr>
          <p:cNvSpPr/>
          <p:nvPr/>
        </p:nvSpPr>
        <p:spPr>
          <a:xfrm>
            <a:off x="937587" y="2860238"/>
            <a:ext cx="583596" cy="1367878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4D195D-6466-40FF-9002-3526DDB3947A}"/>
              </a:ext>
            </a:extLst>
          </p:cNvPr>
          <p:cNvSpPr/>
          <p:nvPr/>
        </p:nvSpPr>
        <p:spPr>
          <a:xfrm>
            <a:off x="3342282" y="3629496"/>
            <a:ext cx="1290175" cy="598620"/>
          </a:xfrm>
          <a:prstGeom prst="roundRect">
            <a:avLst/>
          </a:prstGeom>
          <a:gradFill flip="none" rotWithShape="1">
            <a:gsLst>
              <a:gs pos="42000">
                <a:srgbClr val="A9D88A"/>
              </a:gs>
              <a:gs pos="0">
                <a:srgbClr val="8FE5D8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재료추가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B082C7-CA7A-494C-97AB-2B6AD00ADCC9}"/>
              </a:ext>
            </a:extLst>
          </p:cNvPr>
          <p:cNvSpPr/>
          <p:nvPr/>
        </p:nvSpPr>
        <p:spPr>
          <a:xfrm>
            <a:off x="2459243" y="4396783"/>
            <a:ext cx="1290175" cy="1436554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468D8E-E244-48F5-99F8-B76D964588F7}"/>
              </a:ext>
            </a:extLst>
          </p:cNvPr>
          <p:cNvSpPr/>
          <p:nvPr/>
        </p:nvSpPr>
        <p:spPr>
          <a:xfrm>
            <a:off x="3747260" y="2862209"/>
            <a:ext cx="1077206" cy="598620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028DC2-760D-445E-897C-8FD54698B147}"/>
              </a:ext>
            </a:extLst>
          </p:cNvPr>
          <p:cNvSpPr/>
          <p:nvPr/>
        </p:nvSpPr>
        <p:spPr>
          <a:xfrm>
            <a:off x="1732847" y="2862209"/>
            <a:ext cx="1338181" cy="598620"/>
          </a:xfrm>
          <a:prstGeom prst="roundRect">
            <a:avLst/>
          </a:prstGeom>
          <a:gradFill>
            <a:gsLst>
              <a:gs pos="27000">
                <a:srgbClr val="EAE2B4"/>
              </a:gs>
              <a:gs pos="83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상세조절 </a:t>
            </a:r>
            <a:r>
              <a:rPr lang="en-US" altLang="ko-KR" sz="13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24DE5EE-F742-4683-86BF-711A953FF297}"/>
              </a:ext>
            </a:extLst>
          </p:cNvPr>
          <p:cNvSpPr/>
          <p:nvPr/>
        </p:nvSpPr>
        <p:spPr>
          <a:xfrm>
            <a:off x="4912367" y="4396783"/>
            <a:ext cx="1094868" cy="598620"/>
          </a:xfrm>
          <a:prstGeom prst="roundRect">
            <a:avLst/>
          </a:prstGeom>
          <a:gradFill>
            <a:gsLst>
              <a:gs pos="62000">
                <a:srgbClr val="D7F792"/>
              </a:gs>
              <a:gs pos="13000">
                <a:srgbClr val="A9D88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분류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C31F00-50E8-49F9-9AA9-7831EB44F682}"/>
              </a:ext>
            </a:extLst>
          </p:cNvPr>
          <p:cNvSpPr/>
          <p:nvPr/>
        </p:nvSpPr>
        <p:spPr>
          <a:xfrm>
            <a:off x="9398418" y="2862208"/>
            <a:ext cx="619340" cy="2971127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73B228-0425-4C1E-AC8F-C69197E251D1}"/>
              </a:ext>
            </a:extLst>
          </p:cNvPr>
          <p:cNvSpPr/>
          <p:nvPr/>
        </p:nvSpPr>
        <p:spPr>
          <a:xfrm>
            <a:off x="10080886" y="2862208"/>
            <a:ext cx="619340" cy="2971127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 발표</a:t>
            </a:r>
          </a:p>
        </p:txBody>
      </p:sp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정확도가 높지 않음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정확도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소비기한에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소비기한에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소비기한을 사용하고 있는 국가의 소비기한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FA3A4AB-B849-4636-AF7F-B36D1EA1D84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감사합니다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:)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468393-8D19-439C-96C7-0268C1E9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7"/>
          <a:stretch/>
        </p:blipFill>
        <p:spPr>
          <a:xfrm>
            <a:off x="1571489" y="282102"/>
            <a:ext cx="7958775" cy="6293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56358-C586-43DC-BF0A-325A9C82494A}"/>
              </a:ext>
            </a:extLst>
          </p:cNvPr>
          <p:cNvSpPr txBox="1"/>
          <p:nvPr/>
        </p:nvSpPr>
        <p:spPr>
          <a:xfrm>
            <a:off x="8016116" y="6375843"/>
            <a:ext cx="411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endParaRPr lang="en-US" altLang="ko-KR" sz="1000" dirty="0"/>
          </a:p>
          <a:p>
            <a:r>
              <a:rPr lang="ko-KR" altLang="en-US" sz="1000" dirty="0"/>
              <a:t>https://www.hankookilbo.com/News/Read/A2021091618570001254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92555-8593-4113-8B47-BDEC68F68343}"/>
              </a:ext>
            </a:extLst>
          </p:cNvPr>
          <p:cNvSpPr txBox="1"/>
          <p:nvPr/>
        </p:nvSpPr>
        <p:spPr>
          <a:xfrm>
            <a:off x="7526677" y="1349573"/>
            <a:ext cx="1415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한국일보 박세인 기자</a:t>
            </a:r>
          </a:p>
        </p:txBody>
      </p:sp>
    </p:spTree>
    <p:extLst>
      <p:ext uri="{BB962C8B-B14F-4D97-AF65-F5344CB8AC3E}">
        <p14:creationId xmlns:p14="http://schemas.microsoft.com/office/powerpoint/2010/main" val="31642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BE003-D31A-4234-8169-309CBE63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667" y="1857524"/>
            <a:ext cx="10708759" cy="20962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유통기한에 따른 식품 폐기 감소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유통기한이 지난 식품은 먹을 수 없다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’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는 인식때문에 음식물이 불필요하게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버려짐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언제까지 먹어도 괜찮다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＇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를 의미하는 소비기한 사용함으로써 식품 폐기물 감소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C8BCD3-B007-4961-A37B-38F9A6DF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666" y="4411888"/>
            <a:ext cx="10708759" cy="1499192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 최소화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유통기한보다 더 긴 소비기한을 사용하여 식품을 좀 더 오래 보관하고 먹을 수 있음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0DABD-989D-498A-8749-DA46DAF13734}"/>
              </a:ext>
            </a:extLst>
          </p:cNvPr>
          <p:cNvSpPr txBox="1">
            <a:spLocks/>
          </p:cNvSpPr>
          <p:nvPr/>
        </p:nvSpPr>
        <p:spPr>
          <a:xfrm>
            <a:off x="838200" y="2891471"/>
            <a:ext cx="10515600" cy="252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D2ED96-705E-4424-B492-9FAEEDEB8FED}"/>
              </a:ext>
            </a:extLst>
          </p:cNvPr>
          <p:cNvGrpSpPr/>
          <p:nvPr/>
        </p:nvGrpSpPr>
        <p:grpSpPr>
          <a:xfrm>
            <a:off x="689882" y="2424051"/>
            <a:ext cx="10812236" cy="2957925"/>
            <a:chOff x="689882" y="2424051"/>
            <a:chExt cx="10812236" cy="2957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A531A6-C2A1-492B-87D1-FEC40DF9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05"/>
            <a:stretch/>
          </p:blipFill>
          <p:spPr>
            <a:xfrm>
              <a:off x="689882" y="2424051"/>
              <a:ext cx="10812236" cy="29579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B1CE2B-21B1-4421-A3DF-3514E6F9AAE7}"/>
                </a:ext>
              </a:extLst>
            </p:cNvPr>
            <p:cNvSpPr txBox="1"/>
            <p:nvPr/>
          </p:nvSpPr>
          <p:spPr>
            <a:xfrm>
              <a:off x="4898571" y="3412671"/>
              <a:ext cx="264522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dirty="0">
                  <a:latin typeface="a솜사탕" panose="02020600000000000000" pitchFamily="18" charset="-127"/>
                  <a:ea typeface="a솜사탕" panose="02020600000000000000" pitchFamily="18" charset="-127"/>
                </a:rPr>
                <a:t>냉장고 관리</a:t>
              </a:r>
              <a:endParaRPr lang="ko-KR" alt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7F1CFB-F6D7-416A-A912-50E0057C339E}"/>
                </a:ext>
              </a:extLst>
            </p:cNvPr>
            <p:cNvSpPr txBox="1"/>
            <p:nvPr/>
          </p:nvSpPr>
          <p:spPr>
            <a:xfrm>
              <a:off x="2910667" y="3158333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식품 소비기한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AC1DFB-BF51-4BBE-91E2-F5210F2AAED8}"/>
                </a:ext>
              </a:extLst>
            </p:cNvPr>
            <p:cNvSpPr txBox="1"/>
            <p:nvPr/>
          </p:nvSpPr>
          <p:spPr>
            <a:xfrm>
              <a:off x="2383033" y="4090244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영수증 </a:t>
              </a:r>
              <a:r>
                <a:rPr lang="en-US" altLang="ko-KR" sz="11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or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 </a:t>
              </a:r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품목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5D447D-26B7-43A7-8F21-C89ABFDA8DEA}"/>
                </a:ext>
              </a:extLst>
            </p:cNvPr>
            <p:cNvSpPr txBox="1"/>
            <p:nvPr/>
          </p:nvSpPr>
          <p:spPr>
            <a:xfrm>
              <a:off x="8660658" y="3147700"/>
              <a:ext cx="122008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소비기한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D29ED-4D34-4EE7-B641-93E2512B5D58}"/>
                </a:ext>
              </a:extLst>
            </p:cNvPr>
            <p:cNvSpPr txBox="1"/>
            <p:nvPr/>
          </p:nvSpPr>
          <p:spPr>
            <a:xfrm>
              <a:off x="8118849" y="4055347"/>
              <a:ext cx="12271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사용현황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162743"/>
            <a:ext cx="10957561" cy="328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Who?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식당 관계자 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Why?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식자재 관리를 용이하게 하여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     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 쓰레기를 줄이고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지출을 감소하기 위함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What?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식품에 대한 올바른 소비기한 요구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E56972-C7C0-4A4C-ACB6-6D844599A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14447" r="62422" b="51766"/>
          <a:stretch/>
        </p:blipFill>
        <p:spPr>
          <a:xfrm>
            <a:off x="9118819" y="1851936"/>
            <a:ext cx="2261043" cy="37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77DB9-BF85-40D3-A4E8-AA42BF3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03" y="1851937"/>
            <a:ext cx="2648841" cy="423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0" y="2382951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98199" y="189342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5600985" y="148260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>
            <a:cxnSpLocks/>
          </p:cNvCxnSpPr>
          <p:nvPr/>
        </p:nvCxnSpPr>
        <p:spPr>
          <a:xfrm>
            <a:off x="9446554" y="2649679"/>
            <a:ext cx="962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239677"/>
            <a:ext cx="3923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631" y="2382951"/>
            <a:ext cx="471680" cy="471680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08" y="3919113"/>
            <a:ext cx="527628" cy="527628"/>
          </a:xfrm>
          <a:prstGeom prst="rect">
            <a:avLst/>
          </a:prstGeom>
        </p:spPr>
      </p:pic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30ED35-58D8-48F8-9EA2-F64EC18B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33" y="2084668"/>
            <a:ext cx="2688663" cy="268866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F7FD56-9A76-49B0-B466-ABA1761D4353}"/>
              </a:ext>
            </a:extLst>
          </p:cNvPr>
          <p:cNvCxnSpPr>
            <a:cxnSpLocks/>
          </p:cNvCxnSpPr>
          <p:nvPr/>
        </p:nvCxnSpPr>
        <p:spPr>
          <a:xfrm>
            <a:off x="6240113" y="3133817"/>
            <a:ext cx="2796867" cy="4616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6"/>
            <a:ext cx="4084681" cy="361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7" y="4031908"/>
            <a:ext cx="4834276" cy="23194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C191D7-02B4-4DDE-8F18-520D04AF4503}"/>
              </a:ext>
            </a:extLst>
          </p:cNvPr>
          <p:cNvSpPr txBox="1">
            <a:spLocks/>
          </p:cNvSpPr>
          <p:nvPr/>
        </p:nvSpPr>
        <p:spPr>
          <a:xfrm>
            <a:off x="5830180" y="1772466"/>
            <a:ext cx="6097772" cy="361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734A41-02CB-4B8B-B6ED-07594793EE51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FED4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(09.07-09.13)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40A53F-E7CE-4440-9851-8E418807575A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FEB0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(09.14-09.20)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8AF9AA-7137-40E0-BCEE-A0570A24A99F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(09.28-10.04)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F47DFF-1B0A-4825-A8B4-6DF44FA30C93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FFBA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(10.05-10.11)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23D21A-AE54-4913-9828-7DAC5AEAA288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FFE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(10.12-10.18)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0C0ED6-4157-4191-985E-53D097F30D8B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(10.19-10.25)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7D5895-F45C-4DB4-9BCB-1F1088C31663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(10.26-11.01)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34E065-B210-4584-B8E5-4AF5CF3A4C78}"/>
              </a:ext>
            </a:extLst>
          </p:cNvPr>
          <p:cNvSpPr/>
          <p:nvPr/>
        </p:nvSpPr>
        <p:spPr>
          <a:xfrm>
            <a:off x="3715388" y="5106482"/>
            <a:ext cx="455510" cy="598620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CD3424-0FF2-48D8-9246-DF48E3CFAAAE}"/>
              </a:ext>
            </a:extLst>
          </p:cNvPr>
          <p:cNvSpPr/>
          <p:nvPr/>
        </p:nvSpPr>
        <p:spPr>
          <a:xfrm>
            <a:off x="3736544" y="3661266"/>
            <a:ext cx="623748" cy="1277815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OCR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DEDB04-E91D-4919-AF82-F8E5EB7DE6DD}"/>
              </a:ext>
            </a:extLst>
          </p:cNvPr>
          <p:cNvSpPr/>
          <p:nvPr/>
        </p:nvSpPr>
        <p:spPr>
          <a:xfrm>
            <a:off x="4165774" y="2893979"/>
            <a:ext cx="1568704" cy="598620"/>
          </a:xfrm>
          <a:prstGeom prst="roundRect">
            <a:avLst/>
          </a:prstGeom>
          <a:gradFill>
            <a:gsLst>
              <a:gs pos="100000">
                <a:srgbClr val="FFBAA0"/>
              </a:gs>
              <a:gs pos="52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MainView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EFA9AB-41EC-44F9-8882-470E82A6F511}"/>
              </a:ext>
            </a:extLst>
          </p:cNvPr>
          <p:cNvSpPr/>
          <p:nvPr/>
        </p:nvSpPr>
        <p:spPr>
          <a:xfrm>
            <a:off x="4390545" y="5106482"/>
            <a:ext cx="1343933" cy="598620"/>
          </a:xfrm>
          <a:prstGeom prst="roundRect">
            <a:avLst/>
          </a:prstGeom>
          <a:gradFill flip="none" rotWithShape="1">
            <a:gsLst>
              <a:gs pos="100000">
                <a:srgbClr val="FFBAA0"/>
              </a:gs>
              <a:gs pos="24000">
                <a:srgbClr val="FF8383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Gallery </a:t>
            </a:r>
            <a:r>
              <a:rPr lang="ko-KR" altLang="en-US" sz="1200" dirty="0">
                <a:solidFill>
                  <a:schemeClr val="tx1"/>
                </a:solidFill>
              </a:rPr>
              <a:t>접근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18CB10-C8F0-4008-83B1-05C160FF02A5}"/>
              </a:ext>
            </a:extLst>
          </p:cNvPr>
          <p:cNvSpPr/>
          <p:nvPr/>
        </p:nvSpPr>
        <p:spPr>
          <a:xfrm>
            <a:off x="4419480" y="3661267"/>
            <a:ext cx="2406810" cy="1277814"/>
          </a:xfrm>
          <a:prstGeom prst="roundRect">
            <a:avLst/>
          </a:prstGeom>
          <a:gradFill>
            <a:gsLst>
              <a:gs pos="43000">
                <a:srgbClr val="FFBAA0"/>
              </a:gs>
              <a:gs pos="19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코드 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37B6AC2-34B3-4143-A468-E1D76E42DBDB}"/>
              </a:ext>
            </a:extLst>
          </p:cNvPr>
          <p:cNvSpPr/>
          <p:nvPr/>
        </p:nvSpPr>
        <p:spPr>
          <a:xfrm>
            <a:off x="6880351" y="2880732"/>
            <a:ext cx="2000986" cy="1277814"/>
          </a:xfrm>
          <a:prstGeom prst="roundRect">
            <a:avLst/>
          </a:prstGeom>
          <a:gradFill>
            <a:gsLst>
              <a:gs pos="100000">
                <a:srgbClr val="FEBB62"/>
              </a:gs>
              <a:gs pos="5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D00BA39-F94D-4D8C-9E78-E6775127C1ED}"/>
              </a:ext>
            </a:extLst>
          </p:cNvPr>
          <p:cNvSpPr/>
          <p:nvPr/>
        </p:nvSpPr>
        <p:spPr>
          <a:xfrm>
            <a:off x="6617554" y="5112473"/>
            <a:ext cx="1124878" cy="598620"/>
          </a:xfrm>
          <a:prstGeom prst="roundRect">
            <a:avLst/>
          </a:prstGeom>
          <a:gradFill>
            <a:gsLst>
              <a:gs pos="0">
                <a:srgbClr val="FFBAA0"/>
              </a:gs>
              <a:gs pos="33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간단한 </a:t>
            </a:r>
            <a:r>
              <a:rPr lang="en-US" altLang="ko-KR" sz="1300" dirty="0">
                <a:solidFill>
                  <a:schemeClr val="tx1"/>
                </a:solidFill>
              </a:rPr>
              <a:t>DB</a:t>
            </a:r>
            <a:r>
              <a:rPr lang="ko-KR" altLang="en-US" sz="1300" dirty="0">
                <a:solidFill>
                  <a:schemeClr val="tx1"/>
                </a:solidFill>
              </a:rPr>
              <a:t> 구축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5F97BC-F9A5-4283-AF1D-7414AA550B37}"/>
              </a:ext>
            </a:extLst>
          </p:cNvPr>
          <p:cNvSpPr/>
          <p:nvPr/>
        </p:nvSpPr>
        <p:spPr>
          <a:xfrm>
            <a:off x="7805561" y="5106482"/>
            <a:ext cx="1266093" cy="598620"/>
          </a:xfrm>
          <a:prstGeom prst="roundRect">
            <a:avLst/>
          </a:prstGeom>
          <a:gradFill>
            <a:gsLst>
              <a:gs pos="100000">
                <a:srgbClr val="FEBB62"/>
              </a:gs>
              <a:gs pos="3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5F926D-C4EB-44A5-B2EB-DAABE9E97AE3}"/>
              </a:ext>
            </a:extLst>
          </p:cNvPr>
          <p:cNvSpPr/>
          <p:nvPr/>
        </p:nvSpPr>
        <p:spPr>
          <a:xfrm>
            <a:off x="6885478" y="4325947"/>
            <a:ext cx="2447625" cy="598620"/>
          </a:xfrm>
          <a:prstGeom prst="roundRect">
            <a:avLst/>
          </a:prstGeom>
          <a:gradFill>
            <a:gsLst>
              <a:gs pos="83000">
                <a:srgbClr val="FEBB62"/>
              </a:gs>
              <a:gs pos="45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단어 추출 알고리즘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56370F-3EE9-4CF0-BCD3-CA614BF49C40}"/>
              </a:ext>
            </a:extLst>
          </p:cNvPr>
          <p:cNvSpPr/>
          <p:nvPr/>
        </p:nvSpPr>
        <p:spPr>
          <a:xfrm>
            <a:off x="9398418" y="2862209"/>
            <a:ext cx="619340" cy="2809858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6BF4B3-EBC4-401C-A3D0-D0FD9001398C}"/>
              </a:ext>
            </a:extLst>
          </p:cNvPr>
          <p:cNvSpPr/>
          <p:nvPr/>
        </p:nvSpPr>
        <p:spPr>
          <a:xfrm>
            <a:off x="10080886" y="2862209"/>
            <a:ext cx="619340" cy="2809858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 발표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1FDFB-36D7-40EC-A1C9-16BA580E097C}"/>
              </a:ext>
            </a:extLst>
          </p:cNvPr>
          <p:cNvSpPr txBox="1"/>
          <p:nvPr/>
        </p:nvSpPr>
        <p:spPr>
          <a:xfrm>
            <a:off x="582733" y="5251903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솜사탕" panose="02020600000000000000" pitchFamily="18" charset="-127"/>
                <a:ea typeface="a솜사탕" panose="02020600000000000000" pitchFamily="18" charset="-127"/>
              </a:rPr>
              <a:t>오민진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CC79A-879B-43DD-951C-B5436D78A12B}"/>
              </a:ext>
            </a:extLst>
          </p:cNvPr>
          <p:cNvSpPr txBox="1"/>
          <p:nvPr/>
        </p:nvSpPr>
        <p:spPr>
          <a:xfrm>
            <a:off x="620811" y="2945318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강한빛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ABEBB-6C01-4B6C-AF0D-2B862D7AD25A}"/>
              </a:ext>
            </a:extLst>
          </p:cNvPr>
          <p:cNvSpPr txBox="1"/>
          <p:nvPr/>
        </p:nvSpPr>
        <p:spPr>
          <a:xfrm>
            <a:off x="601564" y="4467478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손현석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96661-D5A1-484E-9F7E-5A8235AC1CE1}"/>
              </a:ext>
            </a:extLst>
          </p:cNvPr>
          <p:cNvSpPr txBox="1"/>
          <p:nvPr/>
        </p:nvSpPr>
        <p:spPr>
          <a:xfrm>
            <a:off x="601564" y="3782291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정혜미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505</Words>
  <Application>Microsoft Office PowerPoint</Application>
  <PresentationFormat>와이드스크린</PresentationFormat>
  <Paragraphs>148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식품 소비기한 정보를 알려주는 APP</vt:lpstr>
      <vt:lpstr>PowerPoint 프레젠테이션</vt:lpstr>
      <vt:lpstr>비즈니스 목표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진행계획(1주차~중간발표)</vt:lpstr>
      <vt:lpstr>진행계획 (8주차~기말발표)</vt:lpstr>
      <vt:lpstr>위험요소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User</cp:lastModifiedBy>
  <cp:revision>15</cp:revision>
  <dcterms:created xsi:type="dcterms:W3CDTF">2021-09-30T10:58:04Z</dcterms:created>
  <dcterms:modified xsi:type="dcterms:W3CDTF">2021-10-05T06:34:52Z</dcterms:modified>
</cp:coreProperties>
</file>