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53396-0D59-4A5F-BC27-EDF3ACA4236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60E801E-BF78-4C48-819E-BA69C32E1FD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제품 </a:t>
          </a:r>
          <a:r>
            <a:rPr lang="ko-KR" altLang="en-US" sz="1400" dirty="0" err="1"/>
            <a:t>백로그</a:t>
          </a:r>
          <a:r>
            <a:rPr lang="ko-KR" altLang="en-US" sz="1400" dirty="0"/>
            <a:t> 생성</a:t>
          </a:r>
        </a:p>
      </dgm:t>
    </dgm:pt>
    <dgm:pt modelId="{DCE530E1-9726-49E1-B338-6E3EA5F34C12}" type="parTrans" cxnId="{7C954DCF-D437-4E3B-9F27-EA9FBC5E7D90}">
      <dgm:prSet/>
      <dgm:spPr/>
      <dgm:t>
        <a:bodyPr/>
        <a:lstStyle/>
        <a:p>
          <a:pPr latinLnBrk="1"/>
          <a:endParaRPr lang="ko-KR" altLang="en-US" sz="1400"/>
        </a:p>
      </dgm:t>
    </dgm:pt>
    <dgm:pt modelId="{DB7476AA-0F53-4145-8C28-CF7E8381AFD2}" type="sibTrans" cxnId="{7C954DCF-D437-4E3B-9F27-EA9FBC5E7D90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F1ACA05A-6004-44E5-BACF-B6E7020305F9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스프린트계획</a:t>
          </a:r>
          <a:r>
            <a:rPr lang="en-US" altLang="ko-KR" sz="1400" dirty="0"/>
            <a:t>1</a:t>
          </a:r>
          <a:endParaRPr lang="ko-KR" altLang="en-US" sz="1400" dirty="0"/>
        </a:p>
      </dgm:t>
    </dgm:pt>
    <dgm:pt modelId="{6D7170E2-0516-49A8-8617-84B1E6531815}" type="parTrans" cxnId="{6DE4EFC9-4A10-49C5-90E8-C748FCA164EB}">
      <dgm:prSet/>
      <dgm:spPr/>
      <dgm:t>
        <a:bodyPr/>
        <a:lstStyle/>
        <a:p>
          <a:pPr latinLnBrk="1"/>
          <a:endParaRPr lang="ko-KR" altLang="en-US" sz="1400"/>
        </a:p>
      </dgm:t>
    </dgm:pt>
    <dgm:pt modelId="{9538585B-62A0-4425-80B6-9CE4120C1418}" type="sibTrans" cxnId="{6DE4EFC9-4A10-49C5-90E8-C748FCA164EB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6CA17C15-57C7-47B5-9E76-4BD963D4F7D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스프린트</a:t>
          </a:r>
          <a:r>
            <a:rPr lang="en-US" altLang="ko-KR" sz="1400" dirty="0"/>
            <a:t>1</a:t>
          </a:r>
          <a:endParaRPr lang="ko-KR" altLang="en-US" sz="1400" dirty="0"/>
        </a:p>
      </dgm:t>
    </dgm:pt>
    <dgm:pt modelId="{204A40D1-0C99-4C5A-9B1F-E181C8081DA3}" type="parTrans" cxnId="{F860DF0C-527E-486F-B49B-30464148C608}">
      <dgm:prSet/>
      <dgm:spPr/>
      <dgm:t>
        <a:bodyPr/>
        <a:lstStyle/>
        <a:p>
          <a:pPr latinLnBrk="1"/>
          <a:endParaRPr lang="ko-KR" altLang="en-US" sz="1400"/>
        </a:p>
      </dgm:t>
    </dgm:pt>
    <dgm:pt modelId="{F2B8DB4B-A7B2-4893-A09E-D3A8EED413B5}" type="sibTrans" cxnId="{F860DF0C-527E-486F-B49B-30464148C608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13280C40-7137-4909-9B98-21AB7D9924E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회고</a:t>
          </a:r>
        </a:p>
      </dgm:t>
    </dgm:pt>
    <dgm:pt modelId="{5BE1C5AA-E667-4908-A2A7-C4E18BE2CC54}" type="parTrans" cxnId="{7A144940-E674-431D-A956-56700385DECA}">
      <dgm:prSet/>
      <dgm:spPr/>
      <dgm:t>
        <a:bodyPr/>
        <a:lstStyle/>
        <a:p>
          <a:pPr latinLnBrk="1"/>
          <a:endParaRPr lang="ko-KR" altLang="en-US" sz="1400"/>
        </a:p>
      </dgm:t>
    </dgm:pt>
    <dgm:pt modelId="{781430BD-3E0F-4C68-85B5-94757E33A404}" type="sibTrans" cxnId="{7A144940-E674-431D-A956-56700385DECA}">
      <dgm:prSet/>
      <dgm:spPr/>
      <dgm:t>
        <a:bodyPr/>
        <a:lstStyle/>
        <a:p>
          <a:pPr latinLnBrk="1"/>
          <a:endParaRPr lang="ko-KR" altLang="en-US" sz="1400"/>
        </a:p>
      </dgm:t>
    </dgm:pt>
    <dgm:pt modelId="{FC52D858-3E52-4F8B-8881-481B0310A52B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스프린트리뷰</a:t>
          </a:r>
          <a:r>
            <a:rPr lang="en-US" altLang="ko-KR" sz="1400" dirty="0"/>
            <a:t>1</a:t>
          </a:r>
          <a:endParaRPr lang="ko-KR" altLang="en-US" sz="1400" dirty="0"/>
        </a:p>
      </dgm:t>
    </dgm:pt>
    <dgm:pt modelId="{875765D3-2994-4CC0-8714-CE966B302B8F}" type="parTrans" cxnId="{466524CB-1BC2-4D3A-918A-DC4E558477BE}">
      <dgm:prSet/>
      <dgm:spPr/>
      <dgm:t>
        <a:bodyPr/>
        <a:lstStyle/>
        <a:p>
          <a:pPr latinLnBrk="1"/>
          <a:endParaRPr lang="ko-KR" altLang="en-US" sz="1400"/>
        </a:p>
      </dgm:t>
    </dgm:pt>
    <dgm:pt modelId="{C70C13D4-4F9F-4EDE-8029-7D307F96CACB}" type="sibTrans" cxnId="{466524CB-1BC2-4D3A-918A-DC4E558477BE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BB94723E-1B85-46E1-A163-E71260432D4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스프린트</a:t>
          </a:r>
          <a:r>
            <a:rPr lang="en-US" altLang="ko-KR" sz="1400" dirty="0"/>
            <a:t>2</a:t>
          </a:r>
          <a:endParaRPr lang="ko-KR" altLang="en-US" sz="1400" dirty="0"/>
        </a:p>
      </dgm:t>
    </dgm:pt>
    <dgm:pt modelId="{E731ED5B-7051-4974-BC51-26D8990773BA}" type="parTrans" cxnId="{E5DF0002-B632-4821-8E58-B3A9586AF894}">
      <dgm:prSet/>
      <dgm:spPr/>
      <dgm:t>
        <a:bodyPr/>
        <a:lstStyle/>
        <a:p>
          <a:pPr latinLnBrk="1"/>
          <a:endParaRPr lang="ko-KR" altLang="en-US" sz="1400"/>
        </a:p>
      </dgm:t>
    </dgm:pt>
    <dgm:pt modelId="{20178772-922D-4A43-AF9A-34C076E2EC9C}" type="sibTrans" cxnId="{E5DF0002-B632-4821-8E58-B3A9586AF894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BCAC462-D405-4ACD-B8A9-1DCC55D0084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앱</a:t>
          </a:r>
          <a:r>
            <a:rPr lang="en-US" altLang="ko-KR" sz="1400" dirty="0"/>
            <a:t>UI</a:t>
          </a:r>
          <a:endParaRPr lang="ko-KR" altLang="en-US" sz="1400" dirty="0"/>
        </a:p>
      </dgm:t>
    </dgm:pt>
    <dgm:pt modelId="{9ED5A808-CBA8-46CF-A781-5DE02F755191}" type="parTrans" cxnId="{C34BA7C0-5F61-4F49-B8B1-EB91E02FFAED}">
      <dgm:prSet/>
      <dgm:spPr/>
      <dgm:t>
        <a:bodyPr/>
        <a:lstStyle/>
        <a:p>
          <a:pPr latinLnBrk="1"/>
          <a:endParaRPr lang="ko-KR" altLang="en-US" sz="1600"/>
        </a:p>
      </dgm:t>
    </dgm:pt>
    <dgm:pt modelId="{05333CD8-AD46-4567-BCBE-777EF4F86656}" type="sibTrans" cxnId="{C34BA7C0-5F61-4F49-B8B1-EB91E02FFAED}">
      <dgm:prSet/>
      <dgm:spPr/>
      <dgm:t>
        <a:bodyPr/>
        <a:lstStyle/>
        <a:p>
          <a:pPr latinLnBrk="1"/>
          <a:endParaRPr lang="ko-KR" altLang="en-US" sz="1600"/>
        </a:p>
      </dgm:t>
    </dgm:pt>
    <dgm:pt modelId="{A0296AD2-F975-4ED6-A48D-83F2E3CE2F1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DB</a:t>
          </a:r>
          <a:endParaRPr lang="ko-KR" altLang="en-US" sz="1400" dirty="0"/>
        </a:p>
      </dgm:t>
    </dgm:pt>
    <dgm:pt modelId="{55426AD7-91DC-48C7-BD73-AC0E8C859228}" type="parTrans" cxnId="{9432A0DB-2081-4D16-8191-B4724ECA6745}">
      <dgm:prSet/>
      <dgm:spPr/>
      <dgm:t>
        <a:bodyPr/>
        <a:lstStyle/>
        <a:p>
          <a:pPr latinLnBrk="1"/>
          <a:endParaRPr lang="ko-KR" altLang="en-US" sz="1600"/>
        </a:p>
      </dgm:t>
    </dgm:pt>
    <dgm:pt modelId="{517892D6-3F61-4102-9768-66D921A33C7E}" type="sibTrans" cxnId="{9432A0DB-2081-4D16-8191-B4724ECA6745}">
      <dgm:prSet/>
      <dgm:spPr/>
      <dgm:t>
        <a:bodyPr/>
        <a:lstStyle/>
        <a:p>
          <a:pPr latinLnBrk="1"/>
          <a:endParaRPr lang="ko-KR" altLang="en-US" sz="1600"/>
        </a:p>
      </dgm:t>
    </dgm:pt>
    <dgm:pt modelId="{B10B0A01-BFCF-4B20-8A6A-A0CD7D08EDA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OCR</a:t>
          </a:r>
          <a:endParaRPr lang="ko-KR" altLang="en-US" sz="1400" dirty="0"/>
        </a:p>
      </dgm:t>
    </dgm:pt>
    <dgm:pt modelId="{144450A9-9831-48D1-8089-1D8995DC7179}" type="parTrans" cxnId="{60BDF681-0AB0-4E7F-B6A9-6BE7C4CC08D2}">
      <dgm:prSet/>
      <dgm:spPr/>
      <dgm:t>
        <a:bodyPr/>
        <a:lstStyle/>
        <a:p>
          <a:pPr latinLnBrk="1"/>
          <a:endParaRPr lang="ko-KR" altLang="en-US" sz="1600"/>
        </a:p>
      </dgm:t>
    </dgm:pt>
    <dgm:pt modelId="{28631624-0F85-497B-961F-9B51D8A57A96}" type="sibTrans" cxnId="{60BDF681-0AB0-4E7F-B6A9-6BE7C4CC08D2}">
      <dgm:prSet/>
      <dgm:spPr/>
      <dgm:t>
        <a:bodyPr/>
        <a:lstStyle/>
        <a:p>
          <a:pPr latinLnBrk="1"/>
          <a:endParaRPr lang="ko-KR" altLang="en-US" sz="1600"/>
        </a:p>
      </dgm:t>
    </dgm:pt>
    <dgm:pt modelId="{D1F81C49-6AFA-4C23-9302-5A36FAFDCFBE}">
      <dgm:prSet phldrT="[텍스트]" custT="1"/>
      <dgm:spPr/>
      <dgm:t>
        <a:bodyPr/>
        <a:lstStyle/>
        <a:p>
          <a:pPr latinLnBrk="1"/>
          <a:r>
            <a:rPr lang="ko-KR" altLang="en-US" sz="1400"/>
            <a:t>스프린트계획</a:t>
          </a:r>
          <a:r>
            <a:rPr lang="en-US" altLang="ko-KR" sz="1400" dirty="0"/>
            <a:t>2</a:t>
          </a:r>
          <a:endParaRPr lang="ko-KR" altLang="en-US" sz="1400" dirty="0"/>
        </a:p>
      </dgm:t>
    </dgm:pt>
    <dgm:pt modelId="{C0E0BBDB-F115-44A0-92F3-C502EBE357C9}" type="parTrans" cxnId="{4B4A261D-83E9-4C2D-868D-357B0517DE85}">
      <dgm:prSet/>
      <dgm:spPr/>
      <dgm:t>
        <a:bodyPr/>
        <a:lstStyle/>
        <a:p>
          <a:pPr latinLnBrk="1"/>
          <a:endParaRPr lang="ko-KR" altLang="en-US" sz="1600"/>
        </a:p>
      </dgm:t>
    </dgm:pt>
    <dgm:pt modelId="{2DD86E3B-A78F-4251-9110-10BD284F18DA}" type="sibTrans" cxnId="{4B4A261D-83E9-4C2D-868D-357B0517DE85}">
      <dgm:prSet custT="1"/>
      <dgm:spPr/>
      <dgm:t>
        <a:bodyPr/>
        <a:lstStyle/>
        <a:p>
          <a:pPr latinLnBrk="1"/>
          <a:endParaRPr lang="ko-KR" altLang="en-US" sz="5400"/>
        </a:p>
      </dgm:t>
    </dgm:pt>
    <dgm:pt modelId="{7365FBE5-102A-4162-9768-4AFFF3CFE4B5}" type="pres">
      <dgm:prSet presAssocID="{69A53396-0D59-4A5F-BC27-EDF3ACA4236F}" presName="Name0" presStyleCnt="0">
        <dgm:presLayoutVars>
          <dgm:dir/>
          <dgm:resizeHandles val="exact"/>
        </dgm:presLayoutVars>
      </dgm:prSet>
      <dgm:spPr/>
    </dgm:pt>
    <dgm:pt modelId="{A6317742-FD58-4934-A65A-B364B52A545C}" type="pres">
      <dgm:prSet presAssocID="{160E801E-BF78-4C48-819E-BA69C32E1FDC}" presName="node" presStyleLbl="node1" presStyleIdx="0" presStyleCnt="7" custScaleX="393283">
        <dgm:presLayoutVars>
          <dgm:bulletEnabled val="1"/>
        </dgm:presLayoutVars>
      </dgm:prSet>
      <dgm:spPr/>
    </dgm:pt>
    <dgm:pt modelId="{D98141C4-EA3B-46C3-8BBF-5404C75A21E2}" type="pres">
      <dgm:prSet presAssocID="{DB7476AA-0F53-4145-8C28-CF7E8381AFD2}" presName="sibTrans" presStyleLbl="sibTrans2D1" presStyleIdx="0" presStyleCnt="6"/>
      <dgm:spPr/>
    </dgm:pt>
    <dgm:pt modelId="{6C2846CC-37EB-4820-9F28-42F7D96C372A}" type="pres">
      <dgm:prSet presAssocID="{DB7476AA-0F53-4145-8C28-CF7E8381AFD2}" presName="connectorText" presStyleLbl="sibTrans2D1" presStyleIdx="0" presStyleCnt="6"/>
      <dgm:spPr/>
    </dgm:pt>
    <dgm:pt modelId="{7DF7F48E-0CF8-494A-BB50-AC99CFC9B384}" type="pres">
      <dgm:prSet presAssocID="{F1ACA05A-6004-44E5-BACF-B6E7020305F9}" presName="node" presStyleLbl="node1" presStyleIdx="1" presStyleCnt="7" custScaleX="346893">
        <dgm:presLayoutVars>
          <dgm:bulletEnabled val="1"/>
        </dgm:presLayoutVars>
      </dgm:prSet>
      <dgm:spPr/>
    </dgm:pt>
    <dgm:pt modelId="{5589E99E-842C-44E8-B69F-EABFB11B24FC}" type="pres">
      <dgm:prSet presAssocID="{9538585B-62A0-4425-80B6-9CE4120C1418}" presName="sibTrans" presStyleLbl="sibTrans2D1" presStyleIdx="1" presStyleCnt="6"/>
      <dgm:spPr/>
    </dgm:pt>
    <dgm:pt modelId="{10243A6F-F911-41A1-A647-809259BC004A}" type="pres">
      <dgm:prSet presAssocID="{9538585B-62A0-4425-80B6-9CE4120C1418}" presName="connectorText" presStyleLbl="sibTrans2D1" presStyleIdx="1" presStyleCnt="6"/>
      <dgm:spPr/>
    </dgm:pt>
    <dgm:pt modelId="{F19AA9FD-3F0A-4676-BE40-F5668375698A}" type="pres">
      <dgm:prSet presAssocID="{6CA17C15-57C7-47B5-9E76-4BD963D4F7D5}" presName="node" presStyleLbl="node1" presStyleIdx="2" presStyleCnt="7" custScaleX="346893">
        <dgm:presLayoutVars>
          <dgm:bulletEnabled val="1"/>
        </dgm:presLayoutVars>
      </dgm:prSet>
      <dgm:spPr/>
    </dgm:pt>
    <dgm:pt modelId="{8DAF60E1-3185-42FB-878F-3CAC5F6AEDFD}" type="pres">
      <dgm:prSet presAssocID="{F2B8DB4B-A7B2-4893-A09E-D3A8EED413B5}" presName="sibTrans" presStyleLbl="sibTrans2D1" presStyleIdx="2" presStyleCnt="6"/>
      <dgm:spPr/>
    </dgm:pt>
    <dgm:pt modelId="{5439A5FD-C8E0-4CD0-978F-BDFC50EDA600}" type="pres">
      <dgm:prSet presAssocID="{F2B8DB4B-A7B2-4893-A09E-D3A8EED413B5}" presName="connectorText" presStyleLbl="sibTrans2D1" presStyleIdx="2" presStyleCnt="6"/>
      <dgm:spPr/>
    </dgm:pt>
    <dgm:pt modelId="{2572EA65-69C4-49DA-9521-909756B57B73}" type="pres">
      <dgm:prSet presAssocID="{FC52D858-3E52-4F8B-8881-481B0310A52B}" presName="node" presStyleLbl="node1" presStyleIdx="3" presStyleCnt="7" custScaleX="346893">
        <dgm:presLayoutVars>
          <dgm:bulletEnabled val="1"/>
        </dgm:presLayoutVars>
      </dgm:prSet>
      <dgm:spPr/>
    </dgm:pt>
    <dgm:pt modelId="{57AFCDF1-16B7-4400-B78D-2C1B7DA7F430}" type="pres">
      <dgm:prSet presAssocID="{C70C13D4-4F9F-4EDE-8029-7D307F96CACB}" presName="sibTrans" presStyleLbl="sibTrans2D1" presStyleIdx="3" presStyleCnt="6"/>
      <dgm:spPr/>
    </dgm:pt>
    <dgm:pt modelId="{0C2C9356-E619-4B19-9BDA-389DA3B45257}" type="pres">
      <dgm:prSet presAssocID="{C70C13D4-4F9F-4EDE-8029-7D307F96CACB}" presName="connectorText" presStyleLbl="sibTrans2D1" presStyleIdx="3" presStyleCnt="6"/>
      <dgm:spPr/>
    </dgm:pt>
    <dgm:pt modelId="{46042A6E-A833-4711-8B15-F539E0E92613}" type="pres">
      <dgm:prSet presAssocID="{D1F81C49-6AFA-4C23-9302-5A36FAFDCFBE}" presName="node" presStyleLbl="node1" presStyleIdx="4" presStyleCnt="7" custScaleX="346893">
        <dgm:presLayoutVars>
          <dgm:bulletEnabled val="1"/>
        </dgm:presLayoutVars>
      </dgm:prSet>
      <dgm:spPr/>
    </dgm:pt>
    <dgm:pt modelId="{C2C12D5F-6E60-4953-9548-76CAD7097997}" type="pres">
      <dgm:prSet presAssocID="{2DD86E3B-A78F-4251-9110-10BD284F18DA}" presName="sibTrans" presStyleLbl="sibTrans2D1" presStyleIdx="4" presStyleCnt="6"/>
      <dgm:spPr/>
    </dgm:pt>
    <dgm:pt modelId="{D95E6A35-FB0D-445E-A054-79759AFA4616}" type="pres">
      <dgm:prSet presAssocID="{2DD86E3B-A78F-4251-9110-10BD284F18DA}" presName="connectorText" presStyleLbl="sibTrans2D1" presStyleIdx="4" presStyleCnt="6"/>
      <dgm:spPr/>
    </dgm:pt>
    <dgm:pt modelId="{54DF93EA-23A2-4D4A-B955-9CE0D66CF574}" type="pres">
      <dgm:prSet presAssocID="{BB94723E-1B85-46E1-A163-E71260432D4E}" presName="node" presStyleLbl="node1" presStyleIdx="5" presStyleCnt="7" custScaleX="346893">
        <dgm:presLayoutVars>
          <dgm:bulletEnabled val="1"/>
        </dgm:presLayoutVars>
      </dgm:prSet>
      <dgm:spPr/>
    </dgm:pt>
    <dgm:pt modelId="{3A162EC2-ED3F-4B05-8D2E-AE7252CB654A}" type="pres">
      <dgm:prSet presAssocID="{20178772-922D-4A43-AF9A-34C076E2EC9C}" presName="sibTrans" presStyleLbl="sibTrans2D1" presStyleIdx="5" presStyleCnt="6"/>
      <dgm:spPr/>
    </dgm:pt>
    <dgm:pt modelId="{628521C1-423B-41D7-B9FF-3C74D8707E0A}" type="pres">
      <dgm:prSet presAssocID="{20178772-922D-4A43-AF9A-34C076E2EC9C}" presName="connectorText" presStyleLbl="sibTrans2D1" presStyleIdx="5" presStyleCnt="6"/>
      <dgm:spPr/>
    </dgm:pt>
    <dgm:pt modelId="{E41035A9-58AA-4FCF-912E-95D250BF1CEE}" type="pres">
      <dgm:prSet presAssocID="{13280C40-7137-4909-9B98-21AB7D9924EE}" presName="node" presStyleLbl="node1" presStyleIdx="6" presStyleCnt="7" custScaleX="346893">
        <dgm:presLayoutVars>
          <dgm:bulletEnabled val="1"/>
        </dgm:presLayoutVars>
      </dgm:prSet>
      <dgm:spPr/>
    </dgm:pt>
  </dgm:ptLst>
  <dgm:cxnLst>
    <dgm:cxn modelId="{B8F65100-D901-40D1-AA7D-DDD296B5B21E}" type="presOf" srcId="{69A53396-0D59-4A5F-BC27-EDF3ACA4236F}" destId="{7365FBE5-102A-4162-9768-4AFFF3CFE4B5}" srcOrd="0" destOrd="0" presId="urn:microsoft.com/office/officeart/2005/8/layout/process1"/>
    <dgm:cxn modelId="{E5DF0002-B632-4821-8E58-B3A9586AF894}" srcId="{69A53396-0D59-4A5F-BC27-EDF3ACA4236F}" destId="{BB94723E-1B85-46E1-A163-E71260432D4E}" srcOrd="5" destOrd="0" parTransId="{E731ED5B-7051-4974-BC51-26D8990773BA}" sibTransId="{20178772-922D-4A43-AF9A-34C076E2EC9C}"/>
    <dgm:cxn modelId="{19355502-F725-4ED4-9057-89B75BB46438}" type="presOf" srcId="{2DD86E3B-A78F-4251-9110-10BD284F18DA}" destId="{D95E6A35-FB0D-445E-A054-79759AFA4616}" srcOrd="1" destOrd="0" presId="urn:microsoft.com/office/officeart/2005/8/layout/process1"/>
    <dgm:cxn modelId="{F860DF0C-527E-486F-B49B-30464148C608}" srcId="{69A53396-0D59-4A5F-BC27-EDF3ACA4236F}" destId="{6CA17C15-57C7-47B5-9E76-4BD963D4F7D5}" srcOrd="2" destOrd="0" parTransId="{204A40D1-0C99-4C5A-9B1F-E181C8081DA3}" sibTransId="{F2B8DB4B-A7B2-4893-A09E-D3A8EED413B5}"/>
    <dgm:cxn modelId="{5F10180D-89C2-41B1-810E-E006FA9C7ECA}" type="presOf" srcId="{9538585B-62A0-4425-80B6-9CE4120C1418}" destId="{10243A6F-F911-41A1-A647-809259BC004A}" srcOrd="1" destOrd="0" presId="urn:microsoft.com/office/officeart/2005/8/layout/process1"/>
    <dgm:cxn modelId="{8695BE0E-493E-434C-9FBE-86FB72433D5B}" type="presOf" srcId="{5BCAC462-D405-4ACD-B8A9-1DCC55D00842}" destId="{F19AA9FD-3F0A-4676-BE40-F5668375698A}" srcOrd="0" destOrd="1" presId="urn:microsoft.com/office/officeart/2005/8/layout/process1"/>
    <dgm:cxn modelId="{DFB55311-B3A8-4F05-952A-C4974A5C4E33}" type="presOf" srcId="{A0296AD2-F975-4ED6-A48D-83F2E3CE2F13}" destId="{F19AA9FD-3F0A-4676-BE40-F5668375698A}" srcOrd="0" destOrd="2" presId="urn:microsoft.com/office/officeart/2005/8/layout/process1"/>
    <dgm:cxn modelId="{E7262C15-AEB2-4A09-9EAE-6A019E320BA8}" type="presOf" srcId="{2DD86E3B-A78F-4251-9110-10BD284F18DA}" destId="{C2C12D5F-6E60-4953-9548-76CAD7097997}" srcOrd="0" destOrd="0" presId="urn:microsoft.com/office/officeart/2005/8/layout/process1"/>
    <dgm:cxn modelId="{4B4A261D-83E9-4C2D-868D-357B0517DE85}" srcId="{69A53396-0D59-4A5F-BC27-EDF3ACA4236F}" destId="{D1F81C49-6AFA-4C23-9302-5A36FAFDCFBE}" srcOrd="4" destOrd="0" parTransId="{C0E0BBDB-F115-44A0-92F3-C502EBE357C9}" sibTransId="{2DD86E3B-A78F-4251-9110-10BD284F18DA}"/>
    <dgm:cxn modelId="{05066621-7C82-4E35-A95D-CEA537C84134}" type="presOf" srcId="{F2B8DB4B-A7B2-4893-A09E-D3A8EED413B5}" destId="{8DAF60E1-3185-42FB-878F-3CAC5F6AEDFD}" srcOrd="0" destOrd="0" presId="urn:microsoft.com/office/officeart/2005/8/layout/process1"/>
    <dgm:cxn modelId="{A5BCB92F-C394-47A5-9A75-BB8A2EE07AA7}" type="presOf" srcId="{FC52D858-3E52-4F8B-8881-481B0310A52B}" destId="{2572EA65-69C4-49DA-9521-909756B57B73}" srcOrd="0" destOrd="0" presId="urn:microsoft.com/office/officeart/2005/8/layout/process1"/>
    <dgm:cxn modelId="{7A144940-E674-431D-A956-56700385DECA}" srcId="{69A53396-0D59-4A5F-BC27-EDF3ACA4236F}" destId="{13280C40-7137-4909-9B98-21AB7D9924EE}" srcOrd="6" destOrd="0" parTransId="{5BE1C5AA-E667-4908-A2A7-C4E18BE2CC54}" sibTransId="{781430BD-3E0F-4C68-85B5-94757E33A404}"/>
    <dgm:cxn modelId="{67A5F241-A7F0-4038-B46A-6E9F898D88F3}" type="presOf" srcId="{160E801E-BF78-4C48-819E-BA69C32E1FDC}" destId="{A6317742-FD58-4934-A65A-B364B52A545C}" srcOrd="0" destOrd="0" presId="urn:microsoft.com/office/officeart/2005/8/layout/process1"/>
    <dgm:cxn modelId="{BD07F865-AB84-4B15-9CE9-7280FC723214}" type="presOf" srcId="{B10B0A01-BFCF-4B20-8A6A-A0CD7D08EDA8}" destId="{54DF93EA-23A2-4D4A-B955-9CE0D66CF574}" srcOrd="0" destOrd="1" presId="urn:microsoft.com/office/officeart/2005/8/layout/process1"/>
    <dgm:cxn modelId="{0758F069-1147-4675-A0CD-6FAEF05E3069}" type="presOf" srcId="{DB7476AA-0F53-4145-8C28-CF7E8381AFD2}" destId="{6C2846CC-37EB-4820-9F28-42F7D96C372A}" srcOrd="1" destOrd="0" presId="urn:microsoft.com/office/officeart/2005/8/layout/process1"/>
    <dgm:cxn modelId="{26D7054D-15A2-4EBA-B9DB-C1CC03BCF095}" type="presOf" srcId="{20178772-922D-4A43-AF9A-34C076E2EC9C}" destId="{628521C1-423B-41D7-B9FF-3C74D8707E0A}" srcOrd="1" destOrd="0" presId="urn:microsoft.com/office/officeart/2005/8/layout/process1"/>
    <dgm:cxn modelId="{4135974E-91F0-46F5-BB1E-D463C1DC752E}" type="presOf" srcId="{F1ACA05A-6004-44E5-BACF-B6E7020305F9}" destId="{7DF7F48E-0CF8-494A-BB50-AC99CFC9B384}" srcOrd="0" destOrd="0" presId="urn:microsoft.com/office/officeart/2005/8/layout/process1"/>
    <dgm:cxn modelId="{60BDF681-0AB0-4E7F-B6A9-6BE7C4CC08D2}" srcId="{BB94723E-1B85-46E1-A163-E71260432D4E}" destId="{B10B0A01-BFCF-4B20-8A6A-A0CD7D08EDA8}" srcOrd="0" destOrd="0" parTransId="{144450A9-9831-48D1-8089-1D8995DC7179}" sibTransId="{28631624-0F85-497B-961F-9B51D8A57A96}"/>
    <dgm:cxn modelId="{1A1ADD84-6AED-47E2-A172-B6224CE59072}" type="presOf" srcId="{20178772-922D-4A43-AF9A-34C076E2EC9C}" destId="{3A162EC2-ED3F-4B05-8D2E-AE7252CB654A}" srcOrd="0" destOrd="0" presId="urn:microsoft.com/office/officeart/2005/8/layout/process1"/>
    <dgm:cxn modelId="{B190E78D-634B-496A-86AC-3A4B8D619097}" type="presOf" srcId="{13280C40-7137-4909-9B98-21AB7D9924EE}" destId="{E41035A9-58AA-4FCF-912E-95D250BF1CEE}" srcOrd="0" destOrd="0" presId="urn:microsoft.com/office/officeart/2005/8/layout/process1"/>
    <dgm:cxn modelId="{C0F86D9C-783C-4350-A329-180C75724F3D}" type="presOf" srcId="{6CA17C15-57C7-47B5-9E76-4BD963D4F7D5}" destId="{F19AA9FD-3F0A-4676-BE40-F5668375698A}" srcOrd="0" destOrd="0" presId="urn:microsoft.com/office/officeart/2005/8/layout/process1"/>
    <dgm:cxn modelId="{C235A1A9-6606-41E3-996A-3E2CF0F7639A}" type="presOf" srcId="{9538585B-62A0-4425-80B6-9CE4120C1418}" destId="{5589E99E-842C-44E8-B69F-EABFB11B24FC}" srcOrd="0" destOrd="0" presId="urn:microsoft.com/office/officeart/2005/8/layout/process1"/>
    <dgm:cxn modelId="{C34BA7C0-5F61-4F49-B8B1-EB91E02FFAED}" srcId="{6CA17C15-57C7-47B5-9E76-4BD963D4F7D5}" destId="{5BCAC462-D405-4ACD-B8A9-1DCC55D00842}" srcOrd="0" destOrd="0" parTransId="{9ED5A808-CBA8-46CF-A781-5DE02F755191}" sibTransId="{05333CD8-AD46-4567-BCBE-777EF4F86656}"/>
    <dgm:cxn modelId="{AC859DC3-D620-4D90-8B52-1A1E477FA038}" type="presOf" srcId="{C70C13D4-4F9F-4EDE-8029-7D307F96CACB}" destId="{0C2C9356-E619-4B19-9BDA-389DA3B45257}" srcOrd="1" destOrd="0" presId="urn:microsoft.com/office/officeart/2005/8/layout/process1"/>
    <dgm:cxn modelId="{5E55C2C5-3E98-4289-B269-4BF0CFEB1D9E}" type="presOf" srcId="{DB7476AA-0F53-4145-8C28-CF7E8381AFD2}" destId="{D98141C4-EA3B-46C3-8BBF-5404C75A21E2}" srcOrd="0" destOrd="0" presId="urn:microsoft.com/office/officeart/2005/8/layout/process1"/>
    <dgm:cxn modelId="{6DE4EFC9-4A10-49C5-90E8-C748FCA164EB}" srcId="{69A53396-0D59-4A5F-BC27-EDF3ACA4236F}" destId="{F1ACA05A-6004-44E5-BACF-B6E7020305F9}" srcOrd="1" destOrd="0" parTransId="{6D7170E2-0516-49A8-8617-84B1E6531815}" sibTransId="{9538585B-62A0-4425-80B6-9CE4120C1418}"/>
    <dgm:cxn modelId="{466524CB-1BC2-4D3A-918A-DC4E558477BE}" srcId="{69A53396-0D59-4A5F-BC27-EDF3ACA4236F}" destId="{FC52D858-3E52-4F8B-8881-481B0310A52B}" srcOrd="3" destOrd="0" parTransId="{875765D3-2994-4CC0-8714-CE966B302B8F}" sibTransId="{C70C13D4-4F9F-4EDE-8029-7D307F96CACB}"/>
    <dgm:cxn modelId="{19C94CCC-4DA8-4E28-9871-0E4A8DC4AC76}" type="presOf" srcId="{F2B8DB4B-A7B2-4893-A09E-D3A8EED413B5}" destId="{5439A5FD-C8E0-4CD0-978F-BDFC50EDA600}" srcOrd="1" destOrd="0" presId="urn:microsoft.com/office/officeart/2005/8/layout/process1"/>
    <dgm:cxn modelId="{7C954DCF-D437-4E3B-9F27-EA9FBC5E7D90}" srcId="{69A53396-0D59-4A5F-BC27-EDF3ACA4236F}" destId="{160E801E-BF78-4C48-819E-BA69C32E1FDC}" srcOrd="0" destOrd="0" parTransId="{DCE530E1-9726-49E1-B338-6E3EA5F34C12}" sibTransId="{DB7476AA-0F53-4145-8C28-CF7E8381AFD2}"/>
    <dgm:cxn modelId="{9432A0DB-2081-4D16-8191-B4724ECA6745}" srcId="{6CA17C15-57C7-47B5-9E76-4BD963D4F7D5}" destId="{A0296AD2-F975-4ED6-A48D-83F2E3CE2F13}" srcOrd="1" destOrd="0" parTransId="{55426AD7-91DC-48C7-BD73-AC0E8C859228}" sibTransId="{517892D6-3F61-4102-9768-66D921A33C7E}"/>
    <dgm:cxn modelId="{29DCC2E5-DC82-4E2E-A1E7-9610C4EB5648}" type="presOf" srcId="{C70C13D4-4F9F-4EDE-8029-7D307F96CACB}" destId="{57AFCDF1-16B7-4400-B78D-2C1B7DA7F430}" srcOrd="0" destOrd="0" presId="urn:microsoft.com/office/officeart/2005/8/layout/process1"/>
    <dgm:cxn modelId="{108D33E7-4C34-42D0-B140-C0B5DA128AE3}" type="presOf" srcId="{BB94723E-1B85-46E1-A163-E71260432D4E}" destId="{54DF93EA-23A2-4D4A-B955-9CE0D66CF574}" srcOrd="0" destOrd="0" presId="urn:microsoft.com/office/officeart/2005/8/layout/process1"/>
    <dgm:cxn modelId="{77AF41F1-EC78-4A59-A1FC-BCA6E2849E0A}" type="presOf" srcId="{D1F81C49-6AFA-4C23-9302-5A36FAFDCFBE}" destId="{46042A6E-A833-4711-8B15-F539E0E92613}" srcOrd="0" destOrd="0" presId="urn:microsoft.com/office/officeart/2005/8/layout/process1"/>
    <dgm:cxn modelId="{6D4E9F41-6629-4FD7-8135-D55EFF5D452E}" type="presParOf" srcId="{7365FBE5-102A-4162-9768-4AFFF3CFE4B5}" destId="{A6317742-FD58-4934-A65A-B364B52A545C}" srcOrd="0" destOrd="0" presId="urn:microsoft.com/office/officeart/2005/8/layout/process1"/>
    <dgm:cxn modelId="{A33446D4-D66E-4412-887B-6C325867B4B8}" type="presParOf" srcId="{7365FBE5-102A-4162-9768-4AFFF3CFE4B5}" destId="{D98141C4-EA3B-46C3-8BBF-5404C75A21E2}" srcOrd="1" destOrd="0" presId="urn:microsoft.com/office/officeart/2005/8/layout/process1"/>
    <dgm:cxn modelId="{150AD51E-9D00-49BE-8D50-9DE6A0496693}" type="presParOf" srcId="{D98141C4-EA3B-46C3-8BBF-5404C75A21E2}" destId="{6C2846CC-37EB-4820-9F28-42F7D96C372A}" srcOrd="0" destOrd="0" presId="urn:microsoft.com/office/officeart/2005/8/layout/process1"/>
    <dgm:cxn modelId="{27FF01A7-0188-421D-8233-655795C222B1}" type="presParOf" srcId="{7365FBE5-102A-4162-9768-4AFFF3CFE4B5}" destId="{7DF7F48E-0CF8-494A-BB50-AC99CFC9B384}" srcOrd="2" destOrd="0" presId="urn:microsoft.com/office/officeart/2005/8/layout/process1"/>
    <dgm:cxn modelId="{67FDCBD3-C581-49F7-94F1-8A25726AD8E3}" type="presParOf" srcId="{7365FBE5-102A-4162-9768-4AFFF3CFE4B5}" destId="{5589E99E-842C-44E8-B69F-EABFB11B24FC}" srcOrd="3" destOrd="0" presId="urn:microsoft.com/office/officeart/2005/8/layout/process1"/>
    <dgm:cxn modelId="{FA7299B7-F220-45DD-85F1-DBA536570EC9}" type="presParOf" srcId="{5589E99E-842C-44E8-B69F-EABFB11B24FC}" destId="{10243A6F-F911-41A1-A647-809259BC004A}" srcOrd="0" destOrd="0" presId="urn:microsoft.com/office/officeart/2005/8/layout/process1"/>
    <dgm:cxn modelId="{1E01A8B9-1030-4A28-850C-E57FD5E6AEA8}" type="presParOf" srcId="{7365FBE5-102A-4162-9768-4AFFF3CFE4B5}" destId="{F19AA9FD-3F0A-4676-BE40-F5668375698A}" srcOrd="4" destOrd="0" presId="urn:microsoft.com/office/officeart/2005/8/layout/process1"/>
    <dgm:cxn modelId="{1EC9B0E6-7B05-472F-98A0-0763E328B79F}" type="presParOf" srcId="{7365FBE5-102A-4162-9768-4AFFF3CFE4B5}" destId="{8DAF60E1-3185-42FB-878F-3CAC5F6AEDFD}" srcOrd="5" destOrd="0" presId="urn:microsoft.com/office/officeart/2005/8/layout/process1"/>
    <dgm:cxn modelId="{2DD52253-5A6D-4612-BFEA-FE8DCB207817}" type="presParOf" srcId="{8DAF60E1-3185-42FB-878F-3CAC5F6AEDFD}" destId="{5439A5FD-C8E0-4CD0-978F-BDFC50EDA600}" srcOrd="0" destOrd="0" presId="urn:microsoft.com/office/officeart/2005/8/layout/process1"/>
    <dgm:cxn modelId="{B6493ED3-9AA2-452D-93CE-5483DC24A1D8}" type="presParOf" srcId="{7365FBE5-102A-4162-9768-4AFFF3CFE4B5}" destId="{2572EA65-69C4-49DA-9521-909756B57B73}" srcOrd="6" destOrd="0" presId="urn:microsoft.com/office/officeart/2005/8/layout/process1"/>
    <dgm:cxn modelId="{2692255B-96AE-43FC-9022-D3CC43ED6393}" type="presParOf" srcId="{7365FBE5-102A-4162-9768-4AFFF3CFE4B5}" destId="{57AFCDF1-16B7-4400-B78D-2C1B7DA7F430}" srcOrd="7" destOrd="0" presId="urn:microsoft.com/office/officeart/2005/8/layout/process1"/>
    <dgm:cxn modelId="{E50522CE-F628-41BE-A527-560DF4B40587}" type="presParOf" srcId="{57AFCDF1-16B7-4400-B78D-2C1B7DA7F430}" destId="{0C2C9356-E619-4B19-9BDA-389DA3B45257}" srcOrd="0" destOrd="0" presId="urn:microsoft.com/office/officeart/2005/8/layout/process1"/>
    <dgm:cxn modelId="{3711CC2B-6D72-45C1-AAC5-18B931D7BFB5}" type="presParOf" srcId="{7365FBE5-102A-4162-9768-4AFFF3CFE4B5}" destId="{46042A6E-A833-4711-8B15-F539E0E92613}" srcOrd="8" destOrd="0" presId="urn:microsoft.com/office/officeart/2005/8/layout/process1"/>
    <dgm:cxn modelId="{9F5E7B02-091D-4377-BF9B-AFCAEA559232}" type="presParOf" srcId="{7365FBE5-102A-4162-9768-4AFFF3CFE4B5}" destId="{C2C12D5F-6E60-4953-9548-76CAD7097997}" srcOrd="9" destOrd="0" presId="urn:microsoft.com/office/officeart/2005/8/layout/process1"/>
    <dgm:cxn modelId="{EA5ABDD5-04EF-477C-9844-EB37E22DDB03}" type="presParOf" srcId="{C2C12D5F-6E60-4953-9548-76CAD7097997}" destId="{D95E6A35-FB0D-445E-A054-79759AFA4616}" srcOrd="0" destOrd="0" presId="urn:microsoft.com/office/officeart/2005/8/layout/process1"/>
    <dgm:cxn modelId="{2E00FB61-0319-4675-9AC4-063441CE1C04}" type="presParOf" srcId="{7365FBE5-102A-4162-9768-4AFFF3CFE4B5}" destId="{54DF93EA-23A2-4D4A-B955-9CE0D66CF574}" srcOrd="10" destOrd="0" presId="urn:microsoft.com/office/officeart/2005/8/layout/process1"/>
    <dgm:cxn modelId="{3412403E-F1A1-4AA3-8E2D-37D573B055F0}" type="presParOf" srcId="{7365FBE5-102A-4162-9768-4AFFF3CFE4B5}" destId="{3A162EC2-ED3F-4B05-8D2E-AE7252CB654A}" srcOrd="11" destOrd="0" presId="urn:microsoft.com/office/officeart/2005/8/layout/process1"/>
    <dgm:cxn modelId="{1A5D9B5D-CA31-4030-A25D-A3B5276BB4B8}" type="presParOf" srcId="{3A162EC2-ED3F-4B05-8D2E-AE7252CB654A}" destId="{628521C1-423B-41D7-B9FF-3C74D8707E0A}" srcOrd="0" destOrd="0" presId="urn:microsoft.com/office/officeart/2005/8/layout/process1"/>
    <dgm:cxn modelId="{BDE91156-D001-4277-A847-D2CAC2B2BBA1}" type="presParOf" srcId="{7365FBE5-102A-4162-9768-4AFFF3CFE4B5}" destId="{E41035A9-58AA-4FCF-912E-95D250BF1CEE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17742-FD58-4934-A65A-B364B52A545C}">
      <dsp:nvSpPr>
        <dsp:cNvPr id="0" name=""/>
        <dsp:cNvSpPr/>
      </dsp:nvSpPr>
      <dsp:spPr>
        <a:xfrm>
          <a:off x="11422" y="955007"/>
          <a:ext cx="1763003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제품 </a:t>
          </a:r>
          <a:r>
            <a:rPr lang="ko-KR" altLang="en-US" sz="1400" kern="1200" dirty="0" err="1"/>
            <a:t>백로그</a:t>
          </a:r>
          <a:r>
            <a:rPr lang="ko-KR" altLang="en-US" sz="1400" kern="1200" dirty="0"/>
            <a:t> 생성</a:t>
          </a:r>
        </a:p>
      </dsp:txBody>
      <dsp:txXfrm>
        <a:off x="46756" y="990341"/>
        <a:ext cx="1692335" cy="1135740"/>
      </dsp:txXfrm>
    </dsp:sp>
    <dsp:sp modelId="{D98141C4-EA3B-46C3-8BBF-5404C75A21E2}">
      <dsp:nvSpPr>
        <dsp:cNvPr id="0" name=""/>
        <dsp:cNvSpPr/>
      </dsp:nvSpPr>
      <dsp:spPr>
        <a:xfrm>
          <a:off x="1819254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819254" y="1524860"/>
        <a:ext cx="66525" cy="66703"/>
      </dsp:txXfrm>
    </dsp:sp>
    <dsp:sp modelId="{7DF7F48E-0CF8-494A-BB50-AC99CFC9B384}">
      <dsp:nvSpPr>
        <dsp:cNvPr id="0" name=""/>
        <dsp:cNvSpPr/>
      </dsp:nvSpPr>
      <dsp:spPr>
        <a:xfrm>
          <a:off x="1953737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스프린트계획</a:t>
          </a: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1989071" y="990341"/>
        <a:ext cx="1484379" cy="1135740"/>
      </dsp:txXfrm>
    </dsp:sp>
    <dsp:sp modelId="{5589E99E-842C-44E8-B69F-EABFB11B24FC}">
      <dsp:nvSpPr>
        <dsp:cNvPr id="0" name=""/>
        <dsp:cNvSpPr/>
      </dsp:nvSpPr>
      <dsp:spPr>
        <a:xfrm>
          <a:off x="3553612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553612" y="1524860"/>
        <a:ext cx="66525" cy="66703"/>
      </dsp:txXfrm>
    </dsp:sp>
    <dsp:sp modelId="{F19AA9FD-3F0A-4676-BE40-F5668375698A}">
      <dsp:nvSpPr>
        <dsp:cNvPr id="0" name=""/>
        <dsp:cNvSpPr/>
      </dsp:nvSpPr>
      <dsp:spPr>
        <a:xfrm>
          <a:off x="3688096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스프린트</a:t>
          </a:r>
          <a:r>
            <a:rPr lang="en-US" altLang="ko-KR" sz="1400" kern="1200" dirty="0"/>
            <a:t>1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앱</a:t>
          </a:r>
          <a:r>
            <a:rPr lang="en-US" altLang="ko-KR" sz="1400" kern="1200" dirty="0"/>
            <a:t>UI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DB</a:t>
          </a:r>
          <a:endParaRPr lang="ko-KR" altLang="en-US" sz="1400" kern="1200" dirty="0"/>
        </a:p>
      </dsp:txBody>
      <dsp:txXfrm>
        <a:off x="3723430" y="990341"/>
        <a:ext cx="1484379" cy="1135740"/>
      </dsp:txXfrm>
    </dsp:sp>
    <dsp:sp modelId="{8DAF60E1-3185-42FB-878F-3CAC5F6AEDFD}">
      <dsp:nvSpPr>
        <dsp:cNvPr id="0" name=""/>
        <dsp:cNvSpPr/>
      </dsp:nvSpPr>
      <dsp:spPr>
        <a:xfrm>
          <a:off x="5287971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287971" y="1524860"/>
        <a:ext cx="66525" cy="66703"/>
      </dsp:txXfrm>
    </dsp:sp>
    <dsp:sp modelId="{2572EA65-69C4-49DA-9521-909756B57B73}">
      <dsp:nvSpPr>
        <dsp:cNvPr id="0" name=""/>
        <dsp:cNvSpPr/>
      </dsp:nvSpPr>
      <dsp:spPr>
        <a:xfrm>
          <a:off x="5422454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스프린트리뷰</a:t>
          </a: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5457788" y="990341"/>
        <a:ext cx="1484379" cy="1135740"/>
      </dsp:txXfrm>
    </dsp:sp>
    <dsp:sp modelId="{57AFCDF1-16B7-4400-B78D-2C1B7DA7F430}">
      <dsp:nvSpPr>
        <dsp:cNvPr id="0" name=""/>
        <dsp:cNvSpPr/>
      </dsp:nvSpPr>
      <dsp:spPr>
        <a:xfrm>
          <a:off x="7022329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7022329" y="1524860"/>
        <a:ext cx="66525" cy="66703"/>
      </dsp:txXfrm>
    </dsp:sp>
    <dsp:sp modelId="{46042A6E-A833-4711-8B15-F539E0E92613}">
      <dsp:nvSpPr>
        <dsp:cNvPr id="0" name=""/>
        <dsp:cNvSpPr/>
      </dsp:nvSpPr>
      <dsp:spPr>
        <a:xfrm>
          <a:off x="7156813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스프린트계획</a:t>
          </a:r>
          <a:r>
            <a:rPr lang="en-US" altLang="ko-KR" sz="1400" kern="1200" dirty="0"/>
            <a:t>2</a:t>
          </a:r>
          <a:endParaRPr lang="ko-KR" altLang="en-US" sz="1400" kern="1200" dirty="0"/>
        </a:p>
      </dsp:txBody>
      <dsp:txXfrm>
        <a:off x="7192147" y="990341"/>
        <a:ext cx="1484379" cy="1135740"/>
      </dsp:txXfrm>
    </dsp:sp>
    <dsp:sp modelId="{C2C12D5F-6E60-4953-9548-76CAD7097997}">
      <dsp:nvSpPr>
        <dsp:cNvPr id="0" name=""/>
        <dsp:cNvSpPr/>
      </dsp:nvSpPr>
      <dsp:spPr>
        <a:xfrm>
          <a:off x="8756688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400" kern="1200"/>
        </a:p>
      </dsp:txBody>
      <dsp:txXfrm>
        <a:off x="8756688" y="1524860"/>
        <a:ext cx="66525" cy="66703"/>
      </dsp:txXfrm>
    </dsp:sp>
    <dsp:sp modelId="{54DF93EA-23A2-4D4A-B955-9CE0D66CF574}">
      <dsp:nvSpPr>
        <dsp:cNvPr id="0" name=""/>
        <dsp:cNvSpPr/>
      </dsp:nvSpPr>
      <dsp:spPr>
        <a:xfrm>
          <a:off x="8891171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스프린트</a:t>
          </a:r>
          <a:r>
            <a:rPr lang="en-US" altLang="ko-KR" sz="1400" kern="1200" dirty="0"/>
            <a:t>2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OCR</a:t>
          </a:r>
          <a:endParaRPr lang="ko-KR" altLang="en-US" sz="1400" kern="1200" dirty="0"/>
        </a:p>
      </dsp:txBody>
      <dsp:txXfrm>
        <a:off x="8926505" y="990341"/>
        <a:ext cx="1484379" cy="1135740"/>
      </dsp:txXfrm>
    </dsp:sp>
    <dsp:sp modelId="{3A162EC2-ED3F-4B05-8D2E-AE7252CB654A}">
      <dsp:nvSpPr>
        <dsp:cNvPr id="0" name=""/>
        <dsp:cNvSpPr/>
      </dsp:nvSpPr>
      <dsp:spPr>
        <a:xfrm>
          <a:off x="10491046" y="1502625"/>
          <a:ext cx="95035" cy="1111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0491046" y="1524860"/>
        <a:ext cx="66525" cy="66703"/>
      </dsp:txXfrm>
    </dsp:sp>
    <dsp:sp modelId="{E41035A9-58AA-4FCF-912E-95D250BF1CEE}">
      <dsp:nvSpPr>
        <dsp:cNvPr id="0" name=""/>
        <dsp:cNvSpPr/>
      </dsp:nvSpPr>
      <dsp:spPr>
        <a:xfrm>
          <a:off x="10625530" y="955007"/>
          <a:ext cx="1555047" cy="1206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회고</a:t>
          </a:r>
        </a:p>
      </dsp:txBody>
      <dsp:txXfrm>
        <a:off x="10660864" y="990341"/>
        <a:ext cx="1484379" cy="113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6E967-0055-4910-91FD-6736633F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52D231-5E74-424C-B161-F6CA5EBDD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7C63B-3248-4C0D-9382-1BA8ECC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11994-4C21-4C0E-B358-AE9AA36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8CDD8-5CFF-4109-B709-908D9A95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87F9B-0A72-418E-8F77-427379CB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BA231-261E-48B7-A1B9-16A2BFA5E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52B9C-6F6B-4D7A-8871-E4817C7C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8EE5-0626-48E4-BB4A-A926F38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44F33-155A-45F8-8BE6-ABEB5CB8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C028E7-D337-419C-8A41-F0C0B3383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E8933-6624-4812-90D7-C6CD9EED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32FB9-5947-4188-8B66-9D44178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4D136-1BDB-4C9A-A94D-558D6064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9FBE5-235D-4AF9-B7E5-88C47EA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5644-E2FC-48E0-AAAF-F1DAF6D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A6479-F668-47D6-891E-4C6EADE2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31565-F2A2-4857-AAFB-39CF6F43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F8083-FA88-4693-BC52-0E32F4BD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4B3FA-02CD-429C-AC4E-8A7352FF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8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C017-5CFD-4FC6-BAB1-E3B9B9C6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2234C-A45B-45B7-BAC5-0CD810DE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6C628-5CC3-4C58-A084-A063FCF4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DA58-C1AA-4DB8-9997-B49BDFF7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A99A-0F81-485F-A832-E497DADD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6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F4B7D-4873-4D94-B3E3-C775F352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14C4C-8449-4BB7-8F55-4B68B21B5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99EEA-5E8C-463B-8201-5C42D5D8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41055-B75C-4C87-AA73-8D895BB5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EF7C3-A6DD-403E-9C94-2AAC4586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A884-D2E3-4468-89BF-C81F82B1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B3984-3FFE-4862-B651-84D2AF6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1F4E5-4243-4782-BF27-00E97C5B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223D0-5164-40FD-909E-8FAD6FF2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DC5C59-2E34-42A0-972D-F1A36ADE2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887C2-841F-4FD2-BF9C-E5E76CEE6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798487-1819-42B5-96BC-0BE6004F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7C4D88-4253-4A05-A3BA-0A3209CC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1FEC2-50A4-4BE2-9CD6-7579397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1F9C-6909-4C9B-A96F-CA5B6FF6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D6D68C-9D91-4C8D-92FA-D456392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F71BA2-F3EE-4DFA-9565-A8B69B9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BA3A3-3FD6-49DE-A39E-C70E9B85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8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5161B-11DD-4E6D-BF72-4AE64B2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283974-CB52-4CBB-8FFA-AE6CAB4B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1FA17-2FCD-4D4F-9EE6-32B8F14B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6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916C-7357-44D8-8262-22B6F0D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1CAE9-9EA1-4223-9C73-F55C1987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244C9-C5F1-4F3F-BDAC-177D543D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45DEA-48E2-4781-94CB-21C969D4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1E3CF-19E6-4404-AA16-4354CE96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EBCA1-676D-4257-B4DF-9055C14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FE917-E1E9-43E4-8EB0-206F2C4E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3ACBE-DC9A-4D2E-9FEB-9A78B326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59466-C90D-45D7-A21E-D3ECC28A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7060-7784-43FA-BCB5-442699F9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96887-FD3C-4580-A56A-2DD1ED9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E6C1B-006C-4DD4-A6C3-F32A2A65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1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D4262-2EFF-495C-9122-DD277FEC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1DCF-D57B-4F68-BBCC-1F9BD6DF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A9FFB-B4A6-494E-A5CF-1D0B4513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2285-5CE5-4FCC-83D6-5ED7945DBD0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D26F0-DD79-4034-BDE4-F80025AA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83A0A-8BE7-421E-BDAC-998E3824E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B8E9-4ECA-4AC1-ACB9-4A9F3B32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7C7E3C5-AEEB-45C0-8D2C-42557193A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847689"/>
              </p:ext>
            </p:extLst>
          </p:nvPr>
        </p:nvGraphicFramePr>
        <p:xfrm>
          <a:off x="0" y="1978090"/>
          <a:ext cx="12192000" cy="31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Hanvit Kang</dc:creator>
  <cp:lastModifiedBy>Hanvit Kang</cp:lastModifiedBy>
  <cp:revision>1</cp:revision>
  <dcterms:created xsi:type="dcterms:W3CDTF">2021-09-27T03:03:02Z</dcterms:created>
  <dcterms:modified xsi:type="dcterms:W3CDTF">2021-09-27T03:45:31Z</dcterms:modified>
</cp:coreProperties>
</file>