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86" r:id="rId3"/>
    <p:sldId id="294" r:id="rId4"/>
    <p:sldId id="295" r:id="rId5"/>
    <p:sldId id="306" r:id="rId6"/>
    <p:sldId id="296" r:id="rId7"/>
    <p:sldId id="307" r:id="rId8"/>
    <p:sldId id="297" r:id="rId9"/>
    <p:sldId id="298" r:id="rId10"/>
    <p:sldId id="303" r:id="rId11"/>
    <p:sldId id="301" r:id="rId12"/>
    <p:sldId id="299" r:id="rId13"/>
    <p:sldId id="300" r:id="rId14"/>
    <p:sldId id="302" r:id="rId15"/>
    <p:sldId id="293" r:id="rId16"/>
    <p:sldId id="304" r:id="rId17"/>
    <p:sldId id="305" r:id="rId18"/>
    <p:sldId id="30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혜미" initials="정혜" lastIdx="6" clrIdx="0">
    <p:extLst>
      <p:ext uri="{19B8F6BF-5375-455C-9EA6-DF929625EA0E}">
        <p15:presenceInfo xmlns:p15="http://schemas.microsoft.com/office/powerpoint/2012/main" userId="07aa9b5d804fe5ac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8070"/>
    <a:srgbClr val="722223"/>
    <a:srgbClr val="F24F43"/>
    <a:srgbClr val="FBD794"/>
    <a:srgbClr val="FCE8B8"/>
    <a:srgbClr val="FDF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857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E37A1-1F13-4756-9288-B1DD8CBA7CF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D4B2-786A-4971-A8D9-C0AD240DD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7</a:t>
            </a:r>
            <a:r>
              <a:rPr lang="ko-KR" altLang="en-US" dirty="0"/>
              <a:t>조 영수증을 부탁해 팀의 중간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손현석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저희 팀은 </a:t>
            </a:r>
            <a:r>
              <a:rPr lang="ko-KR" altLang="en-US" dirty="0" err="1"/>
              <a:t>강한빛</a:t>
            </a:r>
            <a:r>
              <a:rPr lang="en-US" altLang="ko-KR" dirty="0"/>
              <a:t>, </a:t>
            </a:r>
            <a:r>
              <a:rPr lang="ko-KR" altLang="en-US" dirty="0"/>
              <a:t>오민진</a:t>
            </a:r>
            <a:r>
              <a:rPr lang="en-US" altLang="ko-KR" dirty="0"/>
              <a:t>, </a:t>
            </a:r>
            <a:r>
              <a:rPr lang="ko-KR" altLang="en-US" dirty="0"/>
              <a:t>정혜미 그리고 이번 발표자인 </a:t>
            </a:r>
            <a:r>
              <a:rPr lang="ko-KR" altLang="en-US" dirty="0" err="1"/>
              <a:t>손현석</a:t>
            </a:r>
            <a:r>
              <a:rPr lang="ko-KR" altLang="en-US" dirty="0"/>
              <a:t> 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8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1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1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6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2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30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2</a:t>
            </a:r>
            <a:r>
              <a:rPr lang="ko-KR" altLang="en-US" dirty="0"/>
              <a:t>가지 객체의 상호 작용을 요청 메시지로 표현했습니다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B74C-DE50-4C3C-9A37-F9C21A1F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7C5F7-D465-4AD1-B694-5A711AD9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5A54B-418D-47FD-8CF3-BF73D40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9274E-9831-4E11-A5A9-5F9957D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AA99-6711-43EF-A296-6D7E9E28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9201-648E-43CF-A71A-FFF5A8E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26A6C-F3FB-410F-AA54-1BABDCEE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7C7FC-E1BA-422D-A359-0FC82413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88F1B-1DE6-4384-91CF-5CB8879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D8E3-EF5C-455C-A2EB-A10E5AF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359D9-AD59-4D88-81FB-D758E3FE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ABE35F-9D97-4CD0-83D1-F5806348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C9BA-6C8C-4975-8C2E-C6F8EB2F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CC4B6-4EF6-4367-98A4-9C37EA9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F2C97-3A64-4A2D-AD68-2518EA94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05F36-27E5-465C-86EB-46D1FB9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97B1-E502-4305-B286-040D5A2F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3D845-DA0F-451A-B71B-FFCC5708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57AD-08FD-452F-B40D-62C04C5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5A471-FE53-42FF-A2E0-F6687DD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1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1AF81-FA8B-4AD6-9B41-ACD99D2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223CA-66DA-4194-9994-1D63D0ED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3D3E-A604-4DC5-B427-52B3EC7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F76CC-1A1D-4F63-A13C-62BFD8C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12DCD-280C-4E49-9EC4-46158A9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A0C98-914E-4E82-AE34-F13076E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59451-165C-4343-8566-D03858DBB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A53ED-E637-4B6A-8E96-171599B9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6E299-4AB4-4BD7-91D1-0CE6A495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D721C-7662-4A43-BECC-4B800EE9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AB25C-2BE4-41AA-A5D1-41A581E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642A-9FCB-4670-8895-472E1FE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243C2-A2AE-402D-95B7-CB56C18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5AF78-1B07-4760-802C-DC5F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82053-AAE2-4B56-BD6E-01143A3B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32A2B-410D-4A64-9491-4C87B328E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3BDFE7-BC44-4AF7-BDD9-D1D24413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D33233-AA29-419D-882E-8BAE148F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DE24F-FC82-4CBE-A33B-72CF8F86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E821A-8646-46BD-B777-B3D8801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0D361-E7BE-49B6-B3CB-C79E8B67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8DF7D-45D7-40F0-9CD7-363185C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4839-C11E-486A-A123-B3081404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E6131C-D31B-42D8-8F21-F2E4068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71C668-04C5-4094-9A82-2C6D48FB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EA192-2354-40D7-8F92-DC5B50A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C79F-4A80-475E-B3A0-0FE2AAB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96A83-2EA6-4BC1-80A0-E1FE9B5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58CCF-4D7B-490A-BE8F-19A2AAD1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DA5E7-0C3E-48D4-85B9-F5E6E5FC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871A9-254E-4E19-A1EC-5808A6A1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3D91F-F0E0-4598-9B4D-7A35605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0106-5AB5-41A6-BD02-9E2261DF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54A8E7-3C8F-45E8-B124-117C3609B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1E753-9EDF-4F4B-B09D-15BF34AD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2A7E-D7CD-40EF-B91F-5E89CAE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E756E-1A3B-4CD9-9730-A220A16D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C322E-6A0D-4BEE-9E0B-4963345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0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26217-7098-481F-9DF3-2C801BB5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9739F-F179-418D-A120-11D2E965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BE81-0A81-4504-9F28-F0120BE63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DF9F-E592-4847-B225-8F92BC8ADFE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BD091-579B-4A0F-B495-8252D3118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E41A-A3E8-47DF-8878-F327676E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eveloper.android.com/kotlin/style-guide?hl=k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C3EF0-219E-45FB-B37B-30E62FF8EDBE}"/>
              </a:ext>
            </a:extLst>
          </p:cNvPr>
          <p:cNvSpPr txBox="1"/>
          <p:nvPr/>
        </p:nvSpPr>
        <p:spPr>
          <a:xfrm>
            <a:off x="1558467" y="2037303"/>
            <a:ext cx="90463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영수증을 부탁해</a:t>
            </a:r>
            <a:endParaRPr lang="en-US" altLang="ko-KR" sz="3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9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9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코드 </a:t>
            </a:r>
            <a:r>
              <a:rPr lang="ko-KR" altLang="en-US" sz="3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리펙토링</a:t>
            </a:r>
            <a:endParaRPr lang="ko-KR" altLang="en-US" sz="3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F7AED5-D054-472E-BC87-BFDFAE9E5D1E}"/>
              </a:ext>
            </a:extLst>
          </p:cNvPr>
          <p:cNvGrpSpPr/>
          <p:nvPr/>
        </p:nvGrpSpPr>
        <p:grpSpPr>
          <a:xfrm>
            <a:off x="1558467" y="1837678"/>
            <a:ext cx="9252620" cy="1757778"/>
            <a:chOff x="2035740" y="1127465"/>
            <a:chExt cx="7886330" cy="13381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FB80D8D-C797-4CF5-AEC0-23B274831538}"/>
                </a:ext>
              </a:extLst>
            </p:cNvPr>
            <p:cNvCxnSpPr>
              <a:cxnSpLocks/>
            </p:cNvCxnSpPr>
            <p:nvPr/>
          </p:nvCxnSpPr>
          <p:spPr>
            <a:xfrm>
              <a:off x="2035740" y="1127465"/>
              <a:ext cx="788633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3DE9712-A665-4939-BDC4-C52FC33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2035740" y="2465612"/>
              <a:ext cx="788633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DCA377-C72E-4F51-B94A-1E6C518DF3C5}"/>
              </a:ext>
            </a:extLst>
          </p:cNvPr>
          <p:cNvSpPr txBox="1"/>
          <p:nvPr/>
        </p:nvSpPr>
        <p:spPr>
          <a:xfrm>
            <a:off x="8869228" y="4227797"/>
            <a:ext cx="322259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조 영수증을 부탁해</a:t>
            </a:r>
            <a:endParaRPr lang="en-US" altLang="ko-KR" dirty="0"/>
          </a:p>
          <a:p>
            <a:endParaRPr lang="en-US" altLang="ko-KR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강한빛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정혜미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오민진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손현석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55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43DC5118-7A8A-4FC2-BC47-7CE47519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21"/>
          <a:stretch/>
        </p:blipFill>
        <p:spPr>
          <a:xfrm>
            <a:off x="361420" y="1310328"/>
            <a:ext cx="3308997" cy="45724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710380-FAEE-42AE-8ECF-AAF5E50140C0}"/>
              </a:ext>
            </a:extLst>
          </p:cNvPr>
          <p:cNvSpPr/>
          <p:nvPr/>
        </p:nvSpPr>
        <p:spPr>
          <a:xfrm>
            <a:off x="838440" y="1553593"/>
            <a:ext cx="2831978" cy="5859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30BE56-AA5A-4A34-849E-A7BE07462669}"/>
              </a:ext>
            </a:extLst>
          </p:cNvPr>
          <p:cNvSpPr/>
          <p:nvPr/>
        </p:nvSpPr>
        <p:spPr>
          <a:xfrm>
            <a:off x="838439" y="2151599"/>
            <a:ext cx="2831978" cy="1108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549EF-4076-4743-AAC6-A228CC118AAF}"/>
              </a:ext>
            </a:extLst>
          </p:cNvPr>
          <p:cNvSpPr/>
          <p:nvPr/>
        </p:nvSpPr>
        <p:spPr>
          <a:xfrm>
            <a:off x="838439" y="3260325"/>
            <a:ext cx="2831978" cy="8897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5A53A-2ED3-4C2C-9883-AED054EEE2E7}"/>
              </a:ext>
            </a:extLst>
          </p:cNvPr>
          <p:cNvSpPr/>
          <p:nvPr/>
        </p:nvSpPr>
        <p:spPr>
          <a:xfrm>
            <a:off x="838439" y="4150058"/>
            <a:ext cx="2831978" cy="14162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99D257-E995-42DF-B59B-33B3624E3ACB}"/>
              </a:ext>
            </a:extLst>
          </p:cNvPr>
          <p:cNvSpPr/>
          <p:nvPr/>
        </p:nvSpPr>
        <p:spPr>
          <a:xfrm>
            <a:off x="838439" y="5566299"/>
            <a:ext cx="2831978" cy="297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069B04-7F4D-415D-AA70-1F2A39B11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/>
          <a:stretch/>
        </p:blipFill>
        <p:spPr>
          <a:xfrm>
            <a:off x="5902900" y="335376"/>
            <a:ext cx="5998841" cy="63292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109E26-2516-4AA2-9A87-F0D1174502F9}"/>
              </a:ext>
            </a:extLst>
          </p:cNvPr>
          <p:cNvSpPr/>
          <p:nvPr/>
        </p:nvSpPr>
        <p:spPr>
          <a:xfrm>
            <a:off x="5681709" y="282108"/>
            <a:ext cx="6314004" cy="275213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90232-B9C6-42BA-B59F-169CC2E84881}"/>
              </a:ext>
            </a:extLst>
          </p:cNvPr>
          <p:cNvSpPr/>
          <p:nvPr/>
        </p:nvSpPr>
        <p:spPr>
          <a:xfrm>
            <a:off x="5566301" y="5442013"/>
            <a:ext cx="3701989" cy="127592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70E3E69-FFFB-4096-A4CA-0696E61A2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6" t="6725" r="62960" b="87738"/>
          <a:stretch/>
        </p:blipFill>
        <p:spPr>
          <a:xfrm>
            <a:off x="5566302" y="5442013"/>
            <a:ext cx="1083073" cy="20949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68F70E-7BCB-4546-B43C-BEAA55921667}"/>
              </a:ext>
            </a:extLst>
          </p:cNvPr>
          <p:cNvSpPr/>
          <p:nvPr/>
        </p:nvSpPr>
        <p:spPr>
          <a:xfrm>
            <a:off x="5902899" y="3998866"/>
            <a:ext cx="1412301" cy="13099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FBE9B8-13B1-4F91-8C89-E4EE8A17B1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94" t="93530" r="50361"/>
          <a:stretch/>
        </p:blipFill>
        <p:spPr>
          <a:xfrm>
            <a:off x="5997239" y="3904153"/>
            <a:ext cx="1223619" cy="22265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3A8243-B3A8-4B95-82AE-3F8F17F57000}"/>
              </a:ext>
            </a:extLst>
          </p:cNvPr>
          <p:cNvSpPr/>
          <p:nvPr/>
        </p:nvSpPr>
        <p:spPr>
          <a:xfrm>
            <a:off x="5821117" y="412062"/>
            <a:ext cx="4317181" cy="26221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1892D84-AFC6-496D-BBFB-2674B56A02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28" t="25789" r="44941" b="69227"/>
          <a:stretch/>
        </p:blipFill>
        <p:spPr>
          <a:xfrm>
            <a:off x="7086269" y="361536"/>
            <a:ext cx="1651247" cy="2293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81D618-361D-4F09-9E8B-000BF7E7BD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80" t="19333" r="60815" b="74400"/>
          <a:stretch/>
        </p:blipFill>
        <p:spPr>
          <a:xfrm>
            <a:off x="5661483" y="262376"/>
            <a:ext cx="1316370" cy="27302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F9247C-F3B2-4E9A-BD9C-1705CBE0A717}"/>
              </a:ext>
            </a:extLst>
          </p:cNvPr>
          <p:cNvSpPr/>
          <p:nvPr/>
        </p:nvSpPr>
        <p:spPr>
          <a:xfrm>
            <a:off x="7855989" y="3500023"/>
            <a:ext cx="1597352" cy="62678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2A3DA9-F457-46CD-A0B4-FA9F0BBAAD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34" t="43686" r="53985" b="50157"/>
          <a:stretch/>
        </p:blipFill>
        <p:spPr>
          <a:xfrm>
            <a:off x="7855990" y="3492862"/>
            <a:ext cx="1039436" cy="20735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E8CE92-40B7-4D51-B47C-998EA83C99D8}"/>
              </a:ext>
            </a:extLst>
          </p:cNvPr>
          <p:cNvSpPr/>
          <p:nvPr/>
        </p:nvSpPr>
        <p:spPr>
          <a:xfrm>
            <a:off x="10546072" y="228840"/>
            <a:ext cx="1412301" cy="174200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B08A0CE-ED6A-451D-B761-A8FA00ACE0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52" t="31041" r="55385" b="62147"/>
          <a:stretch/>
        </p:blipFill>
        <p:spPr>
          <a:xfrm>
            <a:off x="10811770" y="78762"/>
            <a:ext cx="880903" cy="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2A3DA9-F457-46CD-A0B4-FA9F0BBAA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0" t="19333" r="60815" b="74400"/>
          <a:stretch/>
        </p:blipFill>
        <p:spPr>
          <a:xfrm>
            <a:off x="1482265" y="1345506"/>
            <a:ext cx="1926454" cy="399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7A5C20-016D-483F-B53F-BCE77E94E259}"/>
              </a:ext>
            </a:extLst>
          </p:cNvPr>
          <p:cNvSpPr txBox="1"/>
          <p:nvPr/>
        </p:nvSpPr>
        <p:spPr>
          <a:xfrm>
            <a:off x="2125896" y="2315682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ListExtractClass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카메라와 갤러리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이미지에서 품목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16CA58-FE9F-4A68-90A2-FE29EB475B04}"/>
              </a:ext>
            </a:extLst>
          </p:cNvPr>
          <p:cNvSpPr txBox="1"/>
          <p:nvPr/>
        </p:nvSpPr>
        <p:spPr>
          <a:xfrm>
            <a:off x="5908761" y="2490178"/>
            <a:ext cx="4251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OcrClass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학습을 위한 학습 파일 가져오기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 </a:t>
            </a:r>
            <a:r>
              <a:rPr lang="en-US" altLang="ko-KR" dirty="0" err="1"/>
              <a:t>Ocr</a:t>
            </a:r>
            <a:r>
              <a:rPr lang="ko-KR" altLang="en-US" dirty="0"/>
              <a:t>을 통해 텍스트 추출</a:t>
            </a:r>
            <a:endParaRPr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8979A6-F4A9-421A-A436-C6E5F4556ED9}"/>
              </a:ext>
            </a:extLst>
          </p:cNvPr>
          <p:cNvCxnSpPr>
            <a:cxnSpLocks/>
          </p:cNvCxnSpPr>
          <p:nvPr/>
        </p:nvCxnSpPr>
        <p:spPr>
          <a:xfrm flipV="1">
            <a:off x="4038531" y="3224366"/>
            <a:ext cx="2057469" cy="34899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F4F70C-4A1E-4E42-A0DB-C62859C05E6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541382" y="3771083"/>
            <a:ext cx="2554618" cy="3902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C0A418-5C9A-4768-B31C-F3DE99EF16DF}"/>
              </a:ext>
            </a:extLst>
          </p:cNvPr>
          <p:cNvSpPr/>
          <p:nvPr/>
        </p:nvSpPr>
        <p:spPr>
          <a:xfrm>
            <a:off x="2445492" y="3408037"/>
            <a:ext cx="1593039" cy="3489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9BD58C-E08C-449A-B093-7EAFB70C722B}"/>
              </a:ext>
            </a:extLst>
          </p:cNvPr>
          <p:cNvSpPr/>
          <p:nvPr/>
        </p:nvSpPr>
        <p:spPr>
          <a:xfrm>
            <a:off x="2418859" y="3999170"/>
            <a:ext cx="1122523" cy="32439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316BE4-C05C-45BB-96B2-596EDE8F748E}"/>
              </a:ext>
            </a:extLst>
          </p:cNvPr>
          <p:cNvSpPr/>
          <p:nvPr/>
        </p:nvSpPr>
        <p:spPr>
          <a:xfrm>
            <a:off x="2125896" y="2315682"/>
            <a:ext cx="1802167" cy="348992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18EB9B-096B-4DD2-968D-E1CEB6FF588C}"/>
              </a:ext>
            </a:extLst>
          </p:cNvPr>
          <p:cNvSpPr/>
          <p:nvPr/>
        </p:nvSpPr>
        <p:spPr>
          <a:xfrm>
            <a:off x="5908761" y="2513407"/>
            <a:ext cx="1165934" cy="348992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3BF4FE-23E0-4A64-BD6D-7BA1823331BE}"/>
              </a:ext>
            </a:extLst>
          </p:cNvPr>
          <p:cNvSpPr/>
          <p:nvPr/>
        </p:nvSpPr>
        <p:spPr>
          <a:xfrm>
            <a:off x="1510683" y="1380979"/>
            <a:ext cx="9170633" cy="4230615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2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66F56-5B8C-4953-86E2-6874B745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8" y="2325185"/>
            <a:ext cx="1948649" cy="2889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BBD28C-5C1A-40DE-BC04-43F8A622F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8" y="2732478"/>
            <a:ext cx="5573513" cy="1542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2CB9C5-EBAB-4E50-AD4C-F3423E09C2F4}"/>
              </a:ext>
            </a:extLst>
          </p:cNvPr>
          <p:cNvSpPr/>
          <p:nvPr/>
        </p:nvSpPr>
        <p:spPr>
          <a:xfrm>
            <a:off x="282422" y="3415661"/>
            <a:ext cx="5238804" cy="4128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8490F3E-6133-4DA2-A637-6863F05F125D}"/>
              </a:ext>
            </a:extLst>
          </p:cNvPr>
          <p:cNvGrpSpPr/>
          <p:nvPr/>
        </p:nvGrpSpPr>
        <p:grpSpPr>
          <a:xfrm>
            <a:off x="196287" y="1798928"/>
            <a:ext cx="1948649" cy="369332"/>
            <a:chOff x="5115494" y="697690"/>
            <a:chExt cx="1948649" cy="36933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4A042D6-9E96-4763-B4A0-167E62021045}"/>
                </a:ext>
              </a:extLst>
            </p:cNvPr>
            <p:cNvSpPr/>
            <p:nvPr/>
          </p:nvSpPr>
          <p:spPr>
            <a:xfrm>
              <a:off x="5115494" y="703608"/>
              <a:ext cx="1802167" cy="348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3DABFF-D196-44D1-90F4-234DEFC5B27B}"/>
                </a:ext>
              </a:extLst>
            </p:cNvPr>
            <p:cNvSpPr txBox="1"/>
            <p:nvPr/>
          </p:nvSpPr>
          <p:spPr>
            <a:xfrm>
              <a:off x="5115494" y="697690"/>
              <a:ext cx="19486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 err="1"/>
                <a:t>ListExtractClass</a:t>
              </a:r>
              <a:r>
                <a:rPr lang="en-US" altLang="ko-KR" b="1" dirty="0"/>
                <a:t> </a:t>
              </a: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31A375B9-45BB-4542-9EA9-31D472AF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254" y="884690"/>
            <a:ext cx="6218459" cy="5486875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B3F733-B371-4C2B-BC95-6DE0E4783222}"/>
              </a:ext>
            </a:extLst>
          </p:cNvPr>
          <p:cNvGrpSpPr/>
          <p:nvPr/>
        </p:nvGrpSpPr>
        <p:grpSpPr>
          <a:xfrm>
            <a:off x="5777254" y="385724"/>
            <a:ext cx="1948649" cy="369332"/>
            <a:chOff x="5115494" y="697690"/>
            <a:chExt cx="1948649" cy="36933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6D67E45-9A48-4123-A984-6CC2222139D5}"/>
                </a:ext>
              </a:extLst>
            </p:cNvPr>
            <p:cNvSpPr/>
            <p:nvPr/>
          </p:nvSpPr>
          <p:spPr>
            <a:xfrm>
              <a:off x="5115494" y="703608"/>
              <a:ext cx="1802167" cy="348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5DF745-DB73-499C-A2CD-A8A2F2E62567}"/>
                </a:ext>
              </a:extLst>
            </p:cNvPr>
            <p:cNvSpPr txBox="1"/>
            <p:nvPr/>
          </p:nvSpPr>
          <p:spPr>
            <a:xfrm>
              <a:off x="5115494" y="697690"/>
              <a:ext cx="19486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 err="1"/>
                <a:t>OcrClass</a:t>
              </a:r>
              <a:r>
                <a:rPr lang="en-US" altLang="ko-KR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7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8490F3E-6133-4DA2-A637-6863F05F125D}"/>
              </a:ext>
            </a:extLst>
          </p:cNvPr>
          <p:cNvGrpSpPr/>
          <p:nvPr/>
        </p:nvGrpSpPr>
        <p:grpSpPr>
          <a:xfrm>
            <a:off x="2039778" y="2112970"/>
            <a:ext cx="1440269" cy="646331"/>
            <a:chOff x="5115494" y="697690"/>
            <a:chExt cx="1400717" cy="646331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4A042D6-9E96-4763-B4A0-167E62021045}"/>
                </a:ext>
              </a:extLst>
            </p:cNvPr>
            <p:cNvSpPr/>
            <p:nvPr/>
          </p:nvSpPr>
          <p:spPr>
            <a:xfrm>
              <a:off x="5115495" y="703608"/>
              <a:ext cx="1400716" cy="348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3DABFF-D196-44D1-90F4-234DEFC5B27B}"/>
                </a:ext>
              </a:extLst>
            </p:cNvPr>
            <p:cNvSpPr txBox="1"/>
            <p:nvPr/>
          </p:nvSpPr>
          <p:spPr>
            <a:xfrm>
              <a:off x="5115494" y="697690"/>
              <a:ext cx="14007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 err="1"/>
                <a:t>EditActivity</a:t>
              </a:r>
              <a:r>
                <a:rPr lang="en-US" altLang="ko-KR" dirty="0"/>
                <a:t> 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206925A-75CF-4839-8FB8-387FB0D9C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6" t="6725" r="52856" b="87205"/>
          <a:stretch/>
        </p:blipFill>
        <p:spPr>
          <a:xfrm>
            <a:off x="1510683" y="1405292"/>
            <a:ext cx="2050537" cy="3110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51FFC7-464E-4CE0-A6BC-8A310C55A6C9}"/>
              </a:ext>
            </a:extLst>
          </p:cNvPr>
          <p:cNvSpPr/>
          <p:nvPr/>
        </p:nvSpPr>
        <p:spPr>
          <a:xfrm>
            <a:off x="1510684" y="1405292"/>
            <a:ext cx="9170633" cy="4230615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11B6A-5E13-49C9-BF54-FEA062AECF50}"/>
              </a:ext>
            </a:extLst>
          </p:cNvPr>
          <p:cNvSpPr txBox="1"/>
          <p:nvPr/>
        </p:nvSpPr>
        <p:spPr>
          <a:xfrm>
            <a:off x="2204117" y="2667539"/>
            <a:ext cx="79704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클래스 다이어그램의 메소드와 코드에서의 함수의 일관성을 맞추는 작업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editStorage</a:t>
            </a:r>
            <a:r>
              <a:rPr lang="en-US" altLang="ko-KR" dirty="0"/>
              <a:t>()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editDate</a:t>
            </a:r>
            <a:r>
              <a:rPr lang="en-US" altLang="ko-KR" dirty="0"/>
              <a:t>()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calculateDate</a:t>
            </a:r>
            <a:r>
              <a:rPr lang="en-US" altLang="ko-KR" dirty="0"/>
              <a:t>()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6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8490F3E-6133-4DA2-A637-6863F05F125D}"/>
              </a:ext>
            </a:extLst>
          </p:cNvPr>
          <p:cNvGrpSpPr/>
          <p:nvPr/>
        </p:nvGrpSpPr>
        <p:grpSpPr>
          <a:xfrm>
            <a:off x="513099" y="1096967"/>
            <a:ext cx="1440269" cy="646331"/>
            <a:chOff x="5115494" y="697690"/>
            <a:chExt cx="1400717" cy="646331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4A042D6-9E96-4763-B4A0-167E62021045}"/>
                </a:ext>
              </a:extLst>
            </p:cNvPr>
            <p:cNvSpPr/>
            <p:nvPr/>
          </p:nvSpPr>
          <p:spPr>
            <a:xfrm>
              <a:off x="5115495" y="703608"/>
              <a:ext cx="1400716" cy="348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3DABFF-D196-44D1-90F4-234DEFC5B27B}"/>
                </a:ext>
              </a:extLst>
            </p:cNvPr>
            <p:cNvSpPr txBox="1"/>
            <p:nvPr/>
          </p:nvSpPr>
          <p:spPr>
            <a:xfrm>
              <a:off x="5115494" y="697690"/>
              <a:ext cx="14007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 err="1"/>
                <a:t>EditActivity</a:t>
              </a:r>
              <a:r>
                <a:rPr lang="en-US" altLang="ko-KR" dirty="0"/>
                <a:t>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47C473D-FCE7-47B7-ADC3-AB2C1225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1" y="1654073"/>
            <a:ext cx="5890770" cy="39398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13A040-D09F-44DB-8086-E6110886CD89}"/>
              </a:ext>
            </a:extLst>
          </p:cNvPr>
          <p:cNvSpPr/>
          <p:nvPr/>
        </p:nvSpPr>
        <p:spPr>
          <a:xfrm>
            <a:off x="1622436" y="2285140"/>
            <a:ext cx="3080551" cy="248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0900E-CFB8-4079-976D-4EB99BCE6F19}"/>
              </a:ext>
            </a:extLst>
          </p:cNvPr>
          <p:cNvSpPr/>
          <p:nvPr/>
        </p:nvSpPr>
        <p:spPr>
          <a:xfrm>
            <a:off x="1622436" y="3886279"/>
            <a:ext cx="3080551" cy="248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CCCA72-98D6-4F51-B90C-63E8BF21E678}"/>
              </a:ext>
            </a:extLst>
          </p:cNvPr>
          <p:cNvSpPr/>
          <p:nvPr/>
        </p:nvSpPr>
        <p:spPr>
          <a:xfrm>
            <a:off x="1916880" y="2866099"/>
            <a:ext cx="2031508" cy="248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5E5665-0F73-4E69-AAE9-3A27B1186927}"/>
              </a:ext>
            </a:extLst>
          </p:cNvPr>
          <p:cNvSpPr/>
          <p:nvPr/>
        </p:nvSpPr>
        <p:spPr>
          <a:xfrm>
            <a:off x="1916880" y="4467238"/>
            <a:ext cx="2031508" cy="248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39897-1A19-466D-AEEC-17C6523D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85" y="1596903"/>
            <a:ext cx="5592891" cy="246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B1641-591D-432B-AAA6-C3382845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85" y="4131341"/>
            <a:ext cx="5386344" cy="16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7F536-E8B7-4C52-B4AE-276059C07DB7}"/>
              </a:ext>
            </a:extLst>
          </p:cNvPr>
          <p:cNvSpPr txBox="1"/>
          <p:nvPr/>
        </p:nvSpPr>
        <p:spPr>
          <a:xfrm>
            <a:off x="1500091" y="2608373"/>
            <a:ext cx="904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5B8DA9-9032-493C-BCDD-96CBDC5FF79D}"/>
              </a:ext>
            </a:extLst>
          </p:cNvPr>
          <p:cNvCxnSpPr>
            <a:cxnSpLocks/>
          </p:cNvCxnSpPr>
          <p:nvPr/>
        </p:nvCxnSpPr>
        <p:spPr>
          <a:xfrm flipV="1">
            <a:off x="3453413" y="3345872"/>
            <a:ext cx="5139700" cy="347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9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5A87EB-EB30-40D4-9ED1-293BEDC3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6" y="1259547"/>
            <a:ext cx="5990676" cy="2240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D23FF7-79C2-43B0-B454-288E7D3A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6" y="3701221"/>
            <a:ext cx="7366714" cy="21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A30713-872E-4452-9307-1158EB55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05" y="878711"/>
            <a:ext cx="3985605" cy="1486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7A3C6-61E6-4211-81DA-A50DDA7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46" y="855850"/>
            <a:ext cx="3901778" cy="1531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3A7B8F-894C-40C4-B6E1-B40B9E424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0" y="3429000"/>
            <a:ext cx="5300186" cy="21994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262684-F6B4-4BDA-9D62-DE495125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41" y="3429000"/>
            <a:ext cx="6048469" cy="2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A30713-872E-4452-9307-1158EB55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05" y="878711"/>
            <a:ext cx="3985605" cy="1486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7A3C6-61E6-4211-81DA-A50DDA7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46" y="855850"/>
            <a:ext cx="3901778" cy="1531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3A7B8F-894C-40C4-B6E1-B40B9E424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0" y="3429000"/>
            <a:ext cx="5300186" cy="21994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262684-F6B4-4BDA-9D62-DE495125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41" y="3429000"/>
            <a:ext cx="6048469" cy="2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1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E0F5255-94BD-4C71-A058-CE56550ED90E}"/>
              </a:ext>
            </a:extLst>
          </p:cNvPr>
          <p:cNvCxnSpPr>
            <a:cxnSpLocks/>
          </p:cNvCxnSpPr>
          <p:nvPr/>
        </p:nvCxnSpPr>
        <p:spPr>
          <a:xfrm>
            <a:off x="2810597" y="2423728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B9B814-3465-40A1-A387-65328F3605A4}"/>
              </a:ext>
            </a:extLst>
          </p:cNvPr>
          <p:cNvSpPr txBox="1"/>
          <p:nvPr/>
        </p:nvSpPr>
        <p:spPr>
          <a:xfrm>
            <a:off x="3006884" y="1928747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2810597" y="340468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3006884" y="294302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16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55B908-B8FC-46D7-BB00-1F339A2C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90" y="612683"/>
            <a:ext cx="2075017" cy="116589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CED3A9-7C6A-4637-8A0E-00FE18855724}"/>
              </a:ext>
            </a:extLst>
          </p:cNvPr>
          <p:cNvCxnSpPr>
            <a:cxnSpLocks/>
          </p:cNvCxnSpPr>
          <p:nvPr/>
        </p:nvCxnSpPr>
        <p:spPr>
          <a:xfrm>
            <a:off x="0" y="612683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40A114-05CF-495B-8A51-830A4EFA8E08}"/>
              </a:ext>
            </a:extLst>
          </p:cNvPr>
          <p:cNvSpPr txBox="1"/>
          <p:nvPr/>
        </p:nvSpPr>
        <p:spPr>
          <a:xfrm>
            <a:off x="196287" y="117702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00F6D-304A-4349-BA94-E2B37ECC6EDD}"/>
              </a:ext>
            </a:extLst>
          </p:cNvPr>
          <p:cNvSpPr txBox="1"/>
          <p:nvPr/>
        </p:nvSpPr>
        <p:spPr>
          <a:xfrm>
            <a:off x="4512496" y="1615606"/>
            <a:ext cx="4316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4"/>
              </a:rPr>
              <a:t>Kotlin </a:t>
            </a:r>
            <a:r>
              <a:rPr lang="ko-KR" altLang="en-US" sz="800" dirty="0">
                <a:hlinkClick r:id="rId4"/>
              </a:rPr>
              <a:t>스타일 가이드  </a:t>
            </a:r>
            <a:r>
              <a:rPr lang="en-US" altLang="ko-KR" sz="800" dirty="0">
                <a:hlinkClick r:id="rId4"/>
              </a:rPr>
              <a:t>|  Android </a:t>
            </a:r>
            <a:r>
              <a:rPr lang="ko-KR" altLang="en-US" sz="800" dirty="0">
                <a:hlinkClick r:id="rId4"/>
              </a:rPr>
              <a:t>개발자  </a:t>
            </a:r>
            <a:r>
              <a:rPr lang="en-US" altLang="ko-KR" sz="800" dirty="0">
                <a:hlinkClick r:id="rId4"/>
              </a:rPr>
              <a:t>|  Android Developers</a:t>
            </a:r>
            <a:endParaRPr lang="ko-KR" altLang="en-US" sz="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81E2A-4074-4B4B-85CF-EA3D0AF7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22" y="2506703"/>
            <a:ext cx="7887936" cy="29132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D6C187-1D79-4B4F-88B0-8C240CBB2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658" y="2401760"/>
            <a:ext cx="2312649" cy="31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CED3A9-7C6A-4637-8A0E-00FE18855724}"/>
              </a:ext>
            </a:extLst>
          </p:cNvPr>
          <p:cNvCxnSpPr>
            <a:cxnSpLocks/>
          </p:cNvCxnSpPr>
          <p:nvPr/>
        </p:nvCxnSpPr>
        <p:spPr>
          <a:xfrm>
            <a:off x="0" y="612683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40A114-05CF-495B-8A51-830A4EFA8E08}"/>
              </a:ext>
            </a:extLst>
          </p:cNvPr>
          <p:cNvSpPr txBox="1"/>
          <p:nvPr/>
        </p:nvSpPr>
        <p:spPr>
          <a:xfrm>
            <a:off x="196287" y="117702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D6C187-1D79-4B4F-88B0-8C240CB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4" y="1745907"/>
            <a:ext cx="3048483" cy="41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77CF5-8EBC-42FA-ACDC-3030733F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1" y="995260"/>
            <a:ext cx="1342791" cy="754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CC391-79DE-4B1E-A6B8-51D3EADF5AF3}"/>
              </a:ext>
            </a:extLst>
          </p:cNvPr>
          <p:cNvSpPr txBox="1"/>
          <p:nvPr/>
        </p:nvSpPr>
        <p:spPr>
          <a:xfrm>
            <a:off x="4120217" y="1505664"/>
            <a:ext cx="732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공백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예약어</a:t>
            </a:r>
            <a:r>
              <a:rPr lang="ko-KR" altLang="en-US" sz="1600" dirty="0"/>
              <a:t> </a:t>
            </a:r>
            <a:r>
              <a:rPr lang="en-US" altLang="ko-KR" sz="1600" dirty="0"/>
              <a:t>(If, for, catch </a:t>
            </a:r>
            <a:r>
              <a:rPr lang="ko-KR" altLang="en-US" sz="1600" dirty="0"/>
              <a:t>등 </a:t>
            </a:r>
            <a:r>
              <a:rPr lang="en-US" altLang="ko-KR" sz="1600" dirty="0"/>
              <a:t>) 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같은 줄에서 뒤에 오는 여는 괄호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dirty="0"/>
              <a:t> </a:t>
            </a:r>
            <a:r>
              <a:rPr lang="ko-KR" altLang="en-US" sz="1600" dirty="0"/>
              <a:t>와 구분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예약어</a:t>
            </a:r>
            <a:r>
              <a:rPr lang="ko-KR" altLang="en-US" sz="1600" dirty="0"/>
              <a:t> </a:t>
            </a:r>
            <a:r>
              <a:rPr lang="en-US" altLang="ko-KR" sz="1600" dirty="0"/>
              <a:t>(else, catch</a:t>
            </a:r>
            <a:r>
              <a:rPr lang="ko-KR" altLang="en-US" sz="1600" dirty="0"/>
              <a:t>등 </a:t>
            </a:r>
            <a:r>
              <a:rPr lang="en-US" altLang="ko-KR" sz="1600" dirty="0"/>
              <a:t>)</a:t>
            </a:r>
            <a:r>
              <a:rPr lang="ko-KR" altLang="en-US" sz="1600" dirty="0"/>
              <a:t> 은 같은 줄에서 앞에 오는 닫는 중괄호와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} </a:t>
            </a:r>
            <a:r>
              <a:rPr lang="ko-KR" altLang="en-US" sz="1600" dirty="0"/>
              <a:t>구분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여는 중괄호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{ </a:t>
            </a:r>
            <a:r>
              <a:rPr lang="ko-KR" altLang="en-US" sz="1600" dirty="0"/>
              <a:t>앞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쉼표</a:t>
            </a:r>
            <a:r>
              <a:rPr lang="en-US" altLang="ko-KR" sz="1600" dirty="0"/>
              <a:t>, </a:t>
            </a:r>
            <a:r>
              <a:rPr lang="ko-KR" altLang="en-US" sz="1600" dirty="0"/>
              <a:t>콜론 뒤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730758-9C30-40F4-8C2C-2738935C3536}"/>
              </a:ext>
            </a:extLst>
          </p:cNvPr>
          <p:cNvSpPr/>
          <p:nvPr/>
        </p:nvSpPr>
        <p:spPr>
          <a:xfrm>
            <a:off x="1129453" y="5145094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B0CAC1-E5C2-44B6-8999-5BDE0CD6D5F2}"/>
              </a:ext>
            </a:extLst>
          </p:cNvPr>
          <p:cNvSpPr/>
          <p:nvPr/>
        </p:nvSpPr>
        <p:spPr>
          <a:xfrm>
            <a:off x="1129453" y="4413086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6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CED3A9-7C6A-4637-8A0E-00FE18855724}"/>
              </a:ext>
            </a:extLst>
          </p:cNvPr>
          <p:cNvCxnSpPr>
            <a:cxnSpLocks/>
          </p:cNvCxnSpPr>
          <p:nvPr/>
        </p:nvCxnSpPr>
        <p:spPr>
          <a:xfrm>
            <a:off x="0" y="612683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40A114-05CF-495B-8A51-830A4EFA8E08}"/>
              </a:ext>
            </a:extLst>
          </p:cNvPr>
          <p:cNvSpPr txBox="1"/>
          <p:nvPr/>
        </p:nvSpPr>
        <p:spPr>
          <a:xfrm>
            <a:off x="196287" y="117702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D6C187-1D79-4B4F-88B0-8C240CB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4" y="1745907"/>
            <a:ext cx="3048483" cy="41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77CF5-8EBC-42FA-ACDC-3030733F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1" y="995260"/>
            <a:ext cx="1342791" cy="754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730758-9C30-40F4-8C2C-2738935C3536}"/>
              </a:ext>
            </a:extLst>
          </p:cNvPr>
          <p:cNvSpPr/>
          <p:nvPr/>
        </p:nvSpPr>
        <p:spPr>
          <a:xfrm>
            <a:off x="1129453" y="5145094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B0CAC1-E5C2-44B6-8999-5BDE0CD6D5F2}"/>
              </a:ext>
            </a:extLst>
          </p:cNvPr>
          <p:cNvSpPr/>
          <p:nvPr/>
        </p:nvSpPr>
        <p:spPr>
          <a:xfrm>
            <a:off x="1129453" y="4413086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DD0255-D98F-46BE-AAAF-A5876A4A0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027" y="2622805"/>
            <a:ext cx="3985605" cy="1486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8A5B5A-DDC0-4841-8F7C-9346003D56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048"/>
          <a:stretch/>
        </p:blipFill>
        <p:spPr>
          <a:xfrm>
            <a:off x="7878831" y="2595580"/>
            <a:ext cx="4121094" cy="14860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468279-6CEE-4C89-A928-22A0F82F2003}"/>
              </a:ext>
            </a:extLst>
          </p:cNvPr>
          <p:cNvSpPr/>
          <p:nvPr/>
        </p:nvSpPr>
        <p:spPr>
          <a:xfrm>
            <a:off x="7170888" y="3098306"/>
            <a:ext cx="399495" cy="2840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9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CED3A9-7C6A-4637-8A0E-00FE18855724}"/>
              </a:ext>
            </a:extLst>
          </p:cNvPr>
          <p:cNvCxnSpPr>
            <a:cxnSpLocks/>
          </p:cNvCxnSpPr>
          <p:nvPr/>
        </p:nvCxnSpPr>
        <p:spPr>
          <a:xfrm>
            <a:off x="0" y="612683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40A114-05CF-495B-8A51-830A4EFA8E08}"/>
              </a:ext>
            </a:extLst>
          </p:cNvPr>
          <p:cNvSpPr txBox="1"/>
          <p:nvPr/>
        </p:nvSpPr>
        <p:spPr>
          <a:xfrm>
            <a:off x="196287" y="117702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D6C187-1D79-4B4F-88B0-8C240CB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4" y="1745907"/>
            <a:ext cx="3048483" cy="41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77CF5-8EBC-42FA-ACDC-3030733F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1" y="995260"/>
            <a:ext cx="1342791" cy="754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CC391-79DE-4B1E-A6B8-51D3EADF5AF3}"/>
              </a:ext>
            </a:extLst>
          </p:cNvPr>
          <p:cNvSpPr txBox="1"/>
          <p:nvPr/>
        </p:nvSpPr>
        <p:spPr>
          <a:xfrm>
            <a:off x="4120217" y="1505664"/>
            <a:ext cx="7321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이름 지정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클래스 이름은 </a:t>
            </a:r>
            <a:r>
              <a:rPr lang="en-US" altLang="ko-KR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PascalCase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로 작성되며 일반적으로 명사 또는 명사구</a:t>
            </a:r>
            <a:endParaRPr lang="en-US" altLang="ko-KR" sz="16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함수 이름은 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camelCase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로 작성되며 일반적으로 동사 또는 </a:t>
            </a:r>
            <a:r>
              <a:rPr lang="ko-KR" altLang="en-US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동사구</a:t>
            </a:r>
            <a:endParaRPr lang="en-US" altLang="ko-KR" sz="16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상수 이름은 </a:t>
            </a:r>
            <a:r>
              <a:rPr lang="en-US" altLang="ko-KR" sz="1600" dirty="0"/>
              <a:t>UPPER_SNAKE_CASE(</a:t>
            </a:r>
            <a:r>
              <a:rPr lang="ko-KR" altLang="en-US" sz="1600" dirty="0"/>
              <a:t>모두 대문자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상수가 아닌 이름은 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camelCase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로 작성됩니다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이는 인스턴스 속성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로컬 속성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매개변수 이름에 적용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730758-9C30-40F4-8C2C-2738935C3536}"/>
              </a:ext>
            </a:extLst>
          </p:cNvPr>
          <p:cNvSpPr/>
          <p:nvPr/>
        </p:nvSpPr>
        <p:spPr>
          <a:xfrm>
            <a:off x="1129453" y="5145094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B0CAC1-E5C2-44B6-8999-5BDE0CD6D5F2}"/>
              </a:ext>
            </a:extLst>
          </p:cNvPr>
          <p:cNvSpPr/>
          <p:nvPr/>
        </p:nvSpPr>
        <p:spPr>
          <a:xfrm>
            <a:off x="1129453" y="4413086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1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CED3A9-7C6A-4637-8A0E-00FE18855724}"/>
              </a:ext>
            </a:extLst>
          </p:cNvPr>
          <p:cNvCxnSpPr>
            <a:cxnSpLocks/>
          </p:cNvCxnSpPr>
          <p:nvPr/>
        </p:nvCxnSpPr>
        <p:spPr>
          <a:xfrm>
            <a:off x="0" y="612683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40A114-05CF-495B-8A51-830A4EFA8E08}"/>
              </a:ext>
            </a:extLst>
          </p:cNvPr>
          <p:cNvSpPr txBox="1"/>
          <p:nvPr/>
        </p:nvSpPr>
        <p:spPr>
          <a:xfrm>
            <a:off x="196287" y="117702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D6C187-1D79-4B4F-88B0-8C240CB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4" y="1745907"/>
            <a:ext cx="3048483" cy="41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77CF5-8EBC-42FA-ACDC-3030733F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1" y="995260"/>
            <a:ext cx="1342791" cy="754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730758-9C30-40F4-8C2C-2738935C3536}"/>
              </a:ext>
            </a:extLst>
          </p:cNvPr>
          <p:cNvSpPr/>
          <p:nvPr/>
        </p:nvSpPr>
        <p:spPr>
          <a:xfrm>
            <a:off x="1129453" y="5145094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B0CAC1-E5C2-44B6-8999-5BDE0CD6D5F2}"/>
              </a:ext>
            </a:extLst>
          </p:cNvPr>
          <p:cNvSpPr/>
          <p:nvPr/>
        </p:nvSpPr>
        <p:spPr>
          <a:xfrm>
            <a:off x="1129453" y="4413086"/>
            <a:ext cx="885778" cy="3551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5D22DC-5A48-4373-B2C9-C45244828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303" y="1551174"/>
            <a:ext cx="4319134" cy="41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E0F5255-94BD-4C71-A058-CE56550ED90E}"/>
              </a:ext>
            </a:extLst>
          </p:cNvPr>
          <p:cNvCxnSpPr>
            <a:cxnSpLocks/>
          </p:cNvCxnSpPr>
          <p:nvPr/>
        </p:nvCxnSpPr>
        <p:spPr>
          <a:xfrm>
            <a:off x="2810597" y="2423728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B9B814-3465-40A1-A387-65328F3605A4}"/>
              </a:ext>
            </a:extLst>
          </p:cNvPr>
          <p:cNvSpPr txBox="1"/>
          <p:nvPr/>
        </p:nvSpPr>
        <p:spPr>
          <a:xfrm>
            <a:off x="3006884" y="1928747"/>
            <a:ext cx="3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코틀린</a:t>
            </a:r>
            <a:r>
              <a:rPr lang="ko-KR" altLang="en-US" sz="2400" b="1" dirty="0"/>
              <a:t> 표준코딩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2810597" y="340468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3006884" y="294302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정리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리펙토링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14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24E3172-B6AB-4558-9002-CDA70ADD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40" y="1380426"/>
            <a:ext cx="4797107" cy="45724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59E560-5DC8-4CE7-8465-59A198401BD6}"/>
              </a:ext>
            </a:extLst>
          </p:cNvPr>
          <p:cNvCxnSpPr>
            <a:cxnSpLocks/>
          </p:cNvCxnSpPr>
          <p:nvPr/>
        </p:nvCxnSpPr>
        <p:spPr>
          <a:xfrm>
            <a:off x="0" y="546077"/>
            <a:ext cx="4316504" cy="24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8FC45-3646-4F43-BBFE-A757837C48CB}"/>
              </a:ext>
            </a:extLst>
          </p:cNvPr>
          <p:cNvSpPr txBox="1"/>
          <p:nvPr/>
        </p:nvSpPr>
        <p:spPr>
          <a:xfrm>
            <a:off x="196287" y="84412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코드 </a:t>
            </a:r>
            <a:r>
              <a:rPr lang="ko-KR" altLang="en-US" sz="2400" b="1" dirty="0" err="1"/>
              <a:t>리팩토링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710380-FAEE-42AE-8ECF-AAF5E50140C0}"/>
              </a:ext>
            </a:extLst>
          </p:cNvPr>
          <p:cNvSpPr/>
          <p:nvPr/>
        </p:nvSpPr>
        <p:spPr>
          <a:xfrm>
            <a:off x="2244571" y="1642369"/>
            <a:ext cx="2831978" cy="5859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30BE56-AA5A-4A34-849E-A7BE07462669}"/>
              </a:ext>
            </a:extLst>
          </p:cNvPr>
          <p:cNvSpPr/>
          <p:nvPr/>
        </p:nvSpPr>
        <p:spPr>
          <a:xfrm>
            <a:off x="2244570" y="2240375"/>
            <a:ext cx="2831978" cy="1108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549EF-4076-4743-AAC6-A228CC118AAF}"/>
              </a:ext>
            </a:extLst>
          </p:cNvPr>
          <p:cNvSpPr/>
          <p:nvPr/>
        </p:nvSpPr>
        <p:spPr>
          <a:xfrm>
            <a:off x="2244570" y="3349101"/>
            <a:ext cx="2831978" cy="8897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5A53A-2ED3-4C2C-9883-AED054EEE2E7}"/>
              </a:ext>
            </a:extLst>
          </p:cNvPr>
          <p:cNvSpPr/>
          <p:nvPr/>
        </p:nvSpPr>
        <p:spPr>
          <a:xfrm>
            <a:off x="2244570" y="4238834"/>
            <a:ext cx="2831978" cy="14162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99D257-E995-42DF-B59B-33B3624E3ACB}"/>
              </a:ext>
            </a:extLst>
          </p:cNvPr>
          <p:cNvSpPr/>
          <p:nvPr/>
        </p:nvSpPr>
        <p:spPr>
          <a:xfrm>
            <a:off x="2244570" y="5655075"/>
            <a:ext cx="2831978" cy="297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5011B-F91E-4FAA-BF93-DC00E97B595C}"/>
              </a:ext>
            </a:extLst>
          </p:cNvPr>
          <p:cNvSpPr txBox="1"/>
          <p:nvPr/>
        </p:nvSpPr>
        <p:spPr>
          <a:xfrm>
            <a:off x="5214152" y="1781443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수정 패키지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2BC79-10D5-4E4F-BDF1-B6F4F220537B}"/>
              </a:ext>
            </a:extLst>
          </p:cNvPr>
          <p:cNvSpPr txBox="1"/>
          <p:nvPr/>
        </p:nvSpPr>
        <p:spPr>
          <a:xfrm>
            <a:off x="5214152" y="2564411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Ocr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패키지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07498-71B6-44A6-BD02-C579A3C78F00}"/>
              </a:ext>
            </a:extLst>
          </p:cNvPr>
          <p:cNvSpPr txBox="1"/>
          <p:nvPr/>
        </p:nvSpPr>
        <p:spPr>
          <a:xfrm>
            <a:off x="5109837" y="3424636"/>
            <a:ext cx="1691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내부데이터베이스 패키지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보유 품목 </a:t>
            </a:r>
            <a:r>
              <a:rPr lang="en-US" altLang="ko-KR" sz="1400" dirty="0">
                <a:solidFill>
                  <a:schemeClr val="bg1"/>
                </a:solidFill>
              </a:rPr>
              <a:t>List)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6FDF5-CFEF-4C15-9DDD-DFB90FDB7722}"/>
              </a:ext>
            </a:extLst>
          </p:cNvPr>
          <p:cNvSpPr txBox="1"/>
          <p:nvPr/>
        </p:nvSpPr>
        <p:spPr>
          <a:xfrm>
            <a:off x="5214152" y="4719518"/>
            <a:ext cx="14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리사이클러</a:t>
            </a:r>
            <a:r>
              <a:rPr lang="ko-KR" altLang="en-US" sz="1400" dirty="0">
                <a:solidFill>
                  <a:schemeClr val="bg1"/>
                </a:solidFill>
              </a:rPr>
              <a:t> 뷰 패키지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22575-4FDE-468B-AF80-CE8B56BC5E7B}"/>
              </a:ext>
            </a:extLst>
          </p:cNvPr>
          <p:cNvSpPr txBox="1"/>
          <p:nvPr/>
        </p:nvSpPr>
        <p:spPr>
          <a:xfrm>
            <a:off x="5236344" y="5655075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Main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E2C52-7051-458D-9907-4A1F03801AAC}"/>
              </a:ext>
            </a:extLst>
          </p:cNvPr>
          <p:cNvSpPr txBox="1"/>
          <p:nvPr/>
        </p:nvSpPr>
        <p:spPr>
          <a:xfrm flipH="1">
            <a:off x="7778169" y="1935331"/>
            <a:ext cx="3088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패키지로 기능들을 분류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-edit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ocr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possetionList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-recycle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66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420</Words>
  <Application>Microsoft Office PowerPoint</Application>
  <PresentationFormat>와이드스크린</PresentationFormat>
  <Paragraphs>112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한컴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혜미</dc:creator>
  <cp:lastModifiedBy>정 혜미</cp:lastModifiedBy>
  <cp:revision>121</cp:revision>
  <dcterms:created xsi:type="dcterms:W3CDTF">2021-10-07T16:00:15Z</dcterms:created>
  <dcterms:modified xsi:type="dcterms:W3CDTF">2021-11-28T19:37:36Z</dcterms:modified>
</cp:coreProperties>
</file>