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66C87D8C-5A68-4C46-AE61-8586BA438576}"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07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DAF717-5B49-418D-926A-6D503CA53371}"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6C87D8C-5A68-4C46-AE61-8586BA438576}" type="slidenum">
              <a:rPr lang="es-MX" smtClean="0"/>
              <a:t>‹Nº›</a:t>
            </a:fld>
            <a:endParaRPr lang="es-MX"/>
          </a:p>
        </p:txBody>
      </p:sp>
    </p:spTree>
    <p:extLst>
      <p:ext uri="{BB962C8B-B14F-4D97-AF65-F5344CB8AC3E}">
        <p14:creationId xmlns:p14="http://schemas.microsoft.com/office/powerpoint/2010/main" val="109283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9450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476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spTree>
    <p:extLst>
      <p:ext uri="{BB962C8B-B14F-4D97-AF65-F5344CB8AC3E}">
        <p14:creationId xmlns:p14="http://schemas.microsoft.com/office/powerpoint/2010/main" val="254111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315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7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867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77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spTree>
    <p:extLst>
      <p:ext uri="{BB962C8B-B14F-4D97-AF65-F5344CB8AC3E}">
        <p14:creationId xmlns:p14="http://schemas.microsoft.com/office/powerpoint/2010/main" val="63286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AF717-5B49-418D-926A-6D503CA53371}"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C87D8C-5A68-4C46-AE61-8586BA438576}"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03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DAF717-5B49-418D-926A-6D503CA53371}"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6C87D8C-5A68-4C46-AE61-8586BA438576}" type="slidenum">
              <a:rPr lang="es-MX" smtClean="0"/>
              <a:t>‹Nº›</a:t>
            </a:fld>
            <a:endParaRPr lang="es-MX"/>
          </a:p>
        </p:txBody>
      </p:sp>
    </p:spTree>
    <p:extLst>
      <p:ext uri="{BB962C8B-B14F-4D97-AF65-F5344CB8AC3E}">
        <p14:creationId xmlns:p14="http://schemas.microsoft.com/office/powerpoint/2010/main" val="338185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DAF717-5B49-418D-926A-6D503CA53371}" type="datetimeFigureOut">
              <a:rPr lang="es-MX" smtClean="0"/>
              <a:t>23/04/2020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6C87D8C-5A68-4C46-AE61-8586BA438576}"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056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DAF717-5B49-418D-926A-6D503CA53371}" type="datetimeFigureOut">
              <a:rPr lang="es-MX" smtClean="0"/>
              <a:t>23/04/2020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6C87D8C-5A68-4C46-AE61-8586BA438576}"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78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AF717-5B49-418D-926A-6D503CA53371}" type="datetimeFigureOut">
              <a:rPr lang="es-MX" smtClean="0"/>
              <a:t>23/04/2020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6C87D8C-5A68-4C46-AE61-8586BA438576}" type="slidenum">
              <a:rPr lang="es-MX" smtClean="0"/>
              <a:t>‹Nº›</a:t>
            </a:fld>
            <a:endParaRPr lang="es-MX"/>
          </a:p>
        </p:txBody>
      </p:sp>
    </p:spTree>
    <p:extLst>
      <p:ext uri="{BB962C8B-B14F-4D97-AF65-F5344CB8AC3E}">
        <p14:creationId xmlns:p14="http://schemas.microsoft.com/office/powerpoint/2010/main" val="377421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DAF717-5B49-418D-926A-6D503CA53371}"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6C87D8C-5A68-4C46-AE61-8586BA438576}"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4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DAF717-5B49-418D-926A-6D503CA53371}"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6C87D8C-5A68-4C46-AE61-8586BA438576}" type="slidenum">
              <a:rPr lang="es-MX" smtClean="0"/>
              <a:t>‹Nº›</a:t>
            </a:fld>
            <a:endParaRPr lang="es-MX"/>
          </a:p>
        </p:txBody>
      </p:sp>
    </p:spTree>
    <p:extLst>
      <p:ext uri="{BB962C8B-B14F-4D97-AF65-F5344CB8AC3E}">
        <p14:creationId xmlns:p14="http://schemas.microsoft.com/office/powerpoint/2010/main" val="330629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DAF717-5B49-418D-926A-6D503CA53371}" type="datetimeFigureOut">
              <a:rPr lang="es-MX" smtClean="0"/>
              <a:t>23/04/2020</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C87D8C-5A68-4C46-AE61-8586BA438576}" type="slidenum">
              <a:rPr lang="es-MX" smtClean="0"/>
              <a:t>‹Nº›</a:t>
            </a:fld>
            <a:endParaRPr lang="es-MX"/>
          </a:p>
        </p:txBody>
      </p:sp>
    </p:spTree>
    <p:extLst>
      <p:ext uri="{BB962C8B-B14F-4D97-AF65-F5344CB8AC3E}">
        <p14:creationId xmlns:p14="http://schemas.microsoft.com/office/powerpoint/2010/main" val="1257780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C5F57-3883-414D-810E-0231EC0567FE}"/>
              </a:ext>
            </a:extLst>
          </p:cNvPr>
          <p:cNvSpPr>
            <a:spLocks noGrp="1"/>
          </p:cNvSpPr>
          <p:nvPr>
            <p:ph type="ctrTitle"/>
          </p:nvPr>
        </p:nvSpPr>
        <p:spPr/>
        <p:txBody>
          <a:bodyPr/>
          <a:lstStyle/>
          <a:p>
            <a:r>
              <a:rPr lang="es-ES" dirty="0"/>
              <a:t>Proyecto control de puertas con celular </a:t>
            </a:r>
            <a:endParaRPr lang="es-MX" dirty="0"/>
          </a:p>
        </p:txBody>
      </p:sp>
      <p:sp>
        <p:nvSpPr>
          <p:cNvPr id="3" name="Subtítulo 2">
            <a:extLst>
              <a:ext uri="{FF2B5EF4-FFF2-40B4-BE49-F238E27FC236}">
                <a16:creationId xmlns:a16="http://schemas.microsoft.com/office/drawing/2014/main" id="{1044BA9A-F5D3-4A1A-A8D9-31D85478C23A}"/>
              </a:ext>
            </a:extLst>
          </p:cNvPr>
          <p:cNvSpPr>
            <a:spLocks noGrp="1"/>
          </p:cNvSpPr>
          <p:nvPr>
            <p:ph type="subTitle" idx="1"/>
          </p:nvPr>
        </p:nvSpPr>
        <p:spPr/>
        <p:txBody>
          <a:bodyPr/>
          <a:lstStyle/>
          <a:p>
            <a:r>
              <a:rPr lang="es-MX" dirty="0" err="1"/>
              <a:t>Andree</a:t>
            </a:r>
            <a:r>
              <a:rPr lang="es-MX" dirty="0"/>
              <a:t> Miguel Luna Solano           	         S16011561</a:t>
            </a:r>
          </a:p>
          <a:p>
            <a:r>
              <a:rPr lang="es-MX" dirty="0"/>
              <a:t>Erick Abimael Rodríguez Hernández             S17012876</a:t>
            </a:r>
          </a:p>
        </p:txBody>
      </p:sp>
    </p:spTree>
    <p:extLst>
      <p:ext uri="{BB962C8B-B14F-4D97-AF65-F5344CB8AC3E}">
        <p14:creationId xmlns:p14="http://schemas.microsoft.com/office/powerpoint/2010/main" val="74444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E1DC42-D972-4235-9E1E-95E732E35063}"/>
              </a:ext>
            </a:extLst>
          </p:cNvPr>
          <p:cNvSpPr>
            <a:spLocks noGrp="1"/>
          </p:cNvSpPr>
          <p:nvPr>
            <p:ph type="title"/>
          </p:nvPr>
        </p:nvSpPr>
        <p:spPr/>
        <p:txBody>
          <a:bodyPr/>
          <a:lstStyle/>
          <a:p>
            <a:r>
              <a:rPr lang="es-ES" dirty="0"/>
              <a:t>Ventajas </a:t>
            </a:r>
            <a:endParaRPr lang="es-MX" dirty="0"/>
          </a:p>
        </p:txBody>
      </p:sp>
      <p:sp>
        <p:nvSpPr>
          <p:cNvPr id="3" name="Marcador de contenido 2">
            <a:extLst>
              <a:ext uri="{FF2B5EF4-FFF2-40B4-BE49-F238E27FC236}">
                <a16:creationId xmlns:a16="http://schemas.microsoft.com/office/drawing/2014/main" id="{F2332037-54A9-4EAB-BD32-E9C804970B3C}"/>
              </a:ext>
            </a:extLst>
          </p:cNvPr>
          <p:cNvSpPr>
            <a:spLocks noGrp="1"/>
          </p:cNvSpPr>
          <p:nvPr>
            <p:ph idx="1"/>
          </p:nvPr>
        </p:nvSpPr>
        <p:spPr/>
        <p:txBody>
          <a:bodyPr/>
          <a:lstStyle/>
          <a:p>
            <a:r>
              <a:rPr lang="es-ES" dirty="0"/>
              <a:t>Limita el contacto con picaportes y de este modo, trasmisión del virus </a:t>
            </a:r>
          </a:p>
          <a:p>
            <a:r>
              <a:rPr lang="es-ES" dirty="0"/>
              <a:t>El sistema nos permite un control completo y cómodo de los accesos a casa </a:t>
            </a:r>
          </a:p>
          <a:p>
            <a:r>
              <a:rPr lang="es-ES" dirty="0"/>
              <a:t>Evita el uso de llaves y las complicaciones que estas conllevan </a:t>
            </a:r>
          </a:p>
          <a:p>
            <a:r>
              <a:rPr lang="es-ES" dirty="0"/>
              <a:t>Brinda seguridad </a:t>
            </a:r>
            <a:endParaRPr lang="es-MX" dirty="0"/>
          </a:p>
        </p:txBody>
      </p:sp>
    </p:spTree>
    <p:extLst>
      <p:ext uri="{BB962C8B-B14F-4D97-AF65-F5344CB8AC3E}">
        <p14:creationId xmlns:p14="http://schemas.microsoft.com/office/powerpoint/2010/main" val="14856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BE671-5C2C-42DC-B41A-420B524C2A66}"/>
              </a:ext>
            </a:extLst>
          </p:cNvPr>
          <p:cNvSpPr>
            <a:spLocks noGrp="1"/>
          </p:cNvSpPr>
          <p:nvPr>
            <p:ph type="title"/>
          </p:nvPr>
        </p:nvSpPr>
        <p:spPr/>
        <p:txBody>
          <a:bodyPr/>
          <a:lstStyle/>
          <a:p>
            <a:r>
              <a:rPr lang="es-ES" dirty="0"/>
              <a:t>Introducción </a:t>
            </a:r>
            <a:endParaRPr lang="es-MX" dirty="0"/>
          </a:p>
        </p:txBody>
      </p:sp>
      <p:sp>
        <p:nvSpPr>
          <p:cNvPr id="3" name="Marcador de contenido 2">
            <a:extLst>
              <a:ext uri="{FF2B5EF4-FFF2-40B4-BE49-F238E27FC236}">
                <a16:creationId xmlns:a16="http://schemas.microsoft.com/office/drawing/2014/main" id="{F3EAFD4B-8932-4DC9-B359-C03B1EF58B70}"/>
              </a:ext>
            </a:extLst>
          </p:cNvPr>
          <p:cNvSpPr>
            <a:spLocks noGrp="1"/>
          </p:cNvSpPr>
          <p:nvPr>
            <p:ph idx="1"/>
          </p:nvPr>
        </p:nvSpPr>
        <p:spPr/>
        <p:txBody>
          <a:bodyPr>
            <a:normAutofit fontScale="92500" lnSpcReduction="10000"/>
          </a:bodyPr>
          <a:lstStyle/>
          <a:p>
            <a:pPr algn="just"/>
            <a:r>
              <a:rPr lang="es-MX" dirty="0"/>
              <a:t>El objetivo de este proyecto es la precaución para el contagio del virus COVID-19 el cual, mediante investigaciones para la prevención del contagio de este mismo, se dio la información de que el método de contagio es por medio del contacto con objetos que estén infectados del mismo virus, ya que al tocar uno de estos objetos y después tener contacto con alguna vía de respiración se podría contraer este virus. Por esto se ha decidido que una de las mejores formas de prevenir el contagio es tratar de tener el menor contacto con cualquier material, ya que al no estar contagiado reduces la probabilidad de contraer esta enfermedad, y también si estas contagiado evitaras el contaminar con el virus lugares que podrían tocar otros individuos. </a:t>
            </a:r>
          </a:p>
          <a:p>
            <a:pPr algn="just"/>
            <a:endParaRPr lang="es-MX" dirty="0"/>
          </a:p>
        </p:txBody>
      </p:sp>
    </p:spTree>
    <p:extLst>
      <p:ext uri="{BB962C8B-B14F-4D97-AF65-F5344CB8AC3E}">
        <p14:creationId xmlns:p14="http://schemas.microsoft.com/office/powerpoint/2010/main" val="127809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D7937-5F25-4839-9BDC-EA52DF63D3EF}"/>
              </a:ext>
            </a:extLst>
          </p:cNvPr>
          <p:cNvSpPr>
            <a:spLocks noGrp="1"/>
          </p:cNvSpPr>
          <p:nvPr>
            <p:ph type="title"/>
          </p:nvPr>
        </p:nvSpPr>
        <p:spPr/>
        <p:txBody>
          <a:bodyPr/>
          <a:lstStyle/>
          <a:p>
            <a:r>
              <a:rPr lang="es-ES" dirty="0"/>
              <a:t>Descripción General</a:t>
            </a:r>
            <a:endParaRPr lang="es-MX" dirty="0"/>
          </a:p>
        </p:txBody>
      </p:sp>
      <p:sp>
        <p:nvSpPr>
          <p:cNvPr id="3" name="Marcador de contenido 2">
            <a:extLst>
              <a:ext uri="{FF2B5EF4-FFF2-40B4-BE49-F238E27FC236}">
                <a16:creationId xmlns:a16="http://schemas.microsoft.com/office/drawing/2014/main" id="{C36A311A-3022-4E01-A5ED-D85DD04FB711}"/>
              </a:ext>
            </a:extLst>
          </p:cNvPr>
          <p:cNvSpPr>
            <a:spLocks noGrp="1"/>
          </p:cNvSpPr>
          <p:nvPr>
            <p:ph idx="1"/>
          </p:nvPr>
        </p:nvSpPr>
        <p:spPr/>
        <p:txBody>
          <a:bodyPr/>
          <a:lstStyle/>
          <a:p>
            <a:pPr marL="0" indent="0">
              <a:buNone/>
            </a:pPr>
            <a:r>
              <a:rPr lang="es-ES" dirty="0"/>
              <a:t>El sistema estará compuesto en 3 sistemas coordinados</a:t>
            </a:r>
          </a:p>
          <a:p>
            <a:r>
              <a:rPr lang="es-ES" dirty="0"/>
              <a:t>Una aplicación que controle todo mediante una conexión wifi  a través de un Access </a:t>
            </a:r>
            <a:r>
              <a:rPr lang="es-ES" dirty="0" err="1"/>
              <a:t>point</a:t>
            </a:r>
            <a:r>
              <a:rPr lang="es-ES" dirty="0"/>
              <a:t> común      </a:t>
            </a:r>
          </a:p>
          <a:p>
            <a:r>
              <a:rPr lang="es-ES" dirty="0"/>
              <a:t>Una chapa de seguridad electrónica la cual abra o cierre según una señal dada por la aplicación </a:t>
            </a:r>
          </a:p>
          <a:p>
            <a:r>
              <a:rPr lang="es-ES" dirty="0"/>
              <a:t>Un sistema de apertura y cierre controlado                                    </a:t>
            </a:r>
          </a:p>
          <a:p>
            <a:endParaRPr lang="es-MX" dirty="0"/>
          </a:p>
        </p:txBody>
      </p:sp>
    </p:spTree>
    <p:extLst>
      <p:ext uri="{BB962C8B-B14F-4D97-AF65-F5344CB8AC3E}">
        <p14:creationId xmlns:p14="http://schemas.microsoft.com/office/powerpoint/2010/main" val="139897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A70C5-CC6C-43B0-A430-E16629AD2BEE}"/>
              </a:ext>
            </a:extLst>
          </p:cNvPr>
          <p:cNvSpPr>
            <a:spLocks noGrp="1"/>
          </p:cNvSpPr>
          <p:nvPr>
            <p:ph type="title"/>
          </p:nvPr>
        </p:nvSpPr>
        <p:spPr/>
        <p:txBody>
          <a:bodyPr/>
          <a:lstStyle/>
          <a:p>
            <a:r>
              <a:rPr lang="es-ES" dirty="0"/>
              <a:t>Utilidad</a:t>
            </a:r>
            <a:endParaRPr lang="es-MX" dirty="0"/>
          </a:p>
        </p:txBody>
      </p:sp>
      <p:sp>
        <p:nvSpPr>
          <p:cNvPr id="3" name="Marcador de contenido 2">
            <a:extLst>
              <a:ext uri="{FF2B5EF4-FFF2-40B4-BE49-F238E27FC236}">
                <a16:creationId xmlns:a16="http://schemas.microsoft.com/office/drawing/2014/main" id="{817DACF0-CB2C-40F6-94F2-5F1B851F14C5}"/>
              </a:ext>
            </a:extLst>
          </p:cNvPr>
          <p:cNvSpPr>
            <a:spLocks noGrp="1"/>
          </p:cNvSpPr>
          <p:nvPr>
            <p:ph idx="1"/>
          </p:nvPr>
        </p:nvSpPr>
        <p:spPr/>
        <p:txBody>
          <a:bodyPr/>
          <a:lstStyle/>
          <a:p>
            <a:pPr marL="0" indent="0">
              <a:buNone/>
            </a:pPr>
            <a:r>
              <a:rPr lang="es-ES" dirty="0"/>
              <a:t>En estas épocas tan complicadas, reducir el contacto con cosas con las que varias personas puedan estar en contacto también  es de suma importancia pues tener esta precaución reduciría los contagios.</a:t>
            </a:r>
          </a:p>
          <a:p>
            <a:pPr marL="0" indent="0">
              <a:buNone/>
            </a:pPr>
            <a:r>
              <a:rPr lang="es-ES" dirty="0"/>
              <a:t>Esta seria una alternativa para abrir puertas sin ese contacto. Sin embargo también representa una alternativa de comodidad pues se podrían abrir estas puertas incluso la voz,  haría innecesario el uso de llaves y podríamos atender la puerta sin ir manualmente.</a:t>
            </a:r>
          </a:p>
        </p:txBody>
      </p:sp>
    </p:spTree>
    <p:extLst>
      <p:ext uri="{BB962C8B-B14F-4D97-AF65-F5344CB8AC3E}">
        <p14:creationId xmlns:p14="http://schemas.microsoft.com/office/powerpoint/2010/main" val="236207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B4F65-D85F-47F0-B568-4CB6BA98F2A8}"/>
              </a:ext>
            </a:extLst>
          </p:cNvPr>
          <p:cNvSpPr>
            <a:spLocks noGrp="1"/>
          </p:cNvSpPr>
          <p:nvPr>
            <p:ph type="title"/>
          </p:nvPr>
        </p:nvSpPr>
        <p:spPr/>
        <p:txBody>
          <a:bodyPr>
            <a:normAutofit fontScale="90000"/>
          </a:bodyPr>
          <a:lstStyle/>
          <a:p>
            <a:r>
              <a:rPr lang="es-MX" b="1" dirty="0"/>
              <a:t>Materiales</a:t>
            </a:r>
            <a:br>
              <a:rPr lang="es-MX" dirty="0"/>
            </a:br>
            <a:endParaRPr lang="es-MX" dirty="0"/>
          </a:p>
        </p:txBody>
      </p:sp>
      <p:sp>
        <p:nvSpPr>
          <p:cNvPr id="3" name="Marcador de contenido 2">
            <a:extLst>
              <a:ext uri="{FF2B5EF4-FFF2-40B4-BE49-F238E27FC236}">
                <a16:creationId xmlns:a16="http://schemas.microsoft.com/office/drawing/2014/main" id="{65689E6B-9F74-4A82-8443-B9C6E6AC1648}"/>
              </a:ext>
            </a:extLst>
          </p:cNvPr>
          <p:cNvSpPr>
            <a:spLocks noGrp="1"/>
          </p:cNvSpPr>
          <p:nvPr>
            <p:ph idx="1"/>
          </p:nvPr>
        </p:nvSpPr>
        <p:spPr/>
        <p:txBody>
          <a:bodyPr/>
          <a:lstStyle/>
          <a:p>
            <a:r>
              <a:rPr lang="es-ES" dirty="0"/>
              <a:t>Todo el sistema se desarrollara entorno a la tarjeta ESP32  para la conectividad</a:t>
            </a:r>
          </a:p>
          <a:p>
            <a:r>
              <a:rPr lang="es-ES" dirty="0"/>
              <a:t>La chapa electrónica será elaborada con servomotores y sistemas de engranes y ejes </a:t>
            </a:r>
          </a:p>
          <a:p>
            <a:r>
              <a:rPr lang="es-ES" dirty="0"/>
              <a:t>El sistema de apertura se elaborara con un motor pequeño y un control de velocidad </a:t>
            </a:r>
          </a:p>
          <a:p>
            <a:endParaRPr lang="es-MX" dirty="0"/>
          </a:p>
        </p:txBody>
      </p:sp>
    </p:spTree>
    <p:extLst>
      <p:ext uri="{BB962C8B-B14F-4D97-AF65-F5344CB8AC3E}">
        <p14:creationId xmlns:p14="http://schemas.microsoft.com/office/powerpoint/2010/main" val="410679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2BFE91A4-C5D4-47EA-AB99-939CACA72975}"/>
              </a:ext>
            </a:extLst>
          </p:cNvPr>
          <p:cNvGrpSpPr/>
          <p:nvPr/>
        </p:nvGrpSpPr>
        <p:grpSpPr>
          <a:xfrm>
            <a:off x="3282865" y="1114816"/>
            <a:ext cx="6186812" cy="4228709"/>
            <a:chOff x="3282865" y="1514475"/>
            <a:chExt cx="5436706" cy="3829050"/>
          </a:xfrm>
        </p:grpSpPr>
        <p:pic>
          <p:nvPicPr>
            <p:cNvPr id="2" name="Imagen 1">
              <a:extLst>
                <a:ext uri="{FF2B5EF4-FFF2-40B4-BE49-F238E27FC236}">
                  <a16:creationId xmlns:a16="http://schemas.microsoft.com/office/drawing/2014/main" id="{B28D84BB-2426-4EEA-B338-79FB04CEC2DC}"/>
                </a:ext>
              </a:extLst>
            </p:cNvPr>
            <p:cNvPicPr/>
            <p:nvPr/>
          </p:nvPicPr>
          <p:blipFill rotWithShape="1">
            <a:blip r:embed="rId2" cstate="print">
              <a:extLst>
                <a:ext uri="{28A0092B-C50C-407E-A947-70E740481C1C}">
                  <a14:useLocalDpi xmlns:a14="http://schemas.microsoft.com/office/drawing/2010/main" val="0"/>
                </a:ext>
              </a:extLst>
            </a:blip>
            <a:srcRect l="11032" t="6619" r="10896" b="2917"/>
            <a:stretch/>
          </p:blipFill>
          <p:spPr bwMode="auto">
            <a:xfrm>
              <a:off x="3282865" y="2028825"/>
              <a:ext cx="5436706" cy="2846102"/>
            </a:xfrm>
            <a:prstGeom prst="rect">
              <a:avLst/>
            </a:prstGeom>
            <a:noFill/>
            <a:ln>
              <a:noFill/>
            </a:ln>
            <a:extLst>
              <a:ext uri="{53640926-AAD7-44D8-BBD7-CCE9431645EC}">
                <a14:shadowObscured xmlns:a14="http://schemas.microsoft.com/office/drawing/2010/main"/>
              </a:ext>
            </a:extLst>
          </p:spPr>
        </p:pic>
        <p:grpSp>
          <p:nvGrpSpPr>
            <p:cNvPr id="3" name="Grupo 2">
              <a:extLst>
                <a:ext uri="{FF2B5EF4-FFF2-40B4-BE49-F238E27FC236}">
                  <a16:creationId xmlns:a16="http://schemas.microsoft.com/office/drawing/2014/main" id="{584F214E-144A-4FC8-9A48-19C1630D3D01}"/>
                </a:ext>
              </a:extLst>
            </p:cNvPr>
            <p:cNvGrpSpPr/>
            <p:nvPr/>
          </p:nvGrpSpPr>
          <p:grpSpPr>
            <a:xfrm>
              <a:off x="4562943" y="1514475"/>
              <a:ext cx="3695700" cy="3829050"/>
              <a:chOff x="0" y="0"/>
              <a:chExt cx="3695700" cy="3829050"/>
            </a:xfrm>
          </p:grpSpPr>
          <p:sp>
            <p:nvSpPr>
              <p:cNvPr id="4" name="Cuadro de texto 6">
                <a:extLst>
                  <a:ext uri="{FF2B5EF4-FFF2-40B4-BE49-F238E27FC236}">
                    <a16:creationId xmlns:a16="http://schemas.microsoft.com/office/drawing/2014/main" id="{C2F2130B-B88A-48E9-853D-FF8F609F7FA8}"/>
                  </a:ext>
                </a:extLst>
              </p:cNvPr>
              <p:cNvSpPr txBox="1"/>
              <p:nvPr/>
            </p:nvSpPr>
            <p:spPr>
              <a:xfrm>
                <a:off x="1323975" y="0"/>
                <a:ext cx="695325" cy="5143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s-ES" sz="1200">
                    <a:effectLst/>
                    <a:latin typeface="Calibri" panose="020F0502020204030204" pitchFamily="34" charset="0"/>
                    <a:ea typeface="Yu Mincho" panose="02020400000000000000" pitchFamily="18" charset="-128"/>
                    <a:cs typeface="Times New Roman" panose="02020603050405020304" pitchFamily="18" charset="0"/>
                  </a:rPr>
                  <a:t>Control manual</a:t>
                </a:r>
                <a:endParaRPr lang="es-MX" sz="1100">
                  <a:effectLst/>
                  <a:latin typeface="Calibri" panose="020F0502020204030204" pitchFamily="34" charset="0"/>
                  <a:ea typeface="Yu Mincho" panose="02020400000000000000" pitchFamily="18" charset="-128"/>
                  <a:cs typeface="Times New Roman" panose="02020603050405020304" pitchFamily="18" charset="0"/>
                </a:endParaRPr>
              </a:p>
            </p:txBody>
          </p:sp>
          <p:grpSp>
            <p:nvGrpSpPr>
              <p:cNvPr id="5" name="Grupo 4">
                <a:extLst>
                  <a:ext uri="{FF2B5EF4-FFF2-40B4-BE49-F238E27FC236}">
                    <a16:creationId xmlns:a16="http://schemas.microsoft.com/office/drawing/2014/main" id="{EEEDA258-2690-432F-AF9A-5E30D1ADB310}"/>
                  </a:ext>
                </a:extLst>
              </p:cNvPr>
              <p:cNvGrpSpPr/>
              <p:nvPr/>
            </p:nvGrpSpPr>
            <p:grpSpPr>
              <a:xfrm>
                <a:off x="0" y="1828800"/>
                <a:ext cx="3695700" cy="2000250"/>
                <a:chOff x="0" y="0"/>
                <a:chExt cx="3695700" cy="2000250"/>
              </a:xfrm>
            </p:grpSpPr>
            <p:sp>
              <p:nvSpPr>
                <p:cNvPr id="6" name="Cuadro de texto 2">
                  <a:extLst>
                    <a:ext uri="{FF2B5EF4-FFF2-40B4-BE49-F238E27FC236}">
                      <a16:creationId xmlns:a16="http://schemas.microsoft.com/office/drawing/2014/main" id="{06E6D567-3310-44F2-815B-E8DEA092675C}"/>
                    </a:ext>
                  </a:extLst>
                </p:cNvPr>
                <p:cNvSpPr txBox="1"/>
                <p:nvPr/>
              </p:nvSpPr>
              <p:spPr>
                <a:xfrm>
                  <a:off x="1438275" y="0"/>
                  <a:ext cx="714375" cy="3333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s-ES" sz="1600">
                      <a:effectLst/>
                      <a:latin typeface="Calibri" panose="020F0502020204030204" pitchFamily="34" charset="0"/>
                      <a:ea typeface="Yu Mincho" panose="02020400000000000000" pitchFamily="18" charset="-128"/>
                      <a:cs typeface="Times New Roman" panose="02020603050405020304" pitchFamily="18" charset="0"/>
                    </a:rPr>
                    <a:t>ESP32</a:t>
                  </a:r>
                  <a:endParaRPr lang="es-MX" sz="110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7" name="Cuadro de texto 3">
                  <a:extLst>
                    <a:ext uri="{FF2B5EF4-FFF2-40B4-BE49-F238E27FC236}">
                      <a16:creationId xmlns:a16="http://schemas.microsoft.com/office/drawing/2014/main" id="{1A70DC88-EF42-4C97-96AC-49A600F38D57}"/>
                    </a:ext>
                  </a:extLst>
                </p:cNvPr>
                <p:cNvSpPr txBox="1"/>
                <p:nvPr/>
              </p:nvSpPr>
              <p:spPr>
                <a:xfrm>
                  <a:off x="0" y="438150"/>
                  <a:ext cx="752475" cy="6191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s-ES" sz="1600">
                      <a:effectLst/>
                      <a:latin typeface="Calibri" panose="020F0502020204030204" pitchFamily="34" charset="0"/>
                      <a:ea typeface="Yu Mincho" panose="02020400000000000000" pitchFamily="18" charset="-128"/>
                      <a:cs typeface="Times New Roman" panose="02020603050405020304" pitchFamily="18" charset="0"/>
                    </a:rPr>
                    <a:t>Access</a:t>
                  </a:r>
                  <a:endParaRPr lang="es-MX" sz="110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0"/>
                    </a:spcAft>
                  </a:pPr>
                  <a:r>
                    <a:rPr lang="es-ES" sz="1600">
                      <a:effectLst/>
                      <a:latin typeface="Calibri" panose="020F0502020204030204" pitchFamily="34" charset="0"/>
                      <a:ea typeface="Yu Mincho" panose="02020400000000000000" pitchFamily="18" charset="-128"/>
                      <a:cs typeface="Times New Roman" panose="02020603050405020304" pitchFamily="18" charset="0"/>
                    </a:rPr>
                    <a:t> point</a:t>
                  </a:r>
                  <a:endParaRPr lang="es-MX" sz="110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8" name="Cuadro de texto 5">
                  <a:extLst>
                    <a:ext uri="{FF2B5EF4-FFF2-40B4-BE49-F238E27FC236}">
                      <a16:creationId xmlns:a16="http://schemas.microsoft.com/office/drawing/2014/main" id="{BF98116B-EBCD-4EAC-A0F4-2FCDE2FEC0E8}"/>
                    </a:ext>
                  </a:extLst>
                </p:cNvPr>
                <p:cNvSpPr txBox="1"/>
                <p:nvPr/>
              </p:nvSpPr>
              <p:spPr>
                <a:xfrm>
                  <a:off x="1295400" y="1485900"/>
                  <a:ext cx="695325" cy="5143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s-ES" sz="1200" dirty="0">
                      <a:effectLst/>
                      <a:latin typeface="Calibri" panose="020F0502020204030204" pitchFamily="34" charset="0"/>
                      <a:ea typeface="Yu Mincho" panose="02020400000000000000" pitchFamily="18" charset="-128"/>
                      <a:cs typeface="Times New Roman" panose="02020603050405020304" pitchFamily="18" charset="0"/>
                    </a:rPr>
                    <a:t>Control manual</a:t>
                  </a:r>
                  <a:endParaRPr lang="es-MX" sz="1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9" name="Cuadro de texto 7">
                  <a:extLst>
                    <a:ext uri="{FF2B5EF4-FFF2-40B4-BE49-F238E27FC236}">
                      <a16:creationId xmlns:a16="http://schemas.microsoft.com/office/drawing/2014/main" id="{C3EE8899-1E38-4D69-954F-9BDC097BDB09}"/>
                    </a:ext>
                  </a:extLst>
                </p:cNvPr>
                <p:cNvSpPr txBox="1"/>
                <p:nvPr/>
              </p:nvSpPr>
              <p:spPr>
                <a:xfrm>
                  <a:off x="3086100" y="47625"/>
                  <a:ext cx="609600"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s-ES" sz="1200">
                      <a:effectLst/>
                      <a:latin typeface="Calibri" panose="020F0502020204030204" pitchFamily="34" charset="0"/>
                      <a:ea typeface="Yu Mincho" panose="02020400000000000000" pitchFamily="18" charset="-128"/>
                      <a:cs typeface="Times New Roman" panose="02020603050405020304" pitchFamily="18" charset="0"/>
                    </a:rPr>
                    <a:t>Chapa </a:t>
                  </a:r>
                  <a:endParaRPr lang="es-MX" sz="1100">
                    <a:effectLst/>
                    <a:latin typeface="Calibri" panose="020F0502020204030204" pitchFamily="34" charset="0"/>
                    <a:ea typeface="Yu Mincho" panose="02020400000000000000" pitchFamily="18" charset="-128"/>
                    <a:cs typeface="Times New Roman" panose="02020603050405020304" pitchFamily="18" charset="0"/>
                  </a:endParaRPr>
                </a:p>
              </p:txBody>
            </p:sp>
          </p:grpSp>
        </p:grpSp>
      </p:grpSp>
    </p:spTree>
    <p:extLst>
      <p:ext uri="{BB962C8B-B14F-4D97-AF65-F5344CB8AC3E}">
        <p14:creationId xmlns:p14="http://schemas.microsoft.com/office/powerpoint/2010/main" val="112769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A4C3B-CC1E-4638-9D2B-CE3EF4153F2F}"/>
              </a:ext>
            </a:extLst>
          </p:cNvPr>
          <p:cNvSpPr>
            <a:spLocks noGrp="1"/>
          </p:cNvSpPr>
          <p:nvPr>
            <p:ph type="title"/>
          </p:nvPr>
        </p:nvSpPr>
        <p:spPr/>
        <p:txBody>
          <a:bodyPr/>
          <a:lstStyle/>
          <a:p>
            <a:r>
              <a:rPr lang="es-ES" dirty="0"/>
              <a:t>Aplicación </a:t>
            </a:r>
            <a:endParaRPr lang="es-MX" dirty="0"/>
          </a:p>
        </p:txBody>
      </p:sp>
      <p:sp>
        <p:nvSpPr>
          <p:cNvPr id="3" name="Marcador de contenido 2">
            <a:extLst>
              <a:ext uri="{FF2B5EF4-FFF2-40B4-BE49-F238E27FC236}">
                <a16:creationId xmlns:a16="http://schemas.microsoft.com/office/drawing/2014/main" id="{F433DD4D-D3B2-406D-8783-D6B9ABFB6FE6}"/>
              </a:ext>
            </a:extLst>
          </p:cNvPr>
          <p:cNvSpPr>
            <a:spLocks noGrp="1"/>
          </p:cNvSpPr>
          <p:nvPr>
            <p:ph idx="1"/>
          </p:nvPr>
        </p:nvSpPr>
        <p:spPr/>
        <p:txBody>
          <a:bodyPr/>
          <a:lstStyle/>
          <a:p>
            <a:r>
              <a:rPr lang="es-ES" dirty="0"/>
              <a:t>La aplicación estará compuesta de una interfaz sencilla la cual permitiría el control de seguros, permisos de control manual y apertura automática de la puerta, de este modo se brindaría mayor seguridad y comodidad. </a:t>
            </a:r>
          </a:p>
          <a:p>
            <a:r>
              <a:rPr lang="es-ES" dirty="0"/>
              <a:t>Se probaran las  facilidades y factibilidad de utilizar la plataforma </a:t>
            </a:r>
            <a:r>
              <a:rPr lang="es-ES" dirty="0" err="1"/>
              <a:t>ubidots</a:t>
            </a:r>
            <a:r>
              <a:rPr lang="es-ES" dirty="0"/>
              <a:t> así como la comunicación con asistentes de voz </a:t>
            </a:r>
          </a:p>
          <a:p>
            <a:pPr marL="0" indent="0">
              <a:buNone/>
            </a:pPr>
            <a:endParaRPr lang="es-ES" dirty="0"/>
          </a:p>
        </p:txBody>
      </p:sp>
    </p:spTree>
    <p:extLst>
      <p:ext uri="{BB962C8B-B14F-4D97-AF65-F5344CB8AC3E}">
        <p14:creationId xmlns:p14="http://schemas.microsoft.com/office/powerpoint/2010/main" val="72117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E8179-ECDA-4F02-8173-1ECC887DECA7}"/>
              </a:ext>
            </a:extLst>
          </p:cNvPr>
          <p:cNvSpPr>
            <a:spLocks noGrp="1"/>
          </p:cNvSpPr>
          <p:nvPr>
            <p:ph type="title"/>
          </p:nvPr>
        </p:nvSpPr>
        <p:spPr/>
        <p:txBody>
          <a:bodyPr/>
          <a:lstStyle/>
          <a:p>
            <a:r>
              <a:rPr lang="es-ES" dirty="0"/>
              <a:t>Chapa</a:t>
            </a:r>
            <a:endParaRPr lang="es-MX" dirty="0"/>
          </a:p>
        </p:txBody>
      </p:sp>
      <p:sp>
        <p:nvSpPr>
          <p:cNvPr id="3" name="Marcador de contenido 2">
            <a:extLst>
              <a:ext uri="{FF2B5EF4-FFF2-40B4-BE49-F238E27FC236}">
                <a16:creationId xmlns:a16="http://schemas.microsoft.com/office/drawing/2014/main" id="{9B0667AE-6772-4DE0-9FF0-A22380859806}"/>
              </a:ext>
            </a:extLst>
          </p:cNvPr>
          <p:cNvSpPr>
            <a:spLocks noGrp="1"/>
          </p:cNvSpPr>
          <p:nvPr>
            <p:ph idx="1"/>
          </p:nvPr>
        </p:nvSpPr>
        <p:spPr/>
        <p:txBody>
          <a:bodyPr/>
          <a:lstStyle/>
          <a:p>
            <a:r>
              <a:rPr lang="es-ES" dirty="0"/>
              <a:t>La chapa será controlada  mediante dos sistemas:  la aplicación  y botones para controlar manualmente. A través de la aplicación podremos habilitar o deshabilitar el control manual, esto para brindar seguridad </a:t>
            </a:r>
            <a:endParaRPr lang="es-MX" dirty="0"/>
          </a:p>
        </p:txBody>
      </p:sp>
    </p:spTree>
    <p:extLst>
      <p:ext uri="{BB962C8B-B14F-4D97-AF65-F5344CB8AC3E}">
        <p14:creationId xmlns:p14="http://schemas.microsoft.com/office/powerpoint/2010/main" val="337637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F6DD2-E2B7-4CDD-8853-E48B3B3CF1EC}"/>
              </a:ext>
            </a:extLst>
          </p:cNvPr>
          <p:cNvSpPr>
            <a:spLocks noGrp="1"/>
          </p:cNvSpPr>
          <p:nvPr>
            <p:ph type="title"/>
          </p:nvPr>
        </p:nvSpPr>
        <p:spPr/>
        <p:txBody>
          <a:bodyPr/>
          <a:lstStyle/>
          <a:p>
            <a:r>
              <a:rPr lang="es-ES" dirty="0"/>
              <a:t>Sistema de Apertura </a:t>
            </a:r>
            <a:endParaRPr lang="es-MX" dirty="0"/>
          </a:p>
        </p:txBody>
      </p:sp>
      <p:sp>
        <p:nvSpPr>
          <p:cNvPr id="3" name="Marcador de contenido 2">
            <a:extLst>
              <a:ext uri="{FF2B5EF4-FFF2-40B4-BE49-F238E27FC236}">
                <a16:creationId xmlns:a16="http://schemas.microsoft.com/office/drawing/2014/main" id="{7EBA336F-BCA6-4199-B4C2-B125E4E34BA8}"/>
              </a:ext>
            </a:extLst>
          </p:cNvPr>
          <p:cNvSpPr>
            <a:spLocks noGrp="1"/>
          </p:cNvSpPr>
          <p:nvPr>
            <p:ph idx="1"/>
          </p:nvPr>
        </p:nvSpPr>
        <p:spPr/>
        <p:txBody>
          <a:bodyPr/>
          <a:lstStyle/>
          <a:p>
            <a:r>
              <a:rPr lang="es-ES" dirty="0"/>
              <a:t>El sistema de apertura se compondrá de un motor pequeño y un sistema de trasmisión mecánica, el sistema nos brindara la posibilidad de abrir manualmente la puerta si es necesario</a:t>
            </a:r>
          </a:p>
          <a:p>
            <a:endParaRPr lang="es-MX" dirty="0"/>
          </a:p>
        </p:txBody>
      </p:sp>
    </p:spTree>
    <p:extLst>
      <p:ext uri="{BB962C8B-B14F-4D97-AF65-F5344CB8AC3E}">
        <p14:creationId xmlns:p14="http://schemas.microsoft.com/office/powerpoint/2010/main" val="14451384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271</TotalTime>
  <Words>498</Words>
  <Application>Microsoft Office PowerPoint</Application>
  <PresentationFormat>Panorámica</PresentationFormat>
  <Paragraphs>35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Garamond</vt:lpstr>
      <vt:lpstr>Orgánico</vt:lpstr>
      <vt:lpstr>Proyecto control de puertas con celular </vt:lpstr>
      <vt:lpstr>Introducción </vt:lpstr>
      <vt:lpstr>Descripción General</vt:lpstr>
      <vt:lpstr>Utilidad</vt:lpstr>
      <vt:lpstr>Materiales </vt:lpstr>
      <vt:lpstr>Presentación de PowerPoint</vt:lpstr>
      <vt:lpstr>Aplicación </vt:lpstr>
      <vt:lpstr>Chapa</vt:lpstr>
      <vt:lpstr>Sistema de Apertura </vt:lpstr>
      <vt:lpstr>Ventajas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control de puertas con celular </dc:title>
  <dc:creator>erick rodriguez</dc:creator>
  <cp:lastModifiedBy>erick rodriguez</cp:lastModifiedBy>
  <cp:revision>16</cp:revision>
  <dcterms:created xsi:type="dcterms:W3CDTF">2020-04-23T03:39:48Z</dcterms:created>
  <dcterms:modified xsi:type="dcterms:W3CDTF">2020-04-23T08:14:23Z</dcterms:modified>
</cp:coreProperties>
</file>