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6DFEA-9868-4EF0-A3CB-8E97D7AA5343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93FA-9969-4232-BB82-AC6729ADC9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267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4C1BDAD-69F7-4A42-1544-A734D2949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1" b="16406"/>
          <a:stretch/>
        </p:blipFill>
        <p:spPr>
          <a:xfrm>
            <a:off x="1882129" y="9144"/>
            <a:ext cx="10921478" cy="68397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11480B-F308-5691-8116-482464C28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772815"/>
            <a:ext cx="4023360" cy="2553681"/>
          </a:xfrm>
        </p:spPr>
        <p:txBody>
          <a:bodyPr anchor="b">
            <a:normAutofit/>
          </a:bodyPr>
          <a:lstStyle/>
          <a:p>
            <a:r>
              <a:rPr lang="cs-CZ" sz="4800" dirty="0"/>
              <a:t>CHYTRÁ</a:t>
            </a:r>
            <a:br>
              <a:rPr lang="cs-CZ" sz="4800" dirty="0"/>
            </a:br>
            <a:r>
              <a:rPr lang="cs-CZ" sz="4800" dirty="0"/>
              <a:t>KUCHAŘKA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0CFB55F-8464-7558-B5A9-BBD116002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cs-CZ" sz="2000" dirty="0"/>
              <a:t>Imrich Zeleňák 4. 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CA49F7B-41B2-2AB6-457E-A01AFEE21548}"/>
              </a:ext>
            </a:extLst>
          </p:cNvPr>
          <p:cNvSpPr/>
          <p:nvPr/>
        </p:nvSpPr>
        <p:spPr>
          <a:xfrm>
            <a:off x="394283" y="489582"/>
            <a:ext cx="906011" cy="357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7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A8E1DA6-8AB7-E20E-A8BD-E64206BC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1" b="16406"/>
          <a:stretch/>
        </p:blipFill>
        <p:spPr>
          <a:xfrm>
            <a:off x="4304145" y="10"/>
            <a:ext cx="8533847" cy="6857990"/>
          </a:xfrm>
          <a:prstGeom prst="rect">
            <a:avLst/>
          </a:prstGeom>
        </p:spPr>
      </p:pic>
      <p:sp>
        <p:nvSpPr>
          <p:cNvPr id="28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56E5BE-84F4-BE9A-14F7-DBEB461A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53338"/>
            <a:ext cx="5089669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Chytrá kuchařka – co to je?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81FA77D1-4CDF-0B1F-2423-97048517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089669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1700" dirty="0"/>
              <a:t>Moderní webová aplikace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Usnadnění vyhledávání receptů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Vhodná pro každého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F884BBD-F084-120A-A03F-AB8DFE0C88E7}"/>
              </a:ext>
            </a:extLst>
          </p:cNvPr>
          <p:cNvSpPr/>
          <p:nvPr/>
        </p:nvSpPr>
        <p:spPr>
          <a:xfrm>
            <a:off x="289249" y="843534"/>
            <a:ext cx="858416" cy="73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45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93D7B79-41F2-35B1-A912-50B0404FB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1" b="16406"/>
          <a:stretch/>
        </p:blipFill>
        <p:spPr>
          <a:xfrm>
            <a:off x="4337108" y="0"/>
            <a:ext cx="851173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FB1308-1E6C-0D9B-A34A-97EDE1B1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680740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Chytrá kuchařka - výhody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DC5CBD-755C-A38E-DBF2-6005D6CD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2718054"/>
            <a:ext cx="4519689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1700" dirty="0"/>
              <a:t>Jednoduchý přístup k receptům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Jednoduché vyhledávání dle ingrediencí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Snadná dostupnost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Méně plýtvání potravinami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C3F5A88-4347-79F5-2847-F63097ACE0F4}"/>
              </a:ext>
            </a:extLst>
          </p:cNvPr>
          <p:cNvSpPr/>
          <p:nvPr/>
        </p:nvSpPr>
        <p:spPr>
          <a:xfrm>
            <a:off x="251927" y="729234"/>
            <a:ext cx="877077" cy="269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83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FDF18D8-430D-8B23-857D-7A791A4A7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1" b="16406"/>
          <a:stretch/>
        </p:blipFill>
        <p:spPr>
          <a:xfrm>
            <a:off x="4394719" y="10"/>
            <a:ext cx="837557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4FE7FA33-D522-7CEA-9A89-422F6A4D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58009"/>
            <a:ext cx="3038763" cy="112471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2800" dirty="0"/>
              <a:t>Chytrá kuchařka</a:t>
            </a:r>
            <a:br>
              <a:rPr lang="cs-CZ" sz="2800" dirty="0"/>
            </a:br>
            <a:r>
              <a:rPr lang="cs-CZ" sz="2800" dirty="0"/>
              <a:t> – </a:t>
            </a:r>
            <a:br>
              <a:rPr lang="cs-CZ" sz="2800" dirty="0"/>
            </a:br>
            <a:r>
              <a:rPr lang="cs-CZ" sz="2800" dirty="0"/>
              <a:t>budoucí vylepšení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0E85C585-9E7F-E4A5-68D7-68D28C9A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933051" cy="371054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cs-CZ" sz="1700" dirty="0"/>
              <a:t>Nutriční hodnoty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Registrace uživatelů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Přidání receptů od uživatelů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Vyhledávací pole s našeptávačem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Nákupní seznam</a:t>
            </a:r>
          </a:p>
          <a:p>
            <a:pPr>
              <a:lnSpc>
                <a:spcPct val="200000"/>
              </a:lnSpc>
            </a:pPr>
            <a:r>
              <a:rPr lang="cs-CZ" sz="1700" dirty="0"/>
              <a:t>Průměrná cena za porci</a:t>
            </a:r>
          </a:p>
          <a:p>
            <a:endParaRPr lang="en-US" sz="17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F448738-8E73-D21E-9074-581A4E7D47A7}"/>
              </a:ext>
            </a:extLst>
          </p:cNvPr>
          <p:cNvSpPr/>
          <p:nvPr/>
        </p:nvSpPr>
        <p:spPr>
          <a:xfrm>
            <a:off x="371094" y="729234"/>
            <a:ext cx="718797" cy="314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0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AE747E9-7B68-3884-7ADF-54AA8794F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1" b="16406"/>
          <a:stretch/>
        </p:blipFill>
        <p:spPr>
          <a:xfrm>
            <a:off x="4179269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84CA459-587C-31D0-01E1-48C54215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53255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4800" dirty="0"/>
              <a:t>Děkuji za pozornost!</a:t>
            </a:r>
            <a:endParaRPr lang="en-US" sz="4800" dirty="0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AA87554-E783-8A9D-E368-DCD06EA83BA8}"/>
              </a:ext>
            </a:extLst>
          </p:cNvPr>
          <p:cNvSpPr/>
          <p:nvPr/>
        </p:nvSpPr>
        <p:spPr>
          <a:xfrm>
            <a:off x="410547" y="625683"/>
            <a:ext cx="1334277" cy="146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91747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71</Words>
  <Application>Microsoft Office PowerPoint</Application>
  <PresentationFormat>Širokoúhlá obrazovka</PresentationFormat>
  <Paragraphs>19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CHYTRÁ KUCHAŘKA</vt:lpstr>
      <vt:lpstr>Chytrá kuchařka – co to je?</vt:lpstr>
      <vt:lpstr>Chytrá kuchařka - výhody</vt:lpstr>
      <vt:lpstr>Chytrá kuchařka  –  budoucí vylepšení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KUCHAŘKA</dc:title>
  <dc:creator>Imrich Zeleňák</dc:creator>
  <cp:lastModifiedBy>Imrich Zeleňák</cp:lastModifiedBy>
  <cp:revision>1</cp:revision>
  <dcterms:created xsi:type="dcterms:W3CDTF">2023-03-06T18:17:18Z</dcterms:created>
  <dcterms:modified xsi:type="dcterms:W3CDTF">2023-03-06T22:08:21Z</dcterms:modified>
</cp:coreProperties>
</file>