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6"/>
  </p:notesMasterIdLst>
  <p:sldIdLst>
    <p:sldId id="318" r:id="rId3"/>
    <p:sldId id="319" r:id="rId4"/>
    <p:sldId id="320" r:id="rId5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1" r:id="rId16"/>
    <p:sldId id="330" r:id="rId17"/>
    <p:sldId id="338" r:id="rId18"/>
    <p:sldId id="339" r:id="rId19"/>
    <p:sldId id="342" r:id="rId20"/>
    <p:sldId id="34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16"/>
    <a:srgbClr val="F57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98" y="-8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f7a39de043_2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f7a39de043_2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gf7a39de043_2_5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3" name="Google Shape;4703;gf7a39de043_2_5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gf7a39de043_2_5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3" name="Google Shape;4703;gf7a39de043_2_5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gf7a39de043_2_5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3" name="Google Shape;4703;gf7a39de043_2_5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gf1f4fd536a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4" name="Google Shape;3054;gf1f4fd536a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0" name="Google Shape;4360;gf7a39de043_2_5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1" name="Google Shape;4361;gf7a39de043_2_5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2" name="Google Shape;4702;gf7a39de043_2_5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3" name="Google Shape;4703;gf7a39de043_2_5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" name="Google Shape;3532;gf7a39de043_2_2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3" name="Google Shape;3533;gf7a39de043_2_2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 rot="10800000">
            <a:off x="5492155" y="1598830"/>
            <a:ext cx="6168489" cy="4515598"/>
            <a:chOff x="6012925" y="2964625"/>
            <a:chExt cx="1368950" cy="1009975"/>
          </a:xfrm>
        </p:grpSpPr>
        <p:sp>
          <p:nvSpPr>
            <p:cNvPr id="275" name="Google Shape;275;p7"/>
            <p:cNvSpPr/>
            <p:nvPr/>
          </p:nvSpPr>
          <p:spPr>
            <a:xfrm>
              <a:off x="6057275" y="3010525"/>
              <a:ext cx="1324600" cy="885925"/>
            </a:xfrm>
            <a:custGeom>
              <a:avLst/>
              <a:gdLst/>
              <a:ahLst/>
              <a:cxnLst/>
              <a:rect l="l" t="t" r="r" b="b"/>
              <a:pathLst>
                <a:path w="52984" h="35437" extrusionOk="0">
                  <a:moveTo>
                    <a:pt x="38866" y="0"/>
                  </a:moveTo>
                  <a:lnTo>
                    <a:pt x="38261" y="20"/>
                  </a:lnTo>
                  <a:lnTo>
                    <a:pt x="37656" y="81"/>
                  </a:lnTo>
                  <a:lnTo>
                    <a:pt x="37071" y="182"/>
                  </a:lnTo>
                  <a:lnTo>
                    <a:pt x="36466" y="323"/>
                  </a:lnTo>
                  <a:lnTo>
                    <a:pt x="35861" y="525"/>
                  </a:lnTo>
                  <a:lnTo>
                    <a:pt x="35276" y="767"/>
                  </a:lnTo>
                  <a:lnTo>
                    <a:pt x="34691" y="1089"/>
                  </a:lnTo>
                  <a:lnTo>
                    <a:pt x="34146" y="1412"/>
                  </a:lnTo>
                  <a:lnTo>
                    <a:pt x="33602" y="1694"/>
                  </a:lnTo>
                  <a:lnTo>
                    <a:pt x="33057" y="1936"/>
                  </a:lnTo>
                  <a:lnTo>
                    <a:pt x="32553" y="2158"/>
                  </a:lnTo>
                  <a:lnTo>
                    <a:pt x="32029" y="2360"/>
                  </a:lnTo>
                  <a:lnTo>
                    <a:pt x="31525" y="2541"/>
                  </a:lnTo>
                  <a:lnTo>
                    <a:pt x="31040" y="2683"/>
                  </a:lnTo>
                  <a:lnTo>
                    <a:pt x="30536" y="2804"/>
                  </a:lnTo>
                  <a:lnTo>
                    <a:pt x="30052" y="2904"/>
                  </a:lnTo>
                  <a:lnTo>
                    <a:pt x="29568" y="2985"/>
                  </a:lnTo>
                  <a:lnTo>
                    <a:pt x="29084" y="3046"/>
                  </a:lnTo>
                  <a:lnTo>
                    <a:pt x="28600" y="3086"/>
                  </a:lnTo>
                  <a:lnTo>
                    <a:pt x="28116" y="3126"/>
                  </a:lnTo>
                  <a:lnTo>
                    <a:pt x="27148" y="3126"/>
                  </a:lnTo>
                  <a:lnTo>
                    <a:pt x="26644" y="3106"/>
                  </a:lnTo>
                  <a:lnTo>
                    <a:pt x="26139" y="3066"/>
                  </a:lnTo>
                  <a:lnTo>
                    <a:pt x="25091" y="2945"/>
                  </a:lnTo>
                  <a:lnTo>
                    <a:pt x="24022" y="2804"/>
                  </a:lnTo>
                  <a:lnTo>
                    <a:pt x="22872" y="2622"/>
                  </a:lnTo>
                  <a:lnTo>
                    <a:pt x="20371" y="2199"/>
                  </a:lnTo>
                  <a:lnTo>
                    <a:pt x="19000" y="1957"/>
                  </a:lnTo>
                  <a:lnTo>
                    <a:pt x="17507" y="1735"/>
                  </a:lnTo>
                  <a:lnTo>
                    <a:pt x="16741" y="1654"/>
                  </a:lnTo>
                  <a:lnTo>
                    <a:pt x="15974" y="1594"/>
                  </a:lnTo>
                  <a:lnTo>
                    <a:pt x="15208" y="1594"/>
                  </a:lnTo>
                  <a:lnTo>
                    <a:pt x="14442" y="1634"/>
                  </a:lnTo>
                  <a:lnTo>
                    <a:pt x="13675" y="1694"/>
                  </a:lnTo>
                  <a:lnTo>
                    <a:pt x="12929" y="1815"/>
                  </a:lnTo>
                  <a:lnTo>
                    <a:pt x="12183" y="1957"/>
                  </a:lnTo>
                  <a:lnTo>
                    <a:pt x="11437" y="2158"/>
                  </a:lnTo>
                  <a:lnTo>
                    <a:pt x="10710" y="2380"/>
                  </a:lnTo>
                  <a:lnTo>
                    <a:pt x="10005" y="2642"/>
                  </a:lnTo>
                  <a:lnTo>
                    <a:pt x="9299" y="2945"/>
                  </a:lnTo>
                  <a:lnTo>
                    <a:pt x="8613" y="3288"/>
                  </a:lnTo>
                  <a:lnTo>
                    <a:pt x="7947" y="3651"/>
                  </a:lnTo>
                  <a:lnTo>
                    <a:pt x="7302" y="4054"/>
                  </a:lnTo>
                  <a:lnTo>
                    <a:pt x="6657" y="4498"/>
                  </a:lnTo>
                  <a:lnTo>
                    <a:pt x="6051" y="4962"/>
                  </a:lnTo>
                  <a:lnTo>
                    <a:pt x="5446" y="5466"/>
                  </a:lnTo>
                  <a:lnTo>
                    <a:pt x="4882" y="6010"/>
                  </a:lnTo>
                  <a:lnTo>
                    <a:pt x="4337" y="6575"/>
                  </a:lnTo>
                  <a:lnTo>
                    <a:pt x="3813" y="7180"/>
                  </a:lnTo>
                  <a:lnTo>
                    <a:pt x="3329" y="7805"/>
                  </a:lnTo>
                  <a:lnTo>
                    <a:pt x="2865" y="8471"/>
                  </a:lnTo>
                  <a:lnTo>
                    <a:pt x="2441" y="9157"/>
                  </a:lnTo>
                  <a:lnTo>
                    <a:pt x="2038" y="9883"/>
                  </a:lnTo>
                  <a:lnTo>
                    <a:pt x="1675" y="10629"/>
                  </a:lnTo>
                  <a:lnTo>
                    <a:pt x="1332" y="11416"/>
                  </a:lnTo>
                  <a:lnTo>
                    <a:pt x="1050" y="12202"/>
                  </a:lnTo>
                  <a:lnTo>
                    <a:pt x="787" y="13049"/>
                  </a:lnTo>
                  <a:lnTo>
                    <a:pt x="566" y="13896"/>
                  </a:lnTo>
                  <a:lnTo>
                    <a:pt x="384" y="14784"/>
                  </a:lnTo>
                  <a:lnTo>
                    <a:pt x="243" y="15691"/>
                  </a:lnTo>
                  <a:lnTo>
                    <a:pt x="142" y="16619"/>
                  </a:lnTo>
                  <a:lnTo>
                    <a:pt x="82" y="17547"/>
                  </a:lnTo>
                  <a:lnTo>
                    <a:pt x="41" y="18434"/>
                  </a:lnTo>
                  <a:lnTo>
                    <a:pt x="21" y="19302"/>
                  </a:lnTo>
                  <a:lnTo>
                    <a:pt x="1" y="20129"/>
                  </a:lnTo>
                  <a:lnTo>
                    <a:pt x="21" y="20915"/>
                  </a:lnTo>
                  <a:lnTo>
                    <a:pt x="61" y="21682"/>
                  </a:lnTo>
                  <a:lnTo>
                    <a:pt x="122" y="22408"/>
                  </a:lnTo>
                  <a:lnTo>
                    <a:pt x="203" y="23113"/>
                  </a:lnTo>
                  <a:lnTo>
                    <a:pt x="324" y="23799"/>
                  </a:lnTo>
                  <a:lnTo>
                    <a:pt x="465" y="24465"/>
                  </a:lnTo>
                  <a:lnTo>
                    <a:pt x="646" y="25090"/>
                  </a:lnTo>
                  <a:lnTo>
                    <a:pt x="848" y="25675"/>
                  </a:lnTo>
                  <a:lnTo>
                    <a:pt x="1070" y="26260"/>
                  </a:lnTo>
                  <a:lnTo>
                    <a:pt x="1332" y="26804"/>
                  </a:lnTo>
                  <a:lnTo>
                    <a:pt x="1635" y="27349"/>
                  </a:lnTo>
                  <a:lnTo>
                    <a:pt x="1977" y="27853"/>
                  </a:lnTo>
                  <a:lnTo>
                    <a:pt x="2340" y="28337"/>
                  </a:lnTo>
                  <a:lnTo>
                    <a:pt x="2744" y="28801"/>
                  </a:lnTo>
                  <a:lnTo>
                    <a:pt x="3208" y="29265"/>
                  </a:lnTo>
                  <a:lnTo>
                    <a:pt x="3692" y="29688"/>
                  </a:lnTo>
                  <a:lnTo>
                    <a:pt x="4216" y="30092"/>
                  </a:lnTo>
                  <a:lnTo>
                    <a:pt x="4781" y="30495"/>
                  </a:lnTo>
                  <a:lnTo>
                    <a:pt x="5406" y="30878"/>
                  </a:lnTo>
                  <a:lnTo>
                    <a:pt x="6072" y="31241"/>
                  </a:lnTo>
                  <a:lnTo>
                    <a:pt x="6757" y="31584"/>
                  </a:lnTo>
                  <a:lnTo>
                    <a:pt x="7524" y="31927"/>
                  </a:lnTo>
                  <a:lnTo>
                    <a:pt x="8331" y="32250"/>
                  </a:lnTo>
                  <a:lnTo>
                    <a:pt x="9178" y="32552"/>
                  </a:lnTo>
                  <a:lnTo>
                    <a:pt x="10085" y="32855"/>
                  </a:lnTo>
                  <a:lnTo>
                    <a:pt x="11033" y="33157"/>
                  </a:lnTo>
                  <a:lnTo>
                    <a:pt x="12042" y="33440"/>
                  </a:lnTo>
                  <a:lnTo>
                    <a:pt x="13111" y="33702"/>
                  </a:lnTo>
                  <a:lnTo>
                    <a:pt x="14200" y="33964"/>
                  </a:lnTo>
                  <a:lnTo>
                    <a:pt x="15309" y="34206"/>
                  </a:lnTo>
                  <a:lnTo>
                    <a:pt x="16438" y="34408"/>
                  </a:lnTo>
                  <a:lnTo>
                    <a:pt x="17568" y="34610"/>
                  </a:lnTo>
                  <a:lnTo>
                    <a:pt x="18697" y="34771"/>
                  </a:lnTo>
                  <a:lnTo>
                    <a:pt x="19847" y="34932"/>
                  </a:lnTo>
                  <a:lnTo>
                    <a:pt x="21017" y="35053"/>
                  </a:lnTo>
                  <a:lnTo>
                    <a:pt x="22166" y="35174"/>
                  </a:lnTo>
                  <a:lnTo>
                    <a:pt x="23316" y="35255"/>
                  </a:lnTo>
                  <a:lnTo>
                    <a:pt x="24486" y="35336"/>
                  </a:lnTo>
                  <a:lnTo>
                    <a:pt x="25635" y="35396"/>
                  </a:lnTo>
                  <a:lnTo>
                    <a:pt x="26785" y="35416"/>
                  </a:lnTo>
                  <a:lnTo>
                    <a:pt x="27935" y="35437"/>
                  </a:lnTo>
                  <a:lnTo>
                    <a:pt x="29064" y="35437"/>
                  </a:lnTo>
                  <a:lnTo>
                    <a:pt x="30193" y="35416"/>
                  </a:lnTo>
                  <a:lnTo>
                    <a:pt x="31323" y="35376"/>
                  </a:lnTo>
                  <a:lnTo>
                    <a:pt x="32432" y="35316"/>
                  </a:lnTo>
                  <a:lnTo>
                    <a:pt x="33521" y="35255"/>
                  </a:lnTo>
                  <a:lnTo>
                    <a:pt x="34610" y="35154"/>
                  </a:lnTo>
                  <a:lnTo>
                    <a:pt x="35659" y="35053"/>
                  </a:lnTo>
                  <a:lnTo>
                    <a:pt x="36708" y="34932"/>
                  </a:lnTo>
                  <a:lnTo>
                    <a:pt x="37716" y="34811"/>
                  </a:lnTo>
                  <a:lnTo>
                    <a:pt x="38725" y="34650"/>
                  </a:lnTo>
                  <a:lnTo>
                    <a:pt x="39693" y="34489"/>
                  </a:lnTo>
                  <a:lnTo>
                    <a:pt x="40641" y="34307"/>
                  </a:lnTo>
                  <a:lnTo>
                    <a:pt x="41569" y="34105"/>
                  </a:lnTo>
                  <a:lnTo>
                    <a:pt x="42456" y="33904"/>
                  </a:lnTo>
                  <a:lnTo>
                    <a:pt x="43303" y="33682"/>
                  </a:lnTo>
                  <a:lnTo>
                    <a:pt x="44130" y="33460"/>
                  </a:lnTo>
                  <a:lnTo>
                    <a:pt x="44917" y="33198"/>
                  </a:lnTo>
                  <a:lnTo>
                    <a:pt x="45683" y="32936"/>
                  </a:lnTo>
                  <a:lnTo>
                    <a:pt x="46389" y="32673"/>
                  </a:lnTo>
                  <a:lnTo>
                    <a:pt x="46732" y="32532"/>
                  </a:lnTo>
                  <a:lnTo>
                    <a:pt x="47075" y="32371"/>
                  </a:lnTo>
                  <a:lnTo>
                    <a:pt x="47397" y="32210"/>
                  </a:lnTo>
                  <a:lnTo>
                    <a:pt x="47700" y="32048"/>
                  </a:lnTo>
                  <a:lnTo>
                    <a:pt x="48002" y="31867"/>
                  </a:lnTo>
                  <a:lnTo>
                    <a:pt x="48305" y="31685"/>
                  </a:lnTo>
                  <a:lnTo>
                    <a:pt x="48849" y="31282"/>
                  </a:lnTo>
                  <a:lnTo>
                    <a:pt x="49374" y="30858"/>
                  </a:lnTo>
                  <a:lnTo>
                    <a:pt x="49858" y="30415"/>
                  </a:lnTo>
                  <a:lnTo>
                    <a:pt x="50281" y="29930"/>
                  </a:lnTo>
                  <a:lnTo>
                    <a:pt x="50705" y="29406"/>
                  </a:lnTo>
                  <a:lnTo>
                    <a:pt x="51068" y="28882"/>
                  </a:lnTo>
                  <a:lnTo>
                    <a:pt x="51391" y="28317"/>
                  </a:lnTo>
                  <a:lnTo>
                    <a:pt x="51693" y="27732"/>
                  </a:lnTo>
                  <a:lnTo>
                    <a:pt x="51976" y="27107"/>
                  </a:lnTo>
                  <a:lnTo>
                    <a:pt x="52197" y="26482"/>
                  </a:lnTo>
                  <a:lnTo>
                    <a:pt x="52399" y="25836"/>
                  </a:lnTo>
                  <a:lnTo>
                    <a:pt x="52581" y="25171"/>
                  </a:lnTo>
                  <a:lnTo>
                    <a:pt x="52722" y="24485"/>
                  </a:lnTo>
                  <a:lnTo>
                    <a:pt x="52823" y="23779"/>
                  </a:lnTo>
                  <a:lnTo>
                    <a:pt x="52903" y="23053"/>
                  </a:lnTo>
                  <a:lnTo>
                    <a:pt x="52964" y="22327"/>
                  </a:lnTo>
                  <a:lnTo>
                    <a:pt x="52984" y="21581"/>
                  </a:lnTo>
                  <a:lnTo>
                    <a:pt x="52984" y="20814"/>
                  </a:lnTo>
                  <a:lnTo>
                    <a:pt x="52964" y="20048"/>
                  </a:lnTo>
                  <a:lnTo>
                    <a:pt x="52903" y="19261"/>
                  </a:lnTo>
                  <a:lnTo>
                    <a:pt x="52823" y="18475"/>
                  </a:lnTo>
                  <a:lnTo>
                    <a:pt x="52722" y="17688"/>
                  </a:lnTo>
                  <a:lnTo>
                    <a:pt x="52601" y="16881"/>
                  </a:lnTo>
                  <a:lnTo>
                    <a:pt x="52460" y="16075"/>
                  </a:lnTo>
                  <a:lnTo>
                    <a:pt x="52278" y="15268"/>
                  </a:lnTo>
                  <a:lnTo>
                    <a:pt x="52097" y="14461"/>
                  </a:lnTo>
                  <a:lnTo>
                    <a:pt x="51895" y="13634"/>
                  </a:lnTo>
                  <a:lnTo>
                    <a:pt x="51653" y="12827"/>
                  </a:lnTo>
                  <a:lnTo>
                    <a:pt x="51411" y="12001"/>
                  </a:lnTo>
                  <a:lnTo>
                    <a:pt x="51149" y="11214"/>
                  </a:lnTo>
                  <a:lnTo>
                    <a:pt x="50846" y="10427"/>
                  </a:lnTo>
                  <a:lnTo>
                    <a:pt x="50523" y="9661"/>
                  </a:lnTo>
                  <a:lnTo>
                    <a:pt x="50181" y="8915"/>
                  </a:lnTo>
                  <a:lnTo>
                    <a:pt x="49818" y="8209"/>
                  </a:lnTo>
                  <a:lnTo>
                    <a:pt x="49434" y="7503"/>
                  </a:lnTo>
                  <a:lnTo>
                    <a:pt x="49031" y="6837"/>
                  </a:lnTo>
                  <a:lnTo>
                    <a:pt x="48607" y="6192"/>
                  </a:lnTo>
                  <a:lnTo>
                    <a:pt x="48184" y="5567"/>
                  </a:lnTo>
                  <a:lnTo>
                    <a:pt x="47720" y="4982"/>
                  </a:lnTo>
                  <a:lnTo>
                    <a:pt x="47256" y="4417"/>
                  </a:lnTo>
                  <a:lnTo>
                    <a:pt x="46752" y="3893"/>
                  </a:lnTo>
                  <a:lnTo>
                    <a:pt x="46268" y="3389"/>
                  </a:lnTo>
                  <a:lnTo>
                    <a:pt x="45743" y="2925"/>
                  </a:lnTo>
                  <a:lnTo>
                    <a:pt x="45219" y="2481"/>
                  </a:lnTo>
                  <a:lnTo>
                    <a:pt x="44675" y="2078"/>
                  </a:lnTo>
                  <a:lnTo>
                    <a:pt x="44130" y="1694"/>
                  </a:lnTo>
                  <a:lnTo>
                    <a:pt x="43565" y="1351"/>
                  </a:lnTo>
                  <a:lnTo>
                    <a:pt x="43001" y="1049"/>
                  </a:lnTo>
                  <a:lnTo>
                    <a:pt x="42436" y="787"/>
                  </a:lnTo>
                  <a:lnTo>
                    <a:pt x="41851" y="565"/>
                  </a:lnTo>
                  <a:lnTo>
                    <a:pt x="41266" y="363"/>
                  </a:lnTo>
                  <a:lnTo>
                    <a:pt x="40661" y="222"/>
                  </a:lnTo>
                  <a:lnTo>
                    <a:pt x="40076" y="101"/>
                  </a:lnTo>
                  <a:lnTo>
                    <a:pt x="39471" y="41"/>
                  </a:lnTo>
                  <a:lnTo>
                    <a:pt x="38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7165050" y="2964625"/>
              <a:ext cx="189600" cy="218350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116275" y="3023125"/>
              <a:ext cx="172475" cy="132125"/>
            </a:xfrm>
            <a:custGeom>
              <a:avLst/>
              <a:gdLst/>
              <a:ahLst/>
              <a:cxnLst/>
              <a:rect l="l" t="t" r="r" b="b"/>
              <a:pathLst>
                <a:path w="6899" h="5285" extrusionOk="0">
                  <a:moveTo>
                    <a:pt x="5386" y="0"/>
                  </a:moveTo>
                  <a:lnTo>
                    <a:pt x="5063" y="21"/>
                  </a:lnTo>
                  <a:lnTo>
                    <a:pt x="4720" y="81"/>
                  </a:lnTo>
                  <a:lnTo>
                    <a:pt x="4357" y="162"/>
                  </a:lnTo>
                  <a:lnTo>
                    <a:pt x="3974" y="283"/>
                  </a:lnTo>
                  <a:lnTo>
                    <a:pt x="3591" y="444"/>
                  </a:lnTo>
                  <a:lnTo>
                    <a:pt x="3207" y="626"/>
                  </a:lnTo>
                  <a:lnTo>
                    <a:pt x="2804" y="827"/>
                  </a:lnTo>
                  <a:lnTo>
                    <a:pt x="2401" y="1090"/>
                  </a:lnTo>
                  <a:lnTo>
                    <a:pt x="1997" y="1372"/>
                  </a:lnTo>
                  <a:lnTo>
                    <a:pt x="1796" y="1533"/>
                  </a:lnTo>
                  <a:lnTo>
                    <a:pt x="1614" y="1695"/>
                  </a:lnTo>
                  <a:lnTo>
                    <a:pt x="1271" y="2017"/>
                  </a:lnTo>
                  <a:lnTo>
                    <a:pt x="969" y="2380"/>
                  </a:lnTo>
                  <a:lnTo>
                    <a:pt x="707" y="2743"/>
                  </a:lnTo>
                  <a:lnTo>
                    <a:pt x="485" y="3106"/>
                  </a:lnTo>
                  <a:lnTo>
                    <a:pt x="323" y="3469"/>
                  </a:lnTo>
                  <a:lnTo>
                    <a:pt x="182" y="3812"/>
                  </a:lnTo>
                  <a:lnTo>
                    <a:pt x="81" y="4135"/>
                  </a:lnTo>
                  <a:lnTo>
                    <a:pt x="21" y="4438"/>
                  </a:lnTo>
                  <a:lnTo>
                    <a:pt x="1" y="4700"/>
                  </a:lnTo>
                  <a:lnTo>
                    <a:pt x="1" y="4922"/>
                  </a:lnTo>
                  <a:lnTo>
                    <a:pt x="61" y="5103"/>
                  </a:lnTo>
                  <a:lnTo>
                    <a:pt x="81" y="5164"/>
                  </a:lnTo>
                  <a:lnTo>
                    <a:pt x="122" y="5224"/>
                  </a:lnTo>
                  <a:lnTo>
                    <a:pt x="182" y="5264"/>
                  </a:lnTo>
                  <a:lnTo>
                    <a:pt x="243" y="5285"/>
                  </a:lnTo>
                  <a:lnTo>
                    <a:pt x="384" y="5285"/>
                  </a:lnTo>
                  <a:lnTo>
                    <a:pt x="485" y="5244"/>
                  </a:lnTo>
                  <a:lnTo>
                    <a:pt x="565" y="5184"/>
                  </a:lnTo>
                  <a:lnTo>
                    <a:pt x="767" y="5043"/>
                  </a:lnTo>
                  <a:lnTo>
                    <a:pt x="989" y="4861"/>
                  </a:lnTo>
                  <a:lnTo>
                    <a:pt x="1493" y="4377"/>
                  </a:lnTo>
                  <a:lnTo>
                    <a:pt x="2078" y="3792"/>
                  </a:lnTo>
                  <a:lnTo>
                    <a:pt x="2401" y="3469"/>
                  </a:lnTo>
                  <a:lnTo>
                    <a:pt x="2764" y="3127"/>
                  </a:lnTo>
                  <a:lnTo>
                    <a:pt x="3167" y="2804"/>
                  </a:lnTo>
                  <a:lnTo>
                    <a:pt x="3591" y="2461"/>
                  </a:lnTo>
                  <a:lnTo>
                    <a:pt x="4034" y="2118"/>
                  </a:lnTo>
                  <a:lnTo>
                    <a:pt x="4539" y="1795"/>
                  </a:lnTo>
                  <a:lnTo>
                    <a:pt x="5063" y="1493"/>
                  </a:lnTo>
                  <a:lnTo>
                    <a:pt x="5628" y="1190"/>
                  </a:lnTo>
                  <a:lnTo>
                    <a:pt x="6253" y="928"/>
                  </a:lnTo>
                  <a:lnTo>
                    <a:pt x="6898" y="686"/>
                  </a:lnTo>
                  <a:lnTo>
                    <a:pt x="6838" y="585"/>
                  </a:lnTo>
                  <a:lnTo>
                    <a:pt x="6777" y="505"/>
                  </a:lnTo>
                  <a:lnTo>
                    <a:pt x="6616" y="343"/>
                  </a:lnTo>
                  <a:lnTo>
                    <a:pt x="6434" y="202"/>
                  </a:lnTo>
                  <a:lnTo>
                    <a:pt x="6213" y="101"/>
                  </a:lnTo>
                  <a:lnTo>
                    <a:pt x="5971" y="41"/>
                  </a:lnTo>
                  <a:lnTo>
                    <a:pt x="56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524700" y="3909025"/>
              <a:ext cx="511300" cy="65575"/>
            </a:xfrm>
            <a:custGeom>
              <a:avLst/>
              <a:gdLst/>
              <a:ahLst/>
              <a:cxnLst/>
              <a:rect l="l" t="t" r="r" b="b"/>
              <a:pathLst>
                <a:path w="20452" h="2623" extrusionOk="0">
                  <a:moveTo>
                    <a:pt x="19806" y="1"/>
                  </a:moveTo>
                  <a:lnTo>
                    <a:pt x="19342" y="41"/>
                  </a:lnTo>
                  <a:lnTo>
                    <a:pt x="18757" y="142"/>
                  </a:lnTo>
                  <a:lnTo>
                    <a:pt x="18051" y="283"/>
                  </a:lnTo>
                  <a:lnTo>
                    <a:pt x="17325" y="384"/>
                  </a:lnTo>
                  <a:lnTo>
                    <a:pt x="16539" y="505"/>
                  </a:lnTo>
                  <a:lnTo>
                    <a:pt x="15712" y="586"/>
                  </a:lnTo>
                  <a:lnTo>
                    <a:pt x="14824" y="666"/>
                  </a:lnTo>
                  <a:lnTo>
                    <a:pt x="13896" y="727"/>
                  </a:lnTo>
                  <a:lnTo>
                    <a:pt x="12928" y="787"/>
                  </a:lnTo>
                  <a:lnTo>
                    <a:pt x="11920" y="807"/>
                  </a:lnTo>
                  <a:lnTo>
                    <a:pt x="10851" y="828"/>
                  </a:lnTo>
                  <a:lnTo>
                    <a:pt x="9742" y="828"/>
                  </a:lnTo>
                  <a:lnTo>
                    <a:pt x="8592" y="807"/>
                  </a:lnTo>
                  <a:lnTo>
                    <a:pt x="7382" y="767"/>
                  </a:lnTo>
                  <a:lnTo>
                    <a:pt x="6152" y="707"/>
                  </a:lnTo>
                  <a:lnTo>
                    <a:pt x="4861" y="606"/>
                  </a:lnTo>
                  <a:lnTo>
                    <a:pt x="3530" y="505"/>
                  </a:lnTo>
                  <a:lnTo>
                    <a:pt x="2158" y="384"/>
                  </a:lnTo>
                  <a:lnTo>
                    <a:pt x="1614" y="344"/>
                  </a:lnTo>
                  <a:lnTo>
                    <a:pt x="1150" y="344"/>
                  </a:lnTo>
                  <a:lnTo>
                    <a:pt x="767" y="384"/>
                  </a:lnTo>
                  <a:lnTo>
                    <a:pt x="444" y="444"/>
                  </a:lnTo>
                  <a:lnTo>
                    <a:pt x="323" y="505"/>
                  </a:lnTo>
                  <a:lnTo>
                    <a:pt x="222" y="545"/>
                  </a:lnTo>
                  <a:lnTo>
                    <a:pt x="141" y="606"/>
                  </a:lnTo>
                  <a:lnTo>
                    <a:pt x="61" y="666"/>
                  </a:lnTo>
                  <a:lnTo>
                    <a:pt x="20" y="747"/>
                  </a:lnTo>
                  <a:lnTo>
                    <a:pt x="0" y="807"/>
                  </a:lnTo>
                  <a:lnTo>
                    <a:pt x="0" y="888"/>
                  </a:lnTo>
                  <a:lnTo>
                    <a:pt x="20" y="969"/>
                  </a:lnTo>
                  <a:lnTo>
                    <a:pt x="41" y="1050"/>
                  </a:lnTo>
                  <a:lnTo>
                    <a:pt x="101" y="1130"/>
                  </a:lnTo>
                  <a:lnTo>
                    <a:pt x="182" y="1211"/>
                  </a:lnTo>
                  <a:lnTo>
                    <a:pt x="283" y="1292"/>
                  </a:lnTo>
                  <a:lnTo>
                    <a:pt x="404" y="1372"/>
                  </a:lnTo>
                  <a:lnTo>
                    <a:pt x="545" y="1453"/>
                  </a:lnTo>
                  <a:lnTo>
                    <a:pt x="888" y="1614"/>
                  </a:lnTo>
                  <a:lnTo>
                    <a:pt x="1331" y="1776"/>
                  </a:lnTo>
                  <a:lnTo>
                    <a:pt x="1856" y="1897"/>
                  </a:lnTo>
                  <a:lnTo>
                    <a:pt x="2461" y="2018"/>
                  </a:lnTo>
                  <a:lnTo>
                    <a:pt x="3167" y="2098"/>
                  </a:lnTo>
                  <a:lnTo>
                    <a:pt x="4659" y="2260"/>
                  </a:lnTo>
                  <a:lnTo>
                    <a:pt x="6172" y="2401"/>
                  </a:lnTo>
                  <a:lnTo>
                    <a:pt x="7685" y="2522"/>
                  </a:lnTo>
                  <a:lnTo>
                    <a:pt x="9197" y="2603"/>
                  </a:lnTo>
                  <a:lnTo>
                    <a:pt x="9964" y="2623"/>
                  </a:lnTo>
                  <a:lnTo>
                    <a:pt x="11517" y="2623"/>
                  </a:lnTo>
                  <a:lnTo>
                    <a:pt x="12303" y="2582"/>
                  </a:lnTo>
                  <a:lnTo>
                    <a:pt x="13090" y="2542"/>
                  </a:lnTo>
                  <a:lnTo>
                    <a:pt x="13876" y="2481"/>
                  </a:lnTo>
                  <a:lnTo>
                    <a:pt x="14683" y="2381"/>
                  </a:lnTo>
                  <a:lnTo>
                    <a:pt x="15490" y="2280"/>
                  </a:lnTo>
                  <a:lnTo>
                    <a:pt x="16276" y="2139"/>
                  </a:lnTo>
                  <a:lnTo>
                    <a:pt x="17023" y="1957"/>
                  </a:lnTo>
                  <a:lnTo>
                    <a:pt x="17708" y="1776"/>
                  </a:lnTo>
                  <a:lnTo>
                    <a:pt x="18334" y="1554"/>
                  </a:lnTo>
                  <a:lnTo>
                    <a:pt x="18898" y="1332"/>
                  </a:lnTo>
                  <a:lnTo>
                    <a:pt x="19362" y="1110"/>
                  </a:lnTo>
                  <a:lnTo>
                    <a:pt x="19766" y="888"/>
                  </a:lnTo>
                  <a:lnTo>
                    <a:pt x="20088" y="686"/>
                  </a:lnTo>
                  <a:lnTo>
                    <a:pt x="20310" y="485"/>
                  </a:lnTo>
                  <a:lnTo>
                    <a:pt x="20371" y="404"/>
                  </a:lnTo>
                  <a:lnTo>
                    <a:pt x="20431" y="323"/>
                  </a:lnTo>
                  <a:lnTo>
                    <a:pt x="20451" y="243"/>
                  </a:lnTo>
                  <a:lnTo>
                    <a:pt x="20451" y="182"/>
                  </a:lnTo>
                  <a:lnTo>
                    <a:pt x="20411" y="122"/>
                  </a:lnTo>
                  <a:lnTo>
                    <a:pt x="20350" y="81"/>
                  </a:lnTo>
                  <a:lnTo>
                    <a:pt x="20270" y="41"/>
                  </a:lnTo>
                  <a:lnTo>
                    <a:pt x="20149" y="2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012925" y="3613050"/>
              <a:ext cx="210775" cy="250125"/>
            </a:xfrm>
            <a:custGeom>
              <a:avLst/>
              <a:gdLst/>
              <a:ahLst/>
              <a:cxnLst/>
              <a:rect l="l" t="t" r="r" b="b"/>
              <a:pathLst>
                <a:path w="8431" h="10005" extrusionOk="0">
                  <a:moveTo>
                    <a:pt x="101" y="1"/>
                  </a:moveTo>
                  <a:lnTo>
                    <a:pt x="61" y="485"/>
                  </a:lnTo>
                  <a:lnTo>
                    <a:pt x="20" y="949"/>
                  </a:lnTo>
                  <a:lnTo>
                    <a:pt x="0" y="1413"/>
                  </a:lnTo>
                  <a:lnTo>
                    <a:pt x="20" y="1876"/>
                  </a:lnTo>
                  <a:lnTo>
                    <a:pt x="40" y="2320"/>
                  </a:lnTo>
                  <a:lnTo>
                    <a:pt x="81" y="2744"/>
                  </a:lnTo>
                  <a:lnTo>
                    <a:pt x="141" y="3167"/>
                  </a:lnTo>
                  <a:lnTo>
                    <a:pt x="202" y="3591"/>
                  </a:lnTo>
                  <a:lnTo>
                    <a:pt x="303" y="3994"/>
                  </a:lnTo>
                  <a:lnTo>
                    <a:pt x="424" y="4377"/>
                  </a:lnTo>
                  <a:lnTo>
                    <a:pt x="565" y="4761"/>
                  </a:lnTo>
                  <a:lnTo>
                    <a:pt x="706" y="5144"/>
                  </a:lnTo>
                  <a:lnTo>
                    <a:pt x="887" y="5507"/>
                  </a:lnTo>
                  <a:lnTo>
                    <a:pt x="1089" y="5850"/>
                  </a:lnTo>
                  <a:lnTo>
                    <a:pt x="1311" y="6193"/>
                  </a:lnTo>
                  <a:lnTo>
                    <a:pt x="1553" y="6515"/>
                  </a:lnTo>
                  <a:lnTo>
                    <a:pt x="1795" y="6818"/>
                  </a:lnTo>
                  <a:lnTo>
                    <a:pt x="2077" y="7120"/>
                  </a:lnTo>
                  <a:lnTo>
                    <a:pt x="2380" y="7423"/>
                  </a:lnTo>
                  <a:lnTo>
                    <a:pt x="2723" y="7705"/>
                  </a:lnTo>
                  <a:lnTo>
                    <a:pt x="3066" y="7967"/>
                  </a:lnTo>
                  <a:lnTo>
                    <a:pt x="3429" y="8209"/>
                  </a:lnTo>
                  <a:lnTo>
                    <a:pt x="3832" y="8451"/>
                  </a:lnTo>
                  <a:lnTo>
                    <a:pt x="4235" y="8673"/>
                  </a:lnTo>
                  <a:lnTo>
                    <a:pt x="4679" y="8895"/>
                  </a:lnTo>
                  <a:lnTo>
                    <a:pt x="5143" y="9097"/>
                  </a:lnTo>
                  <a:lnTo>
                    <a:pt x="5627" y="9278"/>
                  </a:lnTo>
                  <a:lnTo>
                    <a:pt x="6131" y="9440"/>
                  </a:lnTo>
                  <a:lnTo>
                    <a:pt x="6676" y="9601"/>
                  </a:lnTo>
                  <a:lnTo>
                    <a:pt x="7241" y="9742"/>
                  </a:lnTo>
                  <a:lnTo>
                    <a:pt x="7825" y="9883"/>
                  </a:lnTo>
                  <a:lnTo>
                    <a:pt x="8431" y="10004"/>
                  </a:lnTo>
                  <a:lnTo>
                    <a:pt x="7785" y="9641"/>
                  </a:lnTo>
                  <a:lnTo>
                    <a:pt x="7180" y="9278"/>
                  </a:lnTo>
                  <a:lnTo>
                    <a:pt x="6595" y="8895"/>
                  </a:lnTo>
                  <a:lnTo>
                    <a:pt x="6051" y="8512"/>
                  </a:lnTo>
                  <a:lnTo>
                    <a:pt x="5526" y="8109"/>
                  </a:lnTo>
                  <a:lnTo>
                    <a:pt x="5042" y="7705"/>
                  </a:lnTo>
                  <a:lnTo>
                    <a:pt x="4598" y="7282"/>
                  </a:lnTo>
                  <a:lnTo>
                    <a:pt x="4155" y="6878"/>
                  </a:lnTo>
                  <a:lnTo>
                    <a:pt x="3751" y="6455"/>
                  </a:lnTo>
                  <a:lnTo>
                    <a:pt x="3388" y="6031"/>
                  </a:lnTo>
                  <a:lnTo>
                    <a:pt x="3025" y="5608"/>
                  </a:lnTo>
                  <a:lnTo>
                    <a:pt x="2703" y="5204"/>
                  </a:lnTo>
                  <a:lnTo>
                    <a:pt x="2400" y="4801"/>
                  </a:lnTo>
                  <a:lnTo>
                    <a:pt x="2118" y="4398"/>
                  </a:lnTo>
                  <a:lnTo>
                    <a:pt x="1856" y="3994"/>
                  </a:lnTo>
                  <a:lnTo>
                    <a:pt x="1634" y="3611"/>
                  </a:lnTo>
                  <a:lnTo>
                    <a:pt x="1210" y="2865"/>
                  </a:lnTo>
                  <a:lnTo>
                    <a:pt x="887" y="2179"/>
                  </a:lnTo>
                  <a:lnTo>
                    <a:pt x="605" y="1574"/>
                  </a:lnTo>
                  <a:lnTo>
                    <a:pt x="403" y="1029"/>
                  </a:lnTo>
                  <a:lnTo>
                    <a:pt x="262" y="606"/>
                  </a:lnTo>
                  <a:lnTo>
                    <a:pt x="161" y="263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0" name="Google Shape;280;p7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37293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1" name="Google Shape;281;p7"/>
          <p:cNvSpPr txBox="1">
            <a:spLocks noGrp="1"/>
          </p:cNvSpPr>
          <p:nvPr>
            <p:ph type="body" idx="1"/>
          </p:nvPr>
        </p:nvSpPr>
        <p:spPr>
          <a:xfrm>
            <a:off x="720000" y="2130150"/>
            <a:ext cx="4413900" cy="22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2" name="Google Shape;282;p7"/>
          <p:cNvSpPr/>
          <p:nvPr/>
        </p:nvSpPr>
        <p:spPr>
          <a:xfrm rot="10800000" flipH="1">
            <a:off x="-763462" y="-1195958"/>
            <a:ext cx="2475662" cy="3341798"/>
          </a:xfrm>
          <a:custGeom>
            <a:avLst/>
            <a:gdLst/>
            <a:ahLst/>
            <a:cxnLst/>
            <a:rect l="l" t="t" r="r" b="b"/>
            <a:pathLst>
              <a:path w="42254" h="57037" extrusionOk="0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rgbClr val="FFE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3" name="Google Shape;283;p7"/>
          <p:cNvGrpSpPr/>
          <p:nvPr/>
        </p:nvGrpSpPr>
        <p:grpSpPr>
          <a:xfrm rot="5400000">
            <a:off x="7685526" y="-484217"/>
            <a:ext cx="970042" cy="1918341"/>
            <a:chOff x="961675" y="1958725"/>
            <a:chExt cx="563225" cy="1113825"/>
          </a:xfrm>
        </p:grpSpPr>
        <p:sp>
          <p:nvSpPr>
            <p:cNvPr id="284" name="Google Shape;284;p7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6" name="Google Shape;286;p7"/>
          <p:cNvGrpSpPr/>
          <p:nvPr/>
        </p:nvGrpSpPr>
        <p:grpSpPr>
          <a:xfrm rot="10800000">
            <a:off x="-529609" y="3449289"/>
            <a:ext cx="2862466" cy="1695774"/>
            <a:chOff x="238125" y="3383650"/>
            <a:chExt cx="1287775" cy="762900"/>
          </a:xfrm>
        </p:grpSpPr>
        <p:sp>
          <p:nvSpPr>
            <p:cNvPr id="287" name="Google Shape;287;p7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0" name="Google Shape;290;p7"/>
          <p:cNvSpPr/>
          <p:nvPr/>
        </p:nvSpPr>
        <p:spPr>
          <a:xfrm>
            <a:off x="7439090" y="4292407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7"/>
          <p:cNvSpPr/>
          <p:nvPr/>
        </p:nvSpPr>
        <p:spPr>
          <a:xfrm>
            <a:off x="484388" y="332325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2" name="Google Shape;292;p7"/>
          <p:cNvGrpSpPr/>
          <p:nvPr/>
        </p:nvGrpSpPr>
        <p:grpSpPr>
          <a:xfrm rot="3427705">
            <a:off x="4401603" y="4357579"/>
            <a:ext cx="340783" cy="340829"/>
            <a:chOff x="1460350" y="2402425"/>
            <a:chExt cx="208950" cy="208950"/>
          </a:xfrm>
        </p:grpSpPr>
        <p:sp>
          <p:nvSpPr>
            <p:cNvPr id="293" name="Google Shape;293;p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1" name="Google Shape;321;p7"/>
          <p:cNvGrpSpPr/>
          <p:nvPr/>
        </p:nvGrpSpPr>
        <p:grpSpPr>
          <a:xfrm>
            <a:off x="7794899" y="696125"/>
            <a:ext cx="475779" cy="475800"/>
            <a:chOff x="1460350" y="2402425"/>
            <a:chExt cx="208950" cy="208950"/>
          </a:xfrm>
        </p:grpSpPr>
        <p:sp>
          <p:nvSpPr>
            <p:cNvPr id="322" name="Google Shape;322;p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4" name="Google Shape;2424;p37"/>
          <p:cNvGrpSpPr/>
          <p:nvPr/>
        </p:nvGrpSpPr>
        <p:grpSpPr>
          <a:xfrm rot="10800000" flipH="1">
            <a:off x="6691758" y="3468233"/>
            <a:ext cx="2862466" cy="1695774"/>
            <a:chOff x="238125" y="3383650"/>
            <a:chExt cx="1287775" cy="762900"/>
          </a:xfrm>
        </p:grpSpPr>
        <p:sp>
          <p:nvSpPr>
            <p:cNvPr id="2425" name="Google Shape;2425;p37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28" name="Google Shape;2428;p37"/>
          <p:cNvGrpSpPr/>
          <p:nvPr/>
        </p:nvGrpSpPr>
        <p:grpSpPr>
          <a:xfrm rot="-5400000" flipH="1">
            <a:off x="574720" y="-584584"/>
            <a:ext cx="1175451" cy="2324553"/>
            <a:chOff x="961675" y="1958725"/>
            <a:chExt cx="563225" cy="1113825"/>
          </a:xfrm>
        </p:grpSpPr>
        <p:sp>
          <p:nvSpPr>
            <p:cNvPr id="2429" name="Google Shape;2429;p37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31" name="Google Shape;2431;p37"/>
          <p:cNvSpPr/>
          <p:nvPr/>
        </p:nvSpPr>
        <p:spPr>
          <a:xfrm>
            <a:off x="-152687" y="4462900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32" name="Google Shape;2432;p37"/>
          <p:cNvGrpSpPr/>
          <p:nvPr/>
        </p:nvGrpSpPr>
        <p:grpSpPr>
          <a:xfrm>
            <a:off x="-198288" y="1445825"/>
            <a:ext cx="475779" cy="475800"/>
            <a:chOff x="1460350" y="2402425"/>
            <a:chExt cx="208950" cy="208950"/>
          </a:xfrm>
        </p:grpSpPr>
        <p:sp>
          <p:nvSpPr>
            <p:cNvPr id="2433" name="Google Shape;2433;p3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1" name="Google Shape;2461;p37"/>
          <p:cNvGrpSpPr/>
          <p:nvPr/>
        </p:nvGrpSpPr>
        <p:grpSpPr>
          <a:xfrm rot="3427705">
            <a:off x="3096928" y="4999029"/>
            <a:ext cx="340783" cy="340829"/>
            <a:chOff x="1460350" y="2402425"/>
            <a:chExt cx="208950" cy="208950"/>
          </a:xfrm>
        </p:grpSpPr>
        <p:sp>
          <p:nvSpPr>
            <p:cNvPr id="2462" name="Google Shape;2462;p3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37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3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3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37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3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3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3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90" name="Google Shape;2490;p37"/>
          <p:cNvSpPr/>
          <p:nvPr/>
        </p:nvSpPr>
        <p:spPr>
          <a:xfrm>
            <a:off x="8850715" y="934032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91" name="Google Shape;2491;p37"/>
          <p:cNvSpPr/>
          <p:nvPr/>
        </p:nvSpPr>
        <p:spPr>
          <a:xfrm>
            <a:off x="5433965" y="-189818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9"/>
          <p:cNvGrpSpPr/>
          <p:nvPr/>
        </p:nvGrpSpPr>
        <p:grpSpPr>
          <a:xfrm>
            <a:off x="2662658" y="810379"/>
            <a:ext cx="6367911" cy="3922930"/>
            <a:chOff x="1569550" y="629994"/>
            <a:chExt cx="5900038" cy="3634698"/>
          </a:xfrm>
        </p:grpSpPr>
        <p:grpSp>
          <p:nvGrpSpPr>
            <p:cNvPr id="486" name="Google Shape;486;p9"/>
            <p:cNvGrpSpPr/>
            <p:nvPr/>
          </p:nvGrpSpPr>
          <p:grpSpPr>
            <a:xfrm>
              <a:off x="1569550" y="629994"/>
              <a:ext cx="5900038" cy="3634698"/>
              <a:chOff x="6012925" y="2964625"/>
              <a:chExt cx="1368950" cy="1009975"/>
            </a:xfrm>
          </p:grpSpPr>
          <p:sp>
            <p:nvSpPr>
              <p:cNvPr id="487" name="Google Shape;487;p9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avLst/>
                <a:gdLst/>
                <a:ahLst/>
                <a:cxnLst/>
                <a:rect l="l" t="t" r="r" b="b"/>
                <a:pathLst>
                  <a:path w="52984" h="35437" extrusionOk="0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8734" extrusionOk="0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5285" extrusionOk="0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623" extrusionOk="0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05" extrusionOk="0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92" name="Google Shape;492;p9"/>
            <p:cNvSpPr/>
            <p:nvPr/>
          </p:nvSpPr>
          <p:spPr>
            <a:xfrm rot="6334360">
              <a:off x="5988775" y="729157"/>
              <a:ext cx="242061" cy="765883"/>
            </a:xfrm>
            <a:custGeom>
              <a:avLst/>
              <a:gdLst/>
              <a:ahLst/>
              <a:cxnLst/>
              <a:rect l="l" t="t" r="r" b="b"/>
              <a:pathLst>
                <a:path w="4660" h="12546" extrusionOk="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3" name="Google Shape;493;p9"/>
          <p:cNvSpPr txBox="1">
            <a:spLocks noGrp="1"/>
          </p:cNvSpPr>
          <p:nvPr>
            <p:ph type="subTitle" idx="1"/>
          </p:nvPr>
        </p:nvSpPr>
        <p:spPr>
          <a:xfrm>
            <a:off x="3890575" y="2470449"/>
            <a:ext cx="45333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494" name="Google Shape;494;p9"/>
          <p:cNvSpPr txBox="1">
            <a:spLocks noGrp="1"/>
          </p:cNvSpPr>
          <p:nvPr>
            <p:ph type="title"/>
          </p:nvPr>
        </p:nvSpPr>
        <p:spPr>
          <a:xfrm>
            <a:off x="3890600" y="1707885"/>
            <a:ext cx="453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95" name="Google Shape;495;p9"/>
          <p:cNvSpPr/>
          <p:nvPr/>
        </p:nvSpPr>
        <p:spPr>
          <a:xfrm rot="-10459115">
            <a:off x="-1615191" y="4422128"/>
            <a:ext cx="6161576" cy="3441099"/>
          </a:xfrm>
          <a:custGeom>
            <a:avLst/>
            <a:gdLst/>
            <a:ahLst/>
            <a:cxnLst/>
            <a:rect l="l" t="t" r="r" b="b"/>
            <a:pathLst>
              <a:path w="52984" h="35437" extrusionOk="0">
                <a:moveTo>
                  <a:pt x="38866" y="0"/>
                </a:moveTo>
                <a:lnTo>
                  <a:pt x="38261" y="20"/>
                </a:lnTo>
                <a:lnTo>
                  <a:pt x="37656" y="81"/>
                </a:lnTo>
                <a:lnTo>
                  <a:pt x="37071" y="182"/>
                </a:lnTo>
                <a:lnTo>
                  <a:pt x="36466" y="323"/>
                </a:lnTo>
                <a:lnTo>
                  <a:pt x="35861" y="525"/>
                </a:lnTo>
                <a:lnTo>
                  <a:pt x="35276" y="767"/>
                </a:lnTo>
                <a:lnTo>
                  <a:pt x="34691" y="1089"/>
                </a:lnTo>
                <a:lnTo>
                  <a:pt x="34146" y="1412"/>
                </a:lnTo>
                <a:lnTo>
                  <a:pt x="33602" y="1694"/>
                </a:lnTo>
                <a:lnTo>
                  <a:pt x="33057" y="1936"/>
                </a:lnTo>
                <a:lnTo>
                  <a:pt x="32553" y="2158"/>
                </a:lnTo>
                <a:lnTo>
                  <a:pt x="32029" y="2360"/>
                </a:lnTo>
                <a:lnTo>
                  <a:pt x="31525" y="2541"/>
                </a:lnTo>
                <a:lnTo>
                  <a:pt x="31040" y="2683"/>
                </a:lnTo>
                <a:lnTo>
                  <a:pt x="30536" y="2804"/>
                </a:lnTo>
                <a:lnTo>
                  <a:pt x="30052" y="2904"/>
                </a:lnTo>
                <a:lnTo>
                  <a:pt x="29568" y="2985"/>
                </a:lnTo>
                <a:lnTo>
                  <a:pt x="29084" y="3046"/>
                </a:lnTo>
                <a:lnTo>
                  <a:pt x="28600" y="3086"/>
                </a:lnTo>
                <a:lnTo>
                  <a:pt x="28116" y="3126"/>
                </a:lnTo>
                <a:lnTo>
                  <a:pt x="27148" y="3126"/>
                </a:lnTo>
                <a:lnTo>
                  <a:pt x="26644" y="3106"/>
                </a:lnTo>
                <a:lnTo>
                  <a:pt x="26139" y="3066"/>
                </a:lnTo>
                <a:lnTo>
                  <a:pt x="25091" y="2945"/>
                </a:lnTo>
                <a:lnTo>
                  <a:pt x="24022" y="2804"/>
                </a:lnTo>
                <a:lnTo>
                  <a:pt x="22872" y="2622"/>
                </a:lnTo>
                <a:lnTo>
                  <a:pt x="20371" y="2199"/>
                </a:lnTo>
                <a:lnTo>
                  <a:pt x="19000" y="1957"/>
                </a:lnTo>
                <a:lnTo>
                  <a:pt x="17507" y="1735"/>
                </a:lnTo>
                <a:lnTo>
                  <a:pt x="16741" y="1654"/>
                </a:lnTo>
                <a:lnTo>
                  <a:pt x="15974" y="1594"/>
                </a:lnTo>
                <a:lnTo>
                  <a:pt x="15208" y="1594"/>
                </a:lnTo>
                <a:lnTo>
                  <a:pt x="14442" y="1634"/>
                </a:lnTo>
                <a:lnTo>
                  <a:pt x="13675" y="1694"/>
                </a:lnTo>
                <a:lnTo>
                  <a:pt x="12929" y="1815"/>
                </a:lnTo>
                <a:lnTo>
                  <a:pt x="12183" y="1957"/>
                </a:lnTo>
                <a:lnTo>
                  <a:pt x="11437" y="2158"/>
                </a:lnTo>
                <a:lnTo>
                  <a:pt x="10710" y="2380"/>
                </a:lnTo>
                <a:lnTo>
                  <a:pt x="10005" y="2642"/>
                </a:lnTo>
                <a:lnTo>
                  <a:pt x="9299" y="2945"/>
                </a:lnTo>
                <a:lnTo>
                  <a:pt x="8613" y="3288"/>
                </a:lnTo>
                <a:lnTo>
                  <a:pt x="7947" y="3651"/>
                </a:lnTo>
                <a:lnTo>
                  <a:pt x="7302" y="4054"/>
                </a:lnTo>
                <a:lnTo>
                  <a:pt x="6657" y="4498"/>
                </a:lnTo>
                <a:lnTo>
                  <a:pt x="6051" y="4962"/>
                </a:lnTo>
                <a:lnTo>
                  <a:pt x="5446" y="5466"/>
                </a:lnTo>
                <a:lnTo>
                  <a:pt x="4882" y="6010"/>
                </a:lnTo>
                <a:lnTo>
                  <a:pt x="4337" y="6575"/>
                </a:lnTo>
                <a:lnTo>
                  <a:pt x="3813" y="7180"/>
                </a:lnTo>
                <a:lnTo>
                  <a:pt x="3329" y="7805"/>
                </a:lnTo>
                <a:lnTo>
                  <a:pt x="2865" y="8471"/>
                </a:lnTo>
                <a:lnTo>
                  <a:pt x="2441" y="9157"/>
                </a:lnTo>
                <a:lnTo>
                  <a:pt x="2038" y="9883"/>
                </a:lnTo>
                <a:lnTo>
                  <a:pt x="1675" y="10629"/>
                </a:lnTo>
                <a:lnTo>
                  <a:pt x="1332" y="11416"/>
                </a:lnTo>
                <a:lnTo>
                  <a:pt x="1050" y="12202"/>
                </a:lnTo>
                <a:lnTo>
                  <a:pt x="787" y="13049"/>
                </a:lnTo>
                <a:lnTo>
                  <a:pt x="566" y="13896"/>
                </a:lnTo>
                <a:lnTo>
                  <a:pt x="384" y="14784"/>
                </a:lnTo>
                <a:lnTo>
                  <a:pt x="243" y="15691"/>
                </a:lnTo>
                <a:lnTo>
                  <a:pt x="142" y="16619"/>
                </a:lnTo>
                <a:lnTo>
                  <a:pt x="82" y="17547"/>
                </a:lnTo>
                <a:lnTo>
                  <a:pt x="41" y="18434"/>
                </a:lnTo>
                <a:lnTo>
                  <a:pt x="21" y="19302"/>
                </a:lnTo>
                <a:lnTo>
                  <a:pt x="1" y="20129"/>
                </a:lnTo>
                <a:lnTo>
                  <a:pt x="21" y="20915"/>
                </a:lnTo>
                <a:lnTo>
                  <a:pt x="61" y="21682"/>
                </a:lnTo>
                <a:lnTo>
                  <a:pt x="122" y="22408"/>
                </a:lnTo>
                <a:lnTo>
                  <a:pt x="203" y="23113"/>
                </a:lnTo>
                <a:lnTo>
                  <a:pt x="324" y="23799"/>
                </a:lnTo>
                <a:lnTo>
                  <a:pt x="465" y="24465"/>
                </a:lnTo>
                <a:lnTo>
                  <a:pt x="646" y="25090"/>
                </a:lnTo>
                <a:lnTo>
                  <a:pt x="848" y="25675"/>
                </a:lnTo>
                <a:lnTo>
                  <a:pt x="1070" y="26260"/>
                </a:lnTo>
                <a:lnTo>
                  <a:pt x="1332" y="26804"/>
                </a:lnTo>
                <a:lnTo>
                  <a:pt x="1635" y="27349"/>
                </a:lnTo>
                <a:lnTo>
                  <a:pt x="1977" y="27853"/>
                </a:lnTo>
                <a:lnTo>
                  <a:pt x="2340" y="28337"/>
                </a:lnTo>
                <a:lnTo>
                  <a:pt x="2744" y="28801"/>
                </a:lnTo>
                <a:lnTo>
                  <a:pt x="3208" y="29265"/>
                </a:lnTo>
                <a:lnTo>
                  <a:pt x="3692" y="29688"/>
                </a:lnTo>
                <a:lnTo>
                  <a:pt x="4216" y="30092"/>
                </a:lnTo>
                <a:lnTo>
                  <a:pt x="4781" y="30495"/>
                </a:lnTo>
                <a:lnTo>
                  <a:pt x="5406" y="30878"/>
                </a:lnTo>
                <a:lnTo>
                  <a:pt x="6072" y="31241"/>
                </a:lnTo>
                <a:lnTo>
                  <a:pt x="6757" y="31584"/>
                </a:lnTo>
                <a:lnTo>
                  <a:pt x="7524" y="31927"/>
                </a:lnTo>
                <a:lnTo>
                  <a:pt x="8331" y="32250"/>
                </a:lnTo>
                <a:lnTo>
                  <a:pt x="9178" y="32552"/>
                </a:lnTo>
                <a:lnTo>
                  <a:pt x="10085" y="32855"/>
                </a:lnTo>
                <a:lnTo>
                  <a:pt x="11033" y="33157"/>
                </a:lnTo>
                <a:lnTo>
                  <a:pt x="12042" y="33440"/>
                </a:lnTo>
                <a:lnTo>
                  <a:pt x="13111" y="33702"/>
                </a:lnTo>
                <a:lnTo>
                  <a:pt x="14200" y="33964"/>
                </a:lnTo>
                <a:lnTo>
                  <a:pt x="15309" y="34206"/>
                </a:lnTo>
                <a:lnTo>
                  <a:pt x="16438" y="34408"/>
                </a:lnTo>
                <a:lnTo>
                  <a:pt x="17568" y="34610"/>
                </a:lnTo>
                <a:lnTo>
                  <a:pt x="18697" y="34771"/>
                </a:lnTo>
                <a:lnTo>
                  <a:pt x="19847" y="34932"/>
                </a:lnTo>
                <a:lnTo>
                  <a:pt x="21017" y="35053"/>
                </a:lnTo>
                <a:lnTo>
                  <a:pt x="22166" y="35174"/>
                </a:lnTo>
                <a:lnTo>
                  <a:pt x="23316" y="35255"/>
                </a:lnTo>
                <a:lnTo>
                  <a:pt x="24486" y="35336"/>
                </a:lnTo>
                <a:lnTo>
                  <a:pt x="25635" y="35396"/>
                </a:lnTo>
                <a:lnTo>
                  <a:pt x="26785" y="35416"/>
                </a:lnTo>
                <a:lnTo>
                  <a:pt x="27935" y="35437"/>
                </a:lnTo>
                <a:lnTo>
                  <a:pt x="29064" y="35437"/>
                </a:lnTo>
                <a:lnTo>
                  <a:pt x="30193" y="35416"/>
                </a:lnTo>
                <a:lnTo>
                  <a:pt x="31323" y="35376"/>
                </a:lnTo>
                <a:lnTo>
                  <a:pt x="32432" y="35316"/>
                </a:lnTo>
                <a:lnTo>
                  <a:pt x="33521" y="35255"/>
                </a:lnTo>
                <a:lnTo>
                  <a:pt x="34610" y="35154"/>
                </a:lnTo>
                <a:lnTo>
                  <a:pt x="35659" y="35053"/>
                </a:lnTo>
                <a:lnTo>
                  <a:pt x="36708" y="34932"/>
                </a:lnTo>
                <a:lnTo>
                  <a:pt x="37716" y="34811"/>
                </a:lnTo>
                <a:lnTo>
                  <a:pt x="38725" y="34650"/>
                </a:lnTo>
                <a:lnTo>
                  <a:pt x="39693" y="34489"/>
                </a:lnTo>
                <a:lnTo>
                  <a:pt x="40641" y="34307"/>
                </a:lnTo>
                <a:lnTo>
                  <a:pt x="41569" y="34105"/>
                </a:lnTo>
                <a:lnTo>
                  <a:pt x="42456" y="33904"/>
                </a:lnTo>
                <a:lnTo>
                  <a:pt x="43303" y="33682"/>
                </a:lnTo>
                <a:lnTo>
                  <a:pt x="44130" y="33460"/>
                </a:lnTo>
                <a:lnTo>
                  <a:pt x="44917" y="33198"/>
                </a:lnTo>
                <a:lnTo>
                  <a:pt x="45683" y="32936"/>
                </a:lnTo>
                <a:lnTo>
                  <a:pt x="46389" y="32673"/>
                </a:lnTo>
                <a:lnTo>
                  <a:pt x="46732" y="32532"/>
                </a:lnTo>
                <a:lnTo>
                  <a:pt x="47075" y="32371"/>
                </a:lnTo>
                <a:lnTo>
                  <a:pt x="47397" y="32210"/>
                </a:lnTo>
                <a:lnTo>
                  <a:pt x="47700" y="32048"/>
                </a:lnTo>
                <a:lnTo>
                  <a:pt x="48002" y="31867"/>
                </a:lnTo>
                <a:lnTo>
                  <a:pt x="48305" y="31685"/>
                </a:lnTo>
                <a:lnTo>
                  <a:pt x="48849" y="31282"/>
                </a:lnTo>
                <a:lnTo>
                  <a:pt x="49374" y="30858"/>
                </a:lnTo>
                <a:lnTo>
                  <a:pt x="49858" y="30415"/>
                </a:lnTo>
                <a:lnTo>
                  <a:pt x="50281" y="29930"/>
                </a:lnTo>
                <a:lnTo>
                  <a:pt x="50705" y="29406"/>
                </a:lnTo>
                <a:lnTo>
                  <a:pt x="51068" y="28882"/>
                </a:lnTo>
                <a:lnTo>
                  <a:pt x="51391" y="28317"/>
                </a:lnTo>
                <a:lnTo>
                  <a:pt x="51693" y="27732"/>
                </a:lnTo>
                <a:lnTo>
                  <a:pt x="51976" y="27107"/>
                </a:lnTo>
                <a:lnTo>
                  <a:pt x="52197" y="26482"/>
                </a:lnTo>
                <a:lnTo>
                  <a:pt x="52399" y="25836"/>
                </a:lnTo>
                <a:lnTo>
                  <a:pt x="52581" y="25171"/>
                </a:lnTo>
                <a:lnTo>
                  <a:pt x="52722" y="24485"/>
                </a:lnTo>
                <a:lnTo>
                  <a:pt x="52823" y="23779"/>
                </a:lnTo>
                <a:lnTo>
                  <a:pt x="52903" y="23053"/>
                </a:lnTo>
                <a:lnTo>
                  <a:pt x="52964" y="22327"/>
                </a:lnTo>
                <a:lnTo>
                  <a:pt x="52984" y="21581"/>
                </a:lnTo>
                <a:lnTo>
                  <a:pt x="52984" y="20814"/>
                </a:lnTo>
                <a:lnTo>
                  <a:pt x="52964" y="20048"/>
                </a:lnTo>
                <a:lnTo>
                  <a:pt x="52903" y="19261"/>
                </a:lnTo>
                <a:lnTo>
                  <a:pt x="52823" y="18475"/>
                </a:lnTo>
                <a:lnTo>
                  <a:pt x="52722" y="17688"/>
                </a:lnTo>
                <a:lnTo>
                  <a:pt x="52601" y="16881"/>
                </a:lnTo>
                <a:lnTo>
                  <a:pt x="52460" y="16075"/>
                </a:lnTo>
                <a:lnTo>
                  <a:pt x="52278" y="15268"/>
                </a:lnTo>
                <a:lnTo>
                  <a:pt x="52097" y="14461"/>
                </a:lnTo>
                <a:lnTo>
                  <a:pt x="51895" y="13634"/>
                </a:lnTo>
                <a:lnTo>
                  <a:pt x="51653" y="12827"/>
                </a:lnTo>
                <a:lnTo>
                  <a:pt x="51411" y="12001"/>
                </a:lnTo>
                <a:lnTo>
                  <a:pt x="51149" y="11214"/>
                </a:lnTo>
                <a:lnTo>
                  <a:pt x="50846" y="10427"/>
                </a:lnTo>
                <a:lnTo>
                  <a:pt x="50523" y="9661"/>
                </a:lnTo>
                <a:lnTo>
                  <a:pt x="50181" y="8915"/>
                </a:lnTo>
                <a:lnTo>
                  <a:pt x="49818" y="8209"/>
                </a:lnTo>
                <a:lnTo>
                  <a:pt x="49434" y="7503"/>
                </a:lnTo>
                <a:lnTo>
                  <a:pt x="49031" y="6837"/>
                </a:lnTo>
                <a:lnTo>
                  <a:pt x="48607" y="6192"/>
                </a:lnTo>
                <a:lnTo>
                  <a:pt x="48184" y="5567"/>
                </a:lnTo>
                <a:lnTo>
                  <a:pt x="47720" y="4982"/>
                </a:lnTo>
                <a:lnTo>
                  <a:pt x="47256" y="4417"/>
                </a:lnTo>
                <a:lnTo>
                  <a:pt x="46752" y="3893"/>
                </a:lnTo>
                <a:lnTo>
                  <a:pt x="46268" y="3389"/>
                </a:lnTo>
                <a:lnTo>
                  <a:pt x="45743" y="2925"/>
                </a:lnTo>
                <a:lnTo>
                  <a:pt x="45219" y="2481"/>
                </a:lnTo>
                <a:lnTo>
                  <a:pt x="44675" y="2078"/>
                </a:lnTo>
                <a:lnTo>
                  <a:pt x="44130" y="1694"/>
                </a:lnTo>
                <a:lnTo>
                  <a:pt x="43565" y="1351"/>
                </a:lnTo>
                <a:lnTo>
                  <a:pt x="43001" y="1049"/>
                </a:lnTo>
                <a:lnTo>
                  <a:pt x="42436" y="787"/>
                </a:lnTo>
                <a:lnTo>
                  <a:pt x="41851" y="565"/>
                </a:lnTo>
                <a:lnTo>
                  <a:pt x="41266" y="363"/>
                </a:lnTo>
                <a:lnTo>
                  <a:pt x="40661" y="222"/>
                </a:lnTo>
                <a:lnTo>
                  <a:pt x="40076" y="101"/>
                </a:lnTo>
                <a:lnTo>
                  <a:pt x="39471" y="41"/>
                </a:lnTo>
                <a:lnTo>
                  <a:pt x="388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6" name="Google Shape;496;p9"/>
          <p:cNvGrpSpPr/>
          <p:nvPr/>
        </p:nvGrpSpPr>
        <p:grpSpPr>
          <a:xfrm flipH="1">
            <a:off x="-6539" y="-10007"/>
            <a:ext cx="3109462" cy="1842098"/>
            <a:chOff x="238125" y="3383650"/>
            <a:chExt cx="1287775" cy="762900"/>
          </a:xfrm>
        </p:grpSpPr>
        <p:sp>
          <p:nvSpPr>
            <p:cNvPr id="497" name="Google Shape;497;p9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0" name="Google Shape;500;p9"/>
          <p:cNvGrpSpPr/>
          <p:nvPr/>
        </p:nvGrpSpPr>
        <p:grpSpPr>
          <a:xfrm rot="5400000" flipH="1">
            <a:off x="7418010" y="3221735"/>
            <a:ext cx="1296319" cy="2563468"/>
            <a:chOff x="961675" y="1958725"/>
            <a:chExt cx="563225" cy="1113825"/>
          </a:xfrm>
        </p:grpSpPr>
        <p:sp>
          <p:nvSpPr>
            <p:cNvPr id="501" name="Google Shape;501;p9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3" name="Google Shape;503;p9"/>
          <p:cNvSpPr/>
          <p:nvPr/>
        </p:nvSpPr>
        <p:spPr>
          <a:xfrm>
            <a:off x="1914965" y="1230182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4" name="Google Shape;504;p9"/>
          <p:cNvGrpSpPr/>
          <p:nvPr/>
        </p:nvGrpSpPr>
        <p:grpSpPr>
          <a:xfrm>
            <a:off x="5344099" y="1011675"/>
            <a:ext cx="475779" cy="475800"/>
            <a:chOff x="1460350" y="2402425"/>
            <a:chExt cx="208950" cy="208950"/>
          </a:xfrm>
        </p:grpSpPr>
        <p:sp>
          <p:nvSpPr>
            <p:cNvPr id="505" name="Google Shape;505;p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3" name="Google Shape;533;p9"/>
          <p:cNvGrpSpPr/>
          <p:nvPr/>
        </p:nvGrpSpPr>
        <p:grpSpPr>
          <a:xfrm rot="3427705">
            <a:off x="5076528" y="4180104"/>
            <a:ext cx="340783" cy="340829"/>
            <a:chOff x="1460350" y="2402425"/>
            <a:chExt cx="208950" cy="208950"/>
          </a:xfrm>
        </p:grpSpPr>
        <p:sp>
          <p:nvSpPr>
            <p:cNvPr id="534" name="Google Shape;534;p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2" name="Google Shape;562;p9"/>
          <p:cNvSpPr/>
          <p:nvPr/>
        </p:nvSpPr>
        <p:spPr>
          <a:xfrm>
            <a:off x="8188388" y="866375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p17"/>
          <p:cNvGrpSpPr/>
          <p:nvPr/>
        </p:nvGrpSpPr>
        <p:grpSpPr>
          <a:xfrm flipH="1">
            <a:off x="-25927" y="-304519"/>
            <a:ext cx="9545671" cy="5880578"/>
            <a:chOff x="1569550" y="629994"/>
            <a:chExt cx="5900038" cy="3634698"/>
          </a:xfrm>
        </p:grpSpPr>
        <p:grpSp>
          <p:nvGrpSpPr>
            <p:cNvPr id="979" name="Google Shape;979;p17"/>
            <p:cNvGrpSpPr/>
            <p:nvPr/>
          </p:nvGrpSpPr>
          <p:grpSpPr>
            <a:xfrm>
              <a:off x="1569550" y="629994"/>
              <a:ext cx="5900038" cy="3634698"/>
              <a:chOff x="6012925" y="2964625"/>
              <a:chExt cx="1368950" cy="1009975"/>
            </a:xfrm>
          </p:grpSpPr>
          <p:sp>
            <p:nvSpPr>
              <p:cNvPr id="980" name="Google Shape;980;p17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avLst/>
                <a:gdLst/>
                <a:ahLst/>
                <a:cxnLst/>
                <a:rect l="l" t="t" r="r" b="b"/>
                <a:pathLst>
                  <a:path w="52984" h="35437" extrusionOk="0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17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8734" extrusionOk="0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17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5285" extrusionOk="0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623" extrusionOk="0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05" extrusionOk="0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85" name="Google Shape;985;p17"/>
            <p:cNvSpPr/>
            <p:nvPr/>
          </p:nvSpPr>
          <p:spPr>
            <a:xfrm rot="6334360">
              <a:off x="5988775" y="729157"/>
              <a:ext cx="242061" cy="765883"/>
            </a:xfrm>
            <a:custGeom>
              <a:avLst/>
              <a:gdLst/>
              <a:ahLst/>
              <a:cxnLst/>
              <a:rect l="l" t="t" r="r" b="b"/>
              <a:pathLst>
                <a:path w="4660" h="12546" extrusionOk="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6" name="Google Shape;986;p17"/>
          <p:cNvSpPr txBox="1">
            <a:spLocks noGrp="1"/>
          </p:cNvSpPr>
          <p:nvPr>
            <p:ph type="title"/>
          </p:nvPr>
        </p:nvSpPr>
        <p:spPr>
          <a:xfrm>
            <a:off x="905075" y="2738975"/>
            <a:ext cx="229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7" name="Google Shape;987;p17"/>
          <p:cNvSpPr txBox="1">
            <a:spLocks noGrp="1"/>
          </p:cNvSpPr>
          <p:nvPr>
            <p:ph type="subTitle" idx="1"/>
          </p:nvPr>
        </p:nvSpPr>
        <p:spPr>
          <a:xfrm>
            <a:off x="905075" y="3212128"/>
            <a:ext cx="22908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7"/>
          <p:cNvSpPr txBox="1">
            <a:spLocks noGrp="1"/>
          </p:cNvSpPr>
          <p:nvPr>
            <p:ph type="title" idx="2"/>
          </p:nvPr>
        </p:nvSpPr>
        <p:spPr>
          <a:xfrm>
            <a:off x="3426593" y="2738975"/>
            <a:ext cx="229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89" name="Google Shape;989;p17"/>
          <p:cNvSpPr txBox="1">
            <a:spLocks noGrp="1"/>
          </p:cNvSpPr>
          <p:nvPr>
            <p:ph type="subTitle" idx="3"/>
          </p:nvPr>
        </p:nvSpPr>
        <p:spPr>
          <a:xfrm>
            <a:off x="3426593" y="3212128"/>
            <a:ext cx="22908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17"/>
          <p:cNvSpPr txBox="1">
            <a:spLocks noGrp="1"/>
          </p:cNvSpPr>
          <p:nvPr>
            <p:ph type="title" idx="4"/>
          </p:nvPr>
        </p:nvSpPr>
        <p:spPr>
          <a:xfrm>
            <a:off x="5948114" y="2738975"/>
            <a:ext cx="229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1" name="Google Shape;991;p17"/>
          <p:cNvSpPr txBox="1">
            <a:spLocks noGrp="1"/>
          </p:cNvSpPr>
          <p:nvPr>
            <p:ph type="subTitle" idx="5"/>
          </p:nvPr>
        </p:nvSpPr>
        <p:spPr>
          <a:xfrm>
            <a:off x="5948114" y="3212128"/>
            <a:ext cx="22908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p1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993" name="Google Shape;993;p17"/>
          <p:cNvGrpSpPr/>
          <p:nvPr/>
        </p:nvGrpSpPr>
        <p:grpSpPr>
          <a:xfrm rot="5400000">
            <a:off x="7478172" y="-580359"/>
            <a:ext cx="1175451" cy="2324553"/>
            <a:chOff x="961675" y="1958725"/>
            <a:chExt cx="563225" cy="1113825"/>
          </a:xfrm>
        </p:grpSpPr>
        <p:sp>
          <p:nvSpPr>
            <p:cNvPr id="994" name="Google Shape;994;p17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6" name="Google Shape;996;p17"/>
          <p:cNvGrpSpPr/>
          <p:nvPr/>
        </p:nvGrpSpPr>
        <p:grpSpPr>
          <a:xfrm rot="10800000">
            <a:off x="-388982" y="3453514"/>
            <a:ext cx="2862466" cy="1695774"/>
            <a:chOff x="238125" y="3383650"/>
            <a:chExt cx="1287775" cy="762900"/>
          </a:xfrm>
        </p:grpSpPr>
        <p:sp>
          <p:nvSpPr>
            <p:cNvPr id="997" name="Google Shape;997;p17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0" name="Google Shape;1000;p17"/>
          <p:cNvSpPr/>
          <p:nvPr/>
        </p:nvSpPr>
        <p:spPr>
          <a:xfrm>
            <a:off x="-174060" y="2350657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1" name="Google Shape;1001;p17"/>
          <p:cNvSpPr/>
          <p:nvPr/>
        </p:nvSpPr>
        <p:spPr>
          <a:xfrm>
            <a:off x="8423988" y="1478900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2" name="Google Shape;1002;p17"/>
          <p:cNvGrpSpPr/>
          <p:nvPr/>
        </p:nvGrpSpPr>
        <p:grpSpPr>
          <a:xfrm>
            <a:off x="8238937" y="4354950"/>
            <a:ext cx="475779" cy="475800"/>
            <a:chOff x="1460350" y="2402425"/>
            <a:chExt cx="208950" cy="208950"/>
          </a:xfrm>
        </p:grpSpPr>
        <p:sp>
          <p:nvSpPr>
            <p:cNvPr id="1003" name="Google Shape;1003;p1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1" name="Google Shape;1031;p17"/>
          <p:cNvGrpSpPr/>
          <p:nvPr/>
        </p:nvGrpSpPr>
        <p:grpSpPr>
          <a:xfrm rot="3427705">
            <a:off x="785228" y="-118946"/>
            <a:ext cx="340783" cy="340829"/>
            <a:chOff x="1460350" y="2402425"/>
            <a:chExt cx="208950" cy="208950"/>
          </a:xfrm>
        </p:grpSpPr>
        <p:sp>
          <p:nvSpPr>
            <p:cNvPr id="1032" name="Google Shape;1032;p1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20"/>
          <p:cNvGrpSpPr/>
          <p:nvPr/>
        </p:nvGrpSpPr>
        <p:grpSpPr>
          <a:xfrm rot="10800000" flipH="1">
            <a:off x="2681504" y="492112"/>
            <a:ext cx="7340036" cy="4521860"/>
            <a:chOff x="6012925" y="2964625"/>
            <a:chExt cx="1368950" cy="1009975"/>
          </a:xfrm>
        </p:grpSpPr>
        <p:sp>
          <p:nvSpPr>
            <p:cNvPr id="1237" name="Google Shape;1237;p20"/>
            <p:cNvSpPr/>
            <p:nvPr/>
          </p:nvSpPr>
          <p:spPr>
            <a:xfrm>
              <a:off x="6057275" y="3010525"/>
              <a:ext cx="1324600" cy="885925"/>
            </a:xfrm>
            <a:custGeom>
              <a:avLst/>
              <a:gdLst/>
              <a:ahLst/>
              <a:cxnLst/>
              <a:rect l="l" t="t" r="r" b="b"/>
              <a:pathLst>
                <a:path w="52984" h="35437" extrusionOk="0">
                  <a:moveTo>
                    <a:pt x="38866" y="0"/>
                  </a:moveTo>
                  <a:lnTo>
                    <a:pt x="38261" y="20"/>
                  </a:lnTo>
                  <a:lnTo>
                    <a:pt x="37656" y="81"/>
                  </a:lnTo>
                  <a:lnTo>
                    <a:pt x="37071" y="182"/>
                  </a:lnTo>
                  <a:lnTo>
                    <a:pt x="36466" y="323"/>
                  </a:lnTo>
                  <a:lnTo>
                    <a:pt x="35861" y="525"/>
                  </a:lnTo>
                  <a:lnTo>
                    <a:pt x="35276" y="767"/>
                  </a:lnTo>
                  <a:lnTo>
                    <a:pt x="34691" y="1089"/>
                  </a:lnTo>
                  <a:lnTo>
                    <a:pt x="34146" y="1412"/>
                  </a:lnTo>
                  <a:lnTo>
                    <a:pt x="33602" y="1694"/>
                  </a:lnTo>
                  <a:lnTo>
                    <a:pt x="33057" y="1936"/>
                  </a:lnTo>
                  <a:lnTo>
                    <a:pt x="32553" y="2158"/>
                  </a:lnTo>
                  <a:lnTo>
                    <a:pt x="32029" y="2360"/>
                  </a:lnTo>
                  <a:lnTo>
                    <a:pt x="31525" y="2541"/>
                  </a:lnTo>
                  <a:lnTo>
                    <a:pt x="31040" y="2683"/>
                  </a:lnTo>
                  <a:lnTo>
                    <a:pt x="30536" y="2804"/>
                  </a:lnTo>
                  <a:lnTo>
                    <a:pt x="30052" y="2904"/>
                  </a:lnTo>
                  <a:lnTo>
                    <a:pt x="29568" y="2985"/>
                  </a:lnTo>
                  <a:lnTo>
                    <a:pt x="29084" y="3046"/>
                  </a:lnTo>
                  <a:lnTo>
                    <a:pt x="28600" y="3086"/>
                  </a:lnTo>
                  <a:lnTo>
                    <a:pt x="28116" y="3126"/>
                  </a:lnTo>
                  <a:lnTo>
                    <a:pt x="27148" y="3126"/>
                  </a:lnTo>
                  <a:lnTo>
                    <a:pt x="26644" y="3106"/>
                  </a:lnTo>
                  <a:lnTo>
                    <a:pt x="26139" y="3066"/>
                  </a:lnTo>
                  <a:lnTo>
                    <a:pt x="25091" y="2945"/>
                  </a:lnTo>
                  <a:lnTo>
                    <a:pt x="24022" y="2804"/>
                  </a:lnTo>
                  <a:lnTo>
                    <a:pt x="22872" y="2622"/>
                  </a:lnTo>
                  <a:lnTo>
                    <a:pt x="20371" y="2199"/>
                  </a:lnTo>
                  <a:lnTo>
                    <a:pt x="19000" y="1957"/>
                  </a:lnTo>
                  <a:lnTo>
                    <a:pt x="17507" y="1735"/>
                  </a:lnTo>
                  <a:lnTo>
                    <a:pt x="16741" y="1654"/>
                  </a:lnTo>
                  <a:lnTo>
                    <a:pt x="15974" y="1594"/>
                  </a:lnTo>
                  <a:lnTo>
                    <a:pt x="15208" y="1594"/>
                  </a:lnTo>
                  <a:lnTo>
                    <a:pt x="14442" y="1634"/>
                  </a:lnTo>
                  <a:lnTo>
                    <a:pt x="13675" y="1694"/>
                  </a:lnTo>
                  <a:lnTo>
                    <a:pt x="12929" y="1815"/>
                  </a:lnTo>
                  <a:lnTo>
                    <a:pt x="12183" y="1957"/>
                  </a:lnTo>
                  <a:lnTo>
                    <a:pt x="11437" y="2158"/>
                  </a:lnTo>
                  <a:lnTo>
                    <a:pt x="10710" y="2380"/>
                  </a:lnTo>
                  <a:lnTo>
                    <a:pt x="10005" y="2642"/>
                  </a:lnTo>
                  <a:lnTo>
                    <a:pt x="9299" y="2945"/>
                  </a:lnTo>
                  <a:lnTo>
                    <a:pt x="8613" y="3288"/>
                  </a:lnTo>
                  <a:lnTo>
                    <a:pt x="7947" y="3651"/>
                  </a:lnTo>
                  <a:lnTo>
                    <a:pt x="7302" y="4054"/>
                  </a:lnTo>
                  <a:lnTo>
                    <a:pt x="6657" y="4498"/>
                  </a:lnTo>
                  <a:lnTo>
                    <a:pt x="6051" y="4962"/>
                  </a:lnTo>
                  <a:lnTo>
                    <a:pt x="5446" y="5466"/>
                  </a:lnTo>
                  <a:lnTo>
                    <a:pt x="4882" y="6010"/>
                  </a:lnTo>
                  <a:lnTo>
                    <a:pt x="4337" y="6575"/>
                  </a:lnTo>
                  <a:lnTo>
                    <a:pt x="3813" y="7180"/>
                  </a:lnTo>
                  <a:lnTo>
                    <a:pt x="3329" y="7805"/>
                  </a:lnTo>
                  <a:lnTo>
                    <a:pt x="2865" y="8471"/>
                  </a:lnTo>
                  <a:lnTo>
                    <a:pt x="2441" y="9157"/>
                  </a:lnTo>
                  <a:lnTo>
                    <a:pt x="2038" y="9883"/>
                  </a:lnTo>
                  <a:lnTo>
                    <a:pt x="1675" y="10629"/>
                  </a:lnTo>
                  <a:lnTo>
                    <a:pt x="1332" y="11416"/>
                  </a:lnTo>
                  <a:lnTo>
                    <a:pt x="1050" y="12202"/>
                  </a:lnTo>
                  <a:lnTo>
                    <a:pt x="787" y="13049"/>
                  </a:lnTo>
                  <a:lnTo>
                    <a:pt x="566" y="13896"/>
                  </a:lnTo>
                  <a:lnTo>
                    <a:pt x="384" y="14784"/>
                  </a:lnTo>
                  <a:lnTo>
                    <a:pt x="243" y="15691"/>
                  </a:lnTo>
                  <a:lnTo>
                    <a:pt x="142" y="16619"/>
                  </a:lnTo>
                  <a:lnTo>
                    <a:pt x="82" y="17547"/>
                  </a:lnTo>
                  <a:lnTo>
                    <a:pt x="41" y="18434"/>
                  </a:lnTo>
                  <a:lnTo>
                    <a:pt x="21" y="19302"/>
                  </a:lnTo>
                  <a:lnTo>
                    <a:pt x="1" y="20129"/>
                  </a:lnTo>
                  <a:lnTo>
                    <a:pt x="21" y="20915"/>
                  </a:lnTo>
                  <a:lnTo>
                    <a:pt x="61" y="21682"/>
                  </a:lnTo>
                  <a:lnTo>
                    <a:pt x="122" y="22408"/>
                  </a:lnTo>
                  <a:lnTo>
                    <a:pt x="203" y="23113"/>
                  </a:lnTo>
                  <a:lnTo>
                    <a:pt x="324" y="23799"/>
                  </a:lnTo>
                  <a:lnTo>
                    <a:pt x="465" y="24465"/>
                  </a:lnTo>
                  <a:lnTo>
                    <a:pt x="646" y="25090"/>
                  </a:lnTo>
                  <a:lnTo>
                    <a:pt x="848" y="25675"/>
                  </a:lnTo>
                  <a:lnTo>
                    <a:pt x="1070" y="26260"/>
                  </a:lnTo>
                  <a:lnTo>
                    <a:pt x="1332" y="26804"/>
                  </a:lnTo>
                  <a:lnTo>
                    <a:pt x="1635" y="27349"/>
                  </a:lnTo>
                  <a:lnTo>
                    <a:pt x="1977" y="27853"/>
                  </a:lnTo>
                  <a:lnTo>
                    <a:pt x="2340" y="28337"/>
                  </a:lnTo>
                  <a:lnTo>
                    <a:pt x="2744" y="28801"/>
                  </a:lnTo>
                  <a:lnTo>
                    <a:pt x="3208" y="29265"/>
                  </a:lnTo>
                  <a:lnTo>
                    <a:pt x="3692" y="29688"/>
                  </a:lnTo>
                  <a:lnTo>
                    <a:pt x="4216" y="30092"/>
                  </a:lnTo>
                  <a:lnTo>
                    <a:pt x="4781" y="30495"/>
                  </a:lnTo>
                  <a:lnTo>
                    <a:pt x="5406" y="30878"/>
                  </a:lnTo>
                  <a:lnTo>
                    <a:pt x="6072" y="31241"/>
                  </a:lnTo>
                  <a:lnTo>
                    <a:pt x="6757" y="31584"/>
                  </a:lnTo>
                  <a:lnTo>
                    <a:pt x="7524" y="31927"/>
                  </a:lnTo>
                  <a:lnTo>
                    <a:pt x="8331" y="32250"/>
                  </a:lnTo>
                  <a:lnTo>
                    <a:pt x="9178" y="32552"/>
                  </a:lnTo>
                  <a:lnTo>
                    <a:pt x="10085" y="32855"/>
                  </a:lnTo>
                  <a:lnTo>
                    <a:pt x="11033" y="33157"/>
                  </a:lnTo>
                  <a:lnTo>
                    <a:pt x="12042" y="33440"/>
                  </a:lnTo>
                  <a:lnTo>
                    <a:pt x="13111" y="33702"/>
                  </a:lnTo>
                  <a:lnTo>
                    <a:pt x="14200" y="33964"/>
                  </a:lnTo>
                  <a:lnTo>
                    <a:pt x="15309" y="34206"/>
                  </a:lnTo>
                  <a:lnTo>
                    <a:pt x="16438" y="34408"/>
                  </a:lnTo>
                  <a:lnTo>
                    <a:pt x="17568" y="34610"/>
                  </a:lnTo>
                  <a:lnTo>
                    <a:pt x="18697" y="34771"/>
                  </a:lnTo>
                  <a:lnTo>
                    <a:pt x="19847" y="34932"/>
                  </a:lnTo>
                  <a:lnTo>
                    <a:pt x="21017" y="35053"/>
                  </a:lnTo>
                  <a:lnTo>
                    <a:pt x="22166" y="35174"/>
                  </a:lnTo>
                  <a:lnTo>
                    <a:pt x="23316" y="35255"/>
                  </a:lnTo>
                  <a:lnTo>
                    <a:pt x="24486" y="35336"/>
                  </a:lnTo>
                  <a:lnTo>
                    <a:pt x="25635" y="35396"/>
                  </a:lnTo>
                  <a:lnTo>
                    <a:pt x="26785" y="35416"/>
                  </a:lnTo>
                  <a:lnTo>
                    <a:pt x="27935" y="35437"/>
                  </a:lnTo>
                  <a:lnTo>
                    <a:pt x="29064" y="35437"/>
                  </a:lnTo>
                  <a:lnTo>
                    <a:pt x="30193" y="35416"/>
                  </a:lnTo>
                  <a:lnTo>
                    <a:pt x="31323" y="35376"/>
                  </a:lnTo>
                  <a:lnTo>
                    <a:pt x="32432" y="35316"/>
                  </a:lnTo>
                  <a:lnTo>
                    <a:pt x="33521" y="35255"/>
                  </a:lnTo>
                  <a:lnTo>
                    <a:pt x="34610" y="35154"/>
                  </a:lnTo>
                  <a:lnTo>
                    <a:pt x="35659" y="35053"/>
                  </a:lnTo>
                  <a:lnTo>
                    <a:pt x="36708" y="34932"/>
                  </a:lnTo>
                  <a:lnTo>
                    <a:pt x="37716" y="34811"/>
                  </a:lnTo>
                  <a:lnTo>
                    <a:pt x="38725" y="34650"/>
                  </a:lnTo>
                  <a:lnTo>
                    <a:pt x="39693" y="34489"/>
                  </a:lnTo>
                  <a:lnTo>
                    <a:pt x="40641" y="34307"/>
                  </a:lnTo>
                  <a:lnTo>
                    <a:pt x="41569" y="34105"/>
                  </a:lnTo>
                  <a:lnTo>
                    <a:pt x="42456" y="33904"/>
                  </a:lnTo>
                  <a:lnTo>
                    <a:pt x="43303" y="33682"/>
                  </a:lnTo>
                  <a:lnTo>
                    <a:pt x="44130" y="33460"/>
                  </a:lnTo>
                  <a:lnTo>
                    <a:pt x="44917" y="33198"/>
                  </a:lnTo>
                  <a:lnTo>
                    <a:pt x="45683" y="32936"/>
                  </a:lnTo>
                  <a:lnTo>
                    <a:pt x="46389" y="32673"/>
                  </a:lnTo>
                  <a:lnTo>
                    <a:pt x="46732" y="32532"/>
                  </a:lnTo>
                  <a:lnTo>
                    <a:pt x="47075" y="32371"/>
                  </a:lnTo>
                  <a:lnTo>
                    <a:pt x="47397" y="32210"/>
                  </a:lnTo>
                  <a:lnTo>
                    <a:pt x="47700" y="32048"/>
                  </a:lnTo>
                  <a:lnTo>
                    <a:pt x="48002" y="31867"/>
                  </a:lnTo>
                  <a:lnTo>
                    <a:pt x="48305" y="31685"/>
                  </a:lnTo>
                  <a:lnTo>
                    <a:pt x="48849" y="31282"/>
                  </a:lnTo>
                  <a:lnTo>
                    <a:pt x="49374" y="30858"/>
                  </a:lnTo>
                  <a:lnTo>
                    <a:pt x="49858" y="30415"/>
                  </a:lnTo>
                  <a:lnTo>
                    <a:pt x="50281" y="29930"/>
                  </a:lnTo>
                  <a:lnTo>
                    <a:pt x="50705" y="29406"/>
                  </a:lnTo>
                  <a:lnTo>
                    <a:pt x="51068" y="28882"/>
                  </a:lnTo>
                  <a:lnTo>
                    <a:pt x="51391" y="28317"/>
                  </a:lnTo>
                  <a:lnTo>
                    <a:pt x="51693" y="27732"/>
                  </a:lnTo>
                  <a:lnTo>
                    <a:pt x="51976" y="27107"/>
                  </a:lnTo>
                  <a:lnTo>
                    <a:pt x="52197" y="26482"/>
                  </a:lnTo>
                  <a:lnTo>
                    <a:pt x="52399" y="25836"/>
                  </a:lnTo>
                  <a:lnTo>
                    <a:pt x="52581" y="25171"/>
                  </a:lnTo>
                  <a:lnTo>
                    <a:pt x="52722" y="24485"/>
                  </a:lnTo>
                  <a:lnTo>
                    <a:pt x="52823" y="23779"/>
                  </a:lnTo>
                  <a:lnTo>
                    <a:pt x="52903" y="23053"/>
                  </a:lnTo>
                  <a:lnTo>
                    <a:pt x="52964" y="22327"/>
                  </a:lnTo>
                  <a:lnTo>
                    <a:pt x="52984" y="21581"/>
                  </a:lnTo>
                  <a:lnTo>
                    <a:pt x="52984" y="20814"/>
                  </a:lnTo>
                  <a:lnTo>
                    <a:pt x="52964" y="20048"/>
                  </a:lnTo>
                  <a:lnTo>
                    <a:pt x="52903" y="19261"/>
                  </a:lnTo>
                  <a:lnTo>
                    <a:pt x="52823" y="18475"/>
                  </a:lnTo>
                  <a:lnTo>
                    <a:pt x="52722" y="17688"/>
                  </a:lnTo>
                  <a:lnTo>
                    <a:pt x="52601" y="16881"/>
                  </a:lnTo>
                  <a:lnTo>
                    <a:pt x="52460" y="16075"/>
                  </a:lnTo>
                  <a:lnTo>
                    <a:pt x="52278" y="15268"/>
                  </a:lnTo>
                  <a:lnTo>
                    <a:pt x="52097" y="14461"/>
                  </a:lnTo>
                  <a:lnTo>
                    <a:pt x="51895" y="13634"/>
                  </a:lnTo>
                  <a:lnTo>
                    <a:pt x="51653" y="12827"/>
                  </a:lnTo>
                  <a:lnTo>
                    <a:pt x="51411" y="12001"/>
                  </a:lnTo>
                  <a:lnTo>
                    <a:pt x="51149" y="11214"/>
                  </a:lnTo>
                  <a:lnTo>
                    <a:pt x="50846" y="10427"/>
                  </a:lnTo>
                  <a:lnTo>
                    <a:pt x="50523" y="9661"/>
                  </a:lnTo>
                  <a:lnTo>
                    <a:pt x="50181" y="8915"/>
                  </a:lnTo>
                  <a:lnTo>
                    <a:pt x="49818" y="8209"/>
                  </a:lnTo>
                  <a:lnTo>
                    <a:pt x="49434" y="7503"/>
                  </a:lnTo>
                  <a:lnTo>
                    <a:pt x="49031" y="6837"/>
                  </a:lnTo>
                  <a:lnTo>
                    <a:pt x="48607" y="6192"/>
                  </a:lnTo>
                  <a:lnTo>
                    <a:pt x="48184" y="5567"/>
                  </a:lnTo>
                  <a:lnTo>
                    <a:pt x="47720" y="4982"/>
                  </a:lnTo>
                  <a:lnTo>
                    <a:pt x="47256" y="4417"/>
                  </a:lnTo>
                  <a:lnTo>
                    <a:pt x="46752" y="3893"/>
                  </a:lnTo>
                  <a:lnTo>
                    <a:pt x="46268" y="3389"/>
                  </a:lnTo>
                  <a:lnTo>
                    <a:pt x="45743" y="2925"/>
                  </a:lnTo>
                  <a:lnTo>
                    <a:pt x="45219" y="2481"/>
                  </a:lnTo>
                  <a:lnTo>
                    <a:pt x="44675" y="2078"/>
                  </a:lnTo>
                  <a:lnTo>
                    <a:pt x="44130" y="1694"/>
                  </a:lnTo>
                  <a:lnTo>
                    <a:pt x="43565" y="1351"/>
                  </a:lnTo>
                  <a:lnTo>
                    <a:pt x="43001" y="1049"/>
                  </a:lnTo>
                  <a:lnTo>
                    <a:pt x="42436" y="787"/>
                  </a:lnTo>
                  <a:lnTo>
                    <a:pt x="41851" y="565"/>
                  </a:lnTo>
                  <a:lnTo>
                    <a:pt x="41266" y="363"/>
                  </a:lnTo>
                  <a:lnTo>
                    <a:pt x="40661" y="222"/>
                  </a:lnTo>
                  <a:lnTo>
                    <a:pt x="40076" y="101"/>
                  </a:lnTo>
                  <a:lnTo>
                    <a:pt x="39471" y="41"/>
                  </a:lnTo>
                  <a:lnTo>
                    <a:pt x="388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7165050" y="2964625"/>
              <a:ext cx="189600" cy="218350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6116275" y="3023125"/>
              <a:ext cx="172475" cy="132125"/>
            </a:xfrm>
            <a:custGeom>
              <a:avLst/>
              <a:gdLst/>
              <a:ahLst/>
              <a:cxnLst/>
              <a:rect l="l" t="t" r="r" b="b"/>
              <a:pathLst>
                <a:path w="6899" h="5285" extrusionOk="0">
                  <a:moveTo>
                    <a:pt x="5386" y="0"/>
                  </a:moveTo>
                  <a:lnTo>
                    <a:pt x="5063" y="21"/>
                  </a:lnTo>
                  <a:lnTo>
                    <a:pt x="4720" y="81"/>
                  </a:lnTo>
                  <a:lnTo>
                    <a:pt x="4357" y="162"/>
                  </a:lnTo>
                  <a:lnTo>
                    <a:pt x="3974" y="283"/>
                  </a:lnTo>
                  <a:lnTo>
                    <a:pt x="3591" y="444"/>
                  </a:lnTo>
                  <a:lnTo>
                    <a:pt x="3207" y="626"/>
                  </a:lnTo>
                  <a:lnTo>
                    <a:pt x="2804" y="827"/>
                  </a:lnTo>
                  <a:lnTo>
                    <a:pt x="2401" y="1090"/>
                  </a:lnTo>
                  <a:lnTo>
                    <a:pt x="1997" y="1372"/>
                  </a:lnTo>
                  <a:lnTo>
                    <a:pt x="1796" y="1533"/>
                  </a:lnTo>
                  <a:lnTo>
                    <a:pt x="1614" y="1695"/>
                  </a:lnTo>
                  <a:lnTo>
                    <a:pt x="1271" y="2017"/>
                  </a:lnTo>
                  <a:lnTo>
                    <a:pt x="969" y="2380"/>
                  </a:lnTo>
                  <a:lnTo>
                    <a:pt x="707" y="2743"/>
                  </a:lnTo>
                  <a:lnTo>
                    <a:pt x="485" y="3106"/>
                  </a:lnTo>
                  <a:lnTo>
                    <a:pt x="323" y="3469"/>
                  </a:lnTo>
                  <a:lnTo>
                    <a:pt x="182" y="3812"/>
                  </a:lnTo>
                  <a:lnTo>
                    <a:pt x="81" y="4135"/>
                  </a:lnTo>
                  <a:lnTo>
                    <a:pt x="21" y="4438"/>
                  </a:lnTo>
                  <a:lnTo>
                    <a:pt x="1" y="4700"/>
                  </a:lnTo>
                  <a:lnTo>
                    <a:pt x="1" y="4922"/>
                  </a:lnTo>
                  <a:lnTo>
                    <a:pt x="61" y="5103"/>
                  </a:lnTo>
                  <a:lnTo>
                    <a:pt x="81" y="5164"/>
                  </a:lnTo>
                  <a:lnTo>
                    <a:pt x="122" y="5224"/>
                  </a:lnTo>
                  <a:lnTo>
                    <a:pt x="182" y="5264"/>
                  </a:lnTo>
                  <a:lnTo>
                    <a:pt x="243" y="5285"/>
                  </a:lnTo>
                  <a:lnTo>
                    <a:pt x="384" y="5285"/>
                  </a:lnTo>
                  <a:lnTo>
                    <a:pt x="485" y="5244"/>
                  </a:lnTo>
                  <a:lnTo>
                    <a:pt x="565" y="5184"/>
                  </a:lnTo>
                  <a:lnTo>
                    <a:pt x="767" y="5043"/>
                  </a:lnTo>
                  <a:lnTo>
                    <a:pt x="989" y="4861"/>
                  </a:lnTo>
                  <a:lnTo>
                    <a:pt x="1493" y="4377"/>
                  </a:lnTo>
                  <a:lnTo>
                    <a:pt x="2078" y="3792"/>
                  </a:lnTo>
                  <a:lnTo>
                    <a:pt x="2401" y="3469"/>
                  </a:lnTo>
                  <a:lnTo>
                    <a:pt x="2764" y="3127"/>
                  </a:lnTo>
                  <a:lnTo>
                    <a:pt x="3167" y="2804"/>
                  </a:lnTo>
                  <a:lnTo>
                    <a:pt x="3591" y="2461"/>
                  </a:lnTo>
                  <a:lnTo>
                    <a:pt x="4034" y="2118"/>
                  </a:lnTo>
                  <a:lnTo>
                    <a:pt x="4539" y="1795"/>
                  </a:lnTo>
                  <a:lnTo>
                    <a:pt x="5063" y="1493"/>
                  </a:lnTo>
                  <a:lnTo>
                    <a:pt x="5628" y="1190"/>
                  </a:lnTo>
                  <a:lnTo>
                    <a:pt x="6253" y="928"/>
                  </a:lnTo>
                  <a:lnTo>
                    <a:pt x="6898" y="686"/>
                  </a:lnTo>
                  <a:lnTo>
                    <a:pt x="6838" y="585"/>
                  </a:lnTo>
                  <a:lnTo>
                    <a:pt x="6777" y="505"/>
                  </a:lnTo>
                  <a:lnTo>
                    <a:pt x="6616" y="343"/>
                  </a:lnTo>
                  <a:lnTo>
                    <a:pt x="6434" y="202"/>
                  </a:lnTo>
                  <a:lnTo>
                    <a:pt x="6213" y="101"/>
                  </a:lnTo>
                  <a:lnTo>
                    <a:pt x="5971" y="41"/>
                  </a:lnTo>
                  <a:lnTo>
                    <a:pt x="56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6524700" y="3909025"/>
              <a:ext cx="511300" cy="65575"/>
            </a:xfrm>
            <a:custGeom>
              <a:avLst/>
              <a:gdLst/>
              <a:ahLst/>
              <a:cxnLst/>
              <a:rect l="l" t="t" r="r" b="b"/>
              <a:pathLst>
                <a:path w="20452" h="2623" extrusionOk="0">
                  <a:moveTo>
                    <a:pt x="19806" y="1"/>
                  </a:moveTo>
                  <a:lnTo>
                    <a:pt x="19342" y="41"/>
                  </a:lnTo>
                  <a:lnTo>
                    <a:pt x="18757" y="142"/>
                  </a:lnTo>
                  <a:lnTo>
                    <a:pt x="18051" y="283"/>
                  </a:lnTo>
                  <a:lnTo>
                    <a:pt x="17325" y="384"/>
                  </a:lnTo>
                  <a:lnTo>
                    <a:pt x="16539" y="505"/>
                  </a:lnTo>
                  <a:lnTo>
                    <a:pt x="15712" y="586"/>
                  </a:lnTo>
                  <a:lnTo>
                    <a:pt x="14824" y="666"/>
                  </a:lnTo>
                  <a:lnTo>
                    <a:pt x="13896" y="727"/>
                  </a:lnTo>
                  <a:lnTo>
                    <a:pt x="12928" y="787"/>
                  </a:lnTo>
                  <a:lnTo>
                    <a:pt x="11920" y="807"/>
                  </a:lnTo>
                  <a:lnTo>
                    <a:pt x="10851" y="828"/>
                  </a:lnTo>
                  <a:lnTo>
                    <a:pt x="9742" y="828"/>
                  </a:lnTo>
                  <a:lnTo>
                    <a:pt x="8592" y="807"/>
                  </a:lnTo>
                  <a:lnTo>
                    <a:pt x="7382" y="767"/>
                  </a:lnTo>
                  <a:lnTo>
                    <a:pt x="6152" y="707"/>
                  </a:lnTo>
                  <a:lnTo>
                    <a:pt x="4861" y="606"/>
                  </a:lnTo>
                  <a:lnTo>
                    <a:pt x="3530" y="505"/>
                  </a:lnTo>
                  <a:lnTo>
                    <a:pt x="2158" y="384"/>
                  </a:lnTo>
                  <a:lnTo>
                    <a:pt x="1614" y="344"/>
                  </a:lnTo>
                  <a:lnTo>
                    <a:pt x="1150" y="344"/>
                  </a:lnTo>
                  <a:lnTo>
                    <a:pt x="767" y="384"/>
                  </a:lnTo>
                  <a:lnTo>
                    <a:pt x="444" y="444"/>
                  </a:lnTo>
                  <a:lnTo>
                    <a:pt x="323" y="505"/>
                  </a:lnTo>
                  <a:lnTo>
                    <a:pt x="222" y="545"/>
                  </a:lnTo>
                  <a:lnTo>
                    <a:pt x="141" y="606"/>
                  </a:lnTo>
                  <a:lnTo>
                    <a:pt x="61" y="666"/>
                  </a:lnTo>
                  <a:lnTo>
                    <a:pt x="20" y="747"/>
                  </a:lnTo>
                  <a:lnTo>
                    <a:pt x="0" y="807"/>
                  </a:lnTo>
                  <a:lnTo>
                    <a:pt x="0" y="888"/>
                  </a:lnTo>
                  <a:lnTo>
                    <a:pt x="20" y="969"/>
                  </a:lnTo>
                  <a:lnTo>
                    <a:pt x="41" y="1050"/>
                  </a:lnTo>
                  <a:lnTo>
                    <a:pt x="101" y="1130"/>
                  </a:lnTo>
                  <a:lnTo>
                    <a:pt x="182" y="1211"/>
                  </a:lnTo>
                  <a:lnTo>
                    <a:pt x="283" y="1292"/>
                  </a:lnTo>
                  <a:lnTo>
                    <a:pt x="404" y="1372"/>
                  </a:lnTo>
                  <a:lnTo>
                    <a:pt x="545" y="1453"/>
                  </a:lnTo>
                  <a:lnTo>
                    <a:pt x="888" y="1614"/>
                  </a:lnTo>
                  <a:lnTo>
                    <a:pt x="1331" y="1776"/>
                  </a:lnTo>
                  <a:lnTo>
                    <a:pt x="1856" y="1897"/>
                  </a:lnTo>
                  <a:lnTo>
                    <a:pt x="2461" y="2018"/>
                  </a:lnTo>
                  <a:lnTo>
                    <a:pt x="3167" y="2098"/>
                  </a:lnTo>
                  <a:lnTo>
                    <a:pt x="4659" y="2260"/>
                  </a:lnTo>
                  <a:lnTo>
                    <a:pt x="6172" y="2401"/>
                  </a:lnTo>
                  <a:lnTo>
                    <a:pt x="7685" y="2522"/>
                  </a:lnTo>
                  <a:lnTo>
                    <a:pt x="9197" y="2603"/>
                  </a:lnTo>
                  <a:lnTo>
                    <a:pt x="9964" y="2623"/>
                  </a:lnTo>
                  <a:lnTo>
                    <a:pt x="11517" y="2623"/>
                  </a:lnTo>
                  <a:lnTo>
                    <a:pt x="12303" y="2582"/>
                  </a:lnTo>
                  <a:lnTo>
                    <a:pt x="13090" y="2542"/>
                  </a:lnTo>
                  <a:lnTo>
                    <a:pt x="13876" y="2481"/>
                  </a:lnTo>
                  <a:lnTo>
                    <a:pt x="14683" y="2381"/>
                  </a:lnTo>
                  <a:lnTo>
                    <a:pt x="15490" y="2280"/>
                  </a:lnTo>
                  <a:lnTo>
                    <a:pt x="16276" y="2139"/>
                  </a:lnTo>
                  <a:lnTo>
                    <a:pt x="17023" y="1957"/>
                  </a:lnTo>
                  <a:lnTo>
                    <a:pt x="17708" y="1776"/>
                  </a:lnTo>
                  <a:lnTo>
                    <a:pt x="18334" y="1554"/>
                  </a:lnTo>
                  <a:lnTo>
                    <a:pt x="18898" y="1332"/>
                  </a:lnTo>
                  <a:lnTo>
                    <a:pt x="19362" y="1110"/>
                  </a:lnTo>
                  <a:lnTo>
                    <a:pt x="19766" y="888"/>
                  </a:lnTo>
                  <a:lnTo>
                    <a:pt x="20088" y="686"/>
                  </a:lnTo>
                  <a:lnTo>
                    <a:pt x="20310" y="485"/>
                  </a:lnTo>
                  <a:lnTo>
                    <a:pt x="20371" y="404"/>
                  </a:lnTo>
                  <a:lnTo>
                    <a:pt x="20431" y="323"/>
                  </a:lnTo>
                  <a:lnTo>
                    <a:pt x="20451" y="243"/>
                  </a:lnTo>
                  <a:lnTo>
                    <a:pt x="20451" y="182"/>
                  </a:lnTo>
                  <a:lnTo>
                    <a:pt x="20411" y="122"/>
                  </a:lnTo>
                  <a:lnTo>
                    <a:pt x="20350" y="81"/>
                  </a:lnTo>
                  <a:lnTo>
                    <a:pt x="20270" y="41"/>
                  </a:lnTo>
                  <a:lnTo>
                    <a:pt x="20149" y="21"/>
                  </a:lnTo>
                  <a:lnTo>
                    <a:pt x="19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6012925" y="3613050"/>
              <a:ext cx="210775" cy="250125"/>
            </a:xfrm>
            <a:custGeom>
              <a:avLst/>
              <a:gdLst/>
              <a:ahLst/>
              <a:cxnLst/>
              <a:rect l="l" t="t" r="r" b="b"/>
              <a:pathLst>
                <a:path w="8431" h="10005" extrusionOk="0">
                  <a:moveTo>
                    <a:pt x="101" y="1"/>
                  </a:moveTo>
                  <a:lnTo>
                    <a:pt x="61" y="485"/>
                  </a:lnTo>
                  <a:lnTo>
                    <a:pt x="20" y="949"/>
                  </a:lnTo>
                  <a:lnTo>
                    <a:pt x="0" y="1413"/>
                  </a:lnTo>
                  <a:lnTo>
                    <a:pt x="20" y="1876"/>
                  </a:lnTo>
                  <a:lnTo>
                    <a:pt x="40" y="2320"/>
                  </a:lnTo>
                  <a:lnTo>
                    <a:pt x="81" y="2744"/>
                  </a:lnTo>
                  <a:lnTo>
                    <a:pt x="141" y="3167"/>
                  </a:lnTo>
                  <a:lnTo>
                    <a:pt x="202" y="3591"/>
                  </a:lnTo>
                  <a:lnTo>
                    <a:pt x="303" y="3994"/>
                  </a:lnTo>
                  <a:lnTo>
                    <a:pt x="424" y="4377"/>
                  </a:lnTo>
                  <a:lnTo>
                    <a:pt x="565" y="4761"/>
                  </a:lnTo>
                  <a:lnTo>
                    <a:pt x="706" y="5144"/>
                  </a:lnTo>
                  <a:lnTo>
                    <a:pt x="887" y="5507"/>
                  </a:lnTo>
                  <a:lnTo>
                    <a:pt x="1089" y="5850"/>
                  </a:lnTo>
                  <a:lnTo>
                    <a:pt x="1311" y="6193"/>
                  </a:lnTo>
                  <a:lnTo>
                    <a:pt x="1553" y="6515"/>
                  </a:lnTo>
                  <a:lnTo>
                    <a:pt x="1795" y="6818"/>
                  </a:lnTo>
                  <a:lnTo>
                    <a:pt x="2077" y="7120"/>
                  </a:lnTo>
                  <a:lnTo>
                    <a:pt x="2380" y="7423"/>
                  </a:lnTo>
                  <a:lnTo>
                    <a:pt x="2723" y="7705"/>
                  </a:lnTo>
                  <a:lnTo>
                    <a:pt x="3066" y="7967"/>
                  </a:lnTo>
                  <a:lnTo>
                    <a:pt x="3429" y="8209"/>
                  </a:lnTo>
                  <a:lnTo>
                    <a:pt x="3832" y="8451"/>
                  </a:lnTo>
                  <a:lnTo>
                    <a:pt x="4235" y="8673"/>
                  </a:lnTo>
                  <a:lnTo>
                    <a:pt x="4679" y="8895"/>
                  </a:lnTo>
                  <a:lnTo>
                    <a:pt x="5143" y="9097"/>
                  </a:lnTo>
                  <a:lnTo>
                    <a:pt x="5627" y="9278"/>
                  </a:lnTo>
                  <a:lnTo>
                    <a:pt x="6131" y="9440"/>
                  </a:lnTo>
                  <a:lnTo>
                    <a:pt x="6676" y="9601"/>
                  </a:lnTo>
                  <a:lnTo>
                    <a:pt x="7241" y="9742"/>
                  </a:lnTo>
                  <a:lnTo>
                    <a:pt x="7825" y="9883"/>
                  </a:lnTo>
                  <a:lnTo>
                    <a:pt x="8431" y="10004"/>
                  </a:lnTo>
                  <a:lnTo>
                    <a:pt x="7785" y="9641"/>
                  </a:lnTo>
                  <a:lnTo>
                    <a:pt x="7180" y="9278"/>
                  </a:lnTo>
                  <a:lnTo>
                    <a:pt x="6595" y="8895"/>
                  </a:lnTo>
                  <a:lnTo>
                    <a:pt x="6051" y="8512"/>
                  </a:lnTo>
                  <a:lnTo>
                    <a:pt x="5526" y="8109"/>
                  </a:lnTo>
                  <a:lnTo>
                    <a:pt x="5042" y="7705"/>
                  </a:lnTo>
                  <a:lnTo>
                    <a:pt x="4598" y="7282"/>
                  </a:lnTo>
                  <a:lnTo>
                    <a:pt x="4155" y="6878"/>
                  </a:lnTo>
                  <a:lnTo>
                    <a:pt x="3751" y="6455"/>
                  </a:lnTo>
                  <a:lnTo>
                    <a:pt x="3388" y="6031"/>
                  </a:lnTo>
                  <a:lnTo>
                    <a:pt x="3025" y="5608"/>
                  </a:lnTo>
                  <a:lnTo>
                    <a:pt x="2703" y="5204"/>
                  </a:lnTo>
                  <a:lnTo>
                    <a:pt x="2400" y="4801"/>
                  </a:lnTo>
                  <a:lnTo>
                    <a:pt x="2118" y="4398"/>
                  </a:lnTo>
                  <a:lnTo>
                    <a:pt x="1856" y="3994"/>
                  </a:lnTo>
                  <a:lnTo>
                    <a:pt x="1634" y="3611"/>
                  </a:lnTo>
                  <a:lnTo>
                    <a:pt x="1210" y="2865"/>
                  </a:lnTo>
                  <a:lnTo>
                    <a:pt x="887" y="2179"/>
                  </a:lnTo>
                  <a:lnTo>
                    <a:pt x="605" y="1574"/>
                  </a:lnTo>
                  <a:lnTo>
                    <a:pt x="403" y="1029"/>
                  </a:lnTo>
                  <a:lnTo>
                    <a:pt x="262" y="606"/>
                  </a:lnTo>
                  <a:lnTo>
                    <a:pt x="161" y="263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2" name="Google Shape;1242;p20"/>
          <p:cNvSpPr txBox="1">
            <a:spLocks noGrp="1"/>
          </p:cNvSpPr>
          <p:nvPr>
            <p:ph type="title"/>
          </p:nvPr>
        </p:nvSpPr>
        <p:spPr>
          <a:xfrm>
            <a:off x="4067400" y="1499550"/>
            <a:ext cx="39642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3" name="Google Shape;1243;p20"/>
          <p:cNvSpPr txBox="1">
            <a:spLocks noGrp="1"/>
          </p:cNvSpPr>
          <p:nvPr>
            <p:ph type="subTitle" idx="1"/>
          </p:nvPr>
        </p:nvSpPr>
        <p:spPr>
          <a:xfrm>
            <a:off x="4067400" y="3211113"/>
            <a:ext cx="3964200" cy="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44" name="Google Shape;1244;p20"/>
          <p:cNvGrpSpPr/>
          <p:nvPr/>
        </p:nvGrpSpPr>
        <p:grpSpPr>
          <a:xfrm flipH="1">
            <a:off x="-107324" y="-10068"/>
            <a:ext cx="2862466" cy="1695774"/>
            <a:chOff x="238125" y="3383650"/>
            <a:chExt cx="1287775" cy="762900"/>
          </a:xfrm>
        </p:grpSpPr>
        <p:sp>
          <p:nvSpPr>
            <p:cNvPr id="1245" name="Google Shape;1245;p20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8" name="Google Shape;1248;p20"/>
          <p:cNvSpPr/>
          <p:nvPr/>
        </p:nvSpPr>
        <p:spPr>
          <a:xfrm>
            <a:off x="-454701" y="2548550"/>
            <a:ext cx="2475662" cy="3341798"/>
          </a:xfrm>
          <a:custGeom>
            <a:avLst/>
            <a:gdLst/>
            <a:ahLst/>
            <a:cxnLst/>
            <a:rect l="l" t="t" r="r" b="b"/>
            <a:pathLst>
              <a:path w="42254" h="57037" extrusionOk="0">
                <a:moveTo>
                  <a:pt x="6515" y="0"/>
                </a:moveTo>
                <a:lnTo>
                  <a:pt x="5507" y="20"/>
                </a:lnTo>
                <a:lnTo>
                  <a:pt x="4498" y="61"/>
                </a:lnTo>
                <a:lnTo>
                  <a:pt x="3470" y="141"/>
                </a:lnTo>
                <a:lnTo>
                  <a:pt x="2441" y="262"/>
                </a:lnTo>
                <a:lnTo>
                  <a:pt x="1432" y="383"/>
                </a:lnTo>
                <a:lnTo>
                  <a:pt x="1291" y="5869"/>
                </a:lnTo>
                <a:lnTo>
                  <a:pt x="1110" y="11375"/>
                </a:lnTo>
                <a:lnTo>
                  <a:pt x="747" y="22347"/>
                </a:lnTo>
                <a:lnTo>
                  <a:pt x="626" y="25957"/>
                </a:lnTo>
                <a:lnTo>
                  <a:pt x="525" y="29547"/>
                </a:lnTo>
                <a:lnTo>
                  <a:pt x="444" y="33137"/>
                </a:lnTo>
                <a:lnTo>
                  <a:pt x="404" y="36747"/>
                </a:lnTo>
                <a:lnTo>
                  <a:pt x="364" y="40257"/>
                </a:lnTo>
                <a:lnTo>
                  <a:pt x="343" y="43746"/>
                </a:lnTo>
                <a:lnTo>
                  <a:pt x="303" y="47255"/>
                </a:lnTo>
                <a:lnTo>
                  <a:pt x="222" y="50765"/>
                </a:lnTo>
                <a:lnTo>
                  <a:pt x="182" y="51672"/>
                </a:lnTo>
                <a:lnTo>
                  <a:pt x="122" y="52600"/>
                </a:lnTo>
                <a:lnTo>
                  <a:pt x="41" y="53507"/>
                </a:lnTo>
                <a:lnTo>
                  <a:pt x="0" y="54415"/>
                </a:lnTo>
                <a:lnTo>
                  <a:pt x="0" y="54859"/>
                </a:lnTo>
                <a:lnTo>
                  <a:pt x="0" y="55303"/>
                </a:lnTo>
                <a:lnTo>
                  <a:pt x="21" y="55524"/>
                </a:lnTo>
                <a:lnTo>
                  <a:pt x="41" y="55746"/>
                </a:lnTo>
                <a:lnTo>
                  <a:pt x="101" y="55968"/>
                </a:lnTo>
                <a:lnTo>
                  <a:pt x="142" y="56170"/>
                </a:lnTo>
                <a:lnTo>
                  <a:pt x="182" y="56271"/>
                </a:lnTo>
                <a:lnTo>
                  <a:pt x="243" y="56351"/>
                </a:lnTo>
                <a:lnTo>
                  <a:pt x="303" y="56432"/>
                </a:lnTo>
                <a:lnTo>
                  <a:pt x="384" y="56492"/>
                </a:lnTo>
                <a:lnTo>
                  <a:pt x="565" y="56593"/>
                </a:lnTo>
                <a:lnTo>
                  <a:pt x="807" y="56674"/>
                </a:lnTo>
                <a:lnTo>
                  <a:pt x="1231" y="56815"/>
                </a:lnTo>
                <a:lnTo>
                  <a:pt x="1674" y="56896"/>
                </a:lnTo>
                <a:lnTo>
                  <a:pt x="2118" y="56977"/>
                </a:lnTo>
                <a:lnTo>
                  <a:pt x="2582" y="57017"/>
                </a:lnTo>
                <a:lnTo>
                  <a:pt x="3046" y="57017"/>
                </a:lnTo>
                <a:lnTo>
                  <a:pt x="3490" y="57037"/>
                </a:lnTo>
                <a:lnTo>
                  <a:pt x="4397" y="57017"/>
                </a:lnTo>
                <a:lnTo>
                  <a:pt x="5446" y="56977"/>
                </a:lnTo>
                <a:lnTo>
                  <a:pt x="6495" y="56916"/>
                </a:lnTo>
                <a:lnTo>
                  <a:pt x="7544" y="56835"/>
                </a:lnTo>
                <a:lnTo>
                  <a:pt x="8613" y="56755"/>
                </a:lnTo>
                <a:lnTo>
                  <a:pt x="10125" y="56593"/>
                </a:lnTo>
                <a:lnTo>
                  <a:pt x="10892" y="56533"/>
                </a:lnTo>
                <a:lnTo>
                  <a:pt x="11638" y="56513"/>
                </a:lnTo>
                <a:lnTo>
                  <a:pt x="42254" y="56513"/>
                </a:lnTo>
                <a:lnTo>
                  <a:pt x="42214" y="55988"/>
                </a:lnTo>
                <a:lnTo>
                  <a:pt x="42133" y="55484"/>
                </a:lnTo>
                <a:lnTo>
                  <a:pt x="42052" y="54960"/>
                </a:lnTo>
                <a:lnTo>
                  <a:pt x="41911" y="54455"/>
                </a:lnTo>
                <a:lnTo>
                  <a:pt x="41750" y="53971"/>
                </a:lnTo>
                <a:lnTo>
                  <a:pt x="41568" y="53467"/>
                </a:lnTo>
                <a:lnTo>
                  <a:pt x="41346" y="52983"/>
                </a:lnTo>
                <a:lnTo>
                  <a:pt x="41104" y="52499"/>
                </a:lnTo>
                <a:lnTo>
                  <a:pt x="40741" y="51914"/>
                </a:lnTo>
                <a:lnTo>
                  <a:pt x="40338" y="51329"/>
                </a:lnTo>
                <a:lnTo>
                  <a:pt x="39914" y="50765"/>
                </a:lnTo>
                <a:lnTo>
                  <a:pt x="39471" y="50220"/>
                </a:lnTo>
                <a:lnTo>
                  <a:pt x="38523" y="49131"/>
                </a:lnTo>
                <a:lnTo>
                  <a:pt x="37595" y="48062"/>
                </a:lnTo>
                <a:lnTo>
                  <a:pt x="37151" y="47517"/>
                </a:lnTo>
                <a:lnTo>
                  <a:pt x="36728" y="46953"/>
                </a:lnTo>
                <a:lnTo>
                  <a:pt x="36344" y="46388"/>
                </a:lnTo>
                <a:lnTo>
                  <a:pt x="36163" y="46106"/>
                </a:lnTo>
                <a:lnTo>
                  <a:pt x="36002" y="45803"/>
                </a:lnTo>
                <a:lnTo>
                  <a:pt x="35860" y="45501"/>
                </a:lnTo>
                <a:lnTo>
                  <a:pt x="35719" y="45198"/>
                </a:lnTo>
                <a:lnTo>
                  <a:pt x="35598" y="44895"/>
                </a:lnTo>
                <a:lnTo>
                  <a:pt x="35477" y="44593"/>
                </a:lnTo>
                <a:lnTo>
                  <a:pt x="35376" y="44270"/>
                </a:lnTo>
                <a:lnTo>
                  <a:pt x="35316" y="43927"/>
                </a:lnTo>
                <a:lnTo>
                  <a:pt x="35255" y="43605"/>
                </a:lnTo>
                <a:lnTo>
                  <a:pt x="35215" y="43262"/>
                </a:lnTo>
                <a:lnTo>
                  <a:pt x="35195" y="42979"/>
                </a:lnTo>
                <a:lnTo>
                  <a:pt x="35195" y="42717"/>
                </a:lnTo>
                <a:lnTo>
                  <a:pt x="35215" y="42173"/>
                </a:lnTo>
                <a:lnTo>
                  <a:pt x="35296" y="41628"/>
                </a:lnTo>
                <a:lnTo>
                  <a:pt x="35397" y="41084"/>
                </a:lnTo>
                <a:lnTo>
                  <a:pt x="35538" y="40539"/>
                </a:lnTo>
                <a:lnTo>
                  <a:pt x="35679" y="40015"/>
                </a:lnTo>
                <a:lnTo>
                  <a:pt x="36022" y="38946"/>
                </a:lnTo>
                <a:lnTo>
                  <a:pt x="36344" y="37857"/>
                </a:lnTo>
                <a:lnTo>
                  <a:pt x="36486" y="37332"/>
                </a:lnTo>
                <a:lnTo>
                  <a:pt x="36607" y="36788"/>
                </a:lnTo>
                <a:lnTo>
                  <a:pt x="36687" y="36263"/>
                </a:lnTo>
                <a:lnTo>
                  <a:pt x="36728" y="35719"/>
                </a:lnTo>
                <a:lnTo>
                  <a:pt x="36748" y="35436"/>
                </a:lnTo>
                <a:lnTo>
                  <a:pt x="36748" y="35174"/>
                </a:lnTo>
                <a:lnTo>
                  <a:pt x="36728" y="34892"/>
                </a:lnTo>
                <a:lnTo>
                  <a:pt x="36687" y="34630"/>
                </a:lnTo>
                <a:lnTo>
                  <a:pt x="36647" y="34367"/>
                </a:lnTo>
                <a:lnTo>
                  <a:pt x="36586" y="34085"/>
                </a:lnTo>
                <a:lnTo>
                  <a:pt x="36526" y="33843"/>
                </a:lnTo>
                <a:lnTo>
                  <a:pt x="36445" y="33581"/>
                </a:lnTo>
                <a:lnTo>
                  <a:pt x="36344" y="33339"/>
                </a:lnTo>
                <a:lnTo>
                  <a:pt x="36244" y="33097"/>
                </a:lnTo>
                <a:lnTo>
                  <a:pt x="36002" y="32633"/>
                </a:lnTo>
                <a:lnTo>
                  <a:pt x="35719" y="32169"/>
                </a:lnTo>
                <a:lnTo>
                  <a:pt x="35397" y="31746"/>
                </a:lnTo>
                <a:lnTo>
                  <a:pt x="35034" y="31342"/>
                </a:lnTo>
                <a:lnTo>
                  <a:pt x="34650" y="30959"/>
                </a:lnTo>
                <a:lnTo>
                  <a:pt x="34227" y="30596"/>
                </a:lnTo>
                <a:lnTo>
                  <a:pt x="33803" y="30253"/>
                </a:lnTo>
                <a:lnTo>
                  <a:pt x="33339" y="29930"/>
                </a:lnTo>
                <a:lnTo>
                  <a:pt x="32875" y="29608"/>
                </a:lnTo>
                <a:lnTo>
                  <a:pt x="32371" y="29325"/>
                </a:lnTo>
                <a:lnTo>
                  <a:pt x="31887" y="29063"/>
                </a:lnTo>
                <a:lnTo>
                  <a:pt x="31383" y="28821"/>
                </a:lnTo>
                <a:lnTo>
                  <a:pt x="30879" y="28599"/>
                </a:lnTo>
                <a:lnTo>
                  <a:pt x="29870" y="28176"/>
                </a:lnTo>
                <a:lnTo>
                  <a:pt x="28842" y="27772"/>
                </a:lnTo>
                <a:lnTo>
                  <a:pt x="27793" y="27369"/>
                </a:lnTo>
                <a:lnTo>
                  <a:pt x="26785" y="26925"/>
                </a:lnTo>
                <a:lnTo>
                  <a:pt x="26280" y="26703"/>
                </a:lnTo>
                <a:lnTo>
                  <a:pt x="25796" y="26461"/>
                </a:lnTo>
                <a:lnTo>
                  <a:pt x="25312" y="26199"/>
                </a:lnTo>
                <a:lnTo>
                  <a:pt x="24848" y="25937"/>
                </a:lnTo>
                <a:lnTo>
                  <a:pt x="24384" y="25634"/>
                </a:lnTo>
                <a:lnTo>
                  <a:pt x="23941" y="25332"/>
                </a:lnTo>
                <a:lnTo>
                  <a:pt x="23517" y="24989"/>
                </a:lnTo>
                <a:lnTo>
                  <a:pt x="23114" y="24626"/>
                </a:lnTo>
                <a:lnTo>
                  <a:pt x="22872" y="24364"/>
                </a:lnTo>
                <a:lnTo>
                  <a:pt x="22650" y="24122"/>
                </a:lnTo>
                <a:lnTo>
                  <a:pt x="22408" y="23860"/>
                </a:lnTo>
                <a:lnTo>
                  <a:pt x="22206" y="23577"/>
                </a:lnTo>
                <a:lnTo>
                  <a:pt x="22005" y="23315"/>
                </a:lnTo>
                <a:lnTo>
                  <a:pt x="21823" y="23033"/>
                </a:lnTo>
                <a:lnTo>
                  <a:pt x="21480" y="22448"/>
                </a:lnTo>
                <a:lnTo>
                  <a:pt x="21157" y="21843"/>
                </a:lnTo>
                <a:lnTo>
                  <a:pt x="20895" y="21217"/>
                </a:lnTo>
                <a:lnTo>
                  <a:pt x="20653" y="20592"/>
                </a:lnTo>
                <a:lnTo>
                  <a:pt x="20431" y="19927"/>
                </a:lnTo>
                <a:lnTo>
                  <a:pt x="20250" y="19261"/>
                </a:lnTo>
                <a:lnTo>
                  <a:pt x="20089" y="18575"/>
                </a:lnTo>
                <a:lnTo>
                  <a:pt x="19947" y="17869"/>
                </a:lnTo>
                <a:lnTo>
                  <a:pt x="19826" y="17164"/>
                </a:lnTo>
                <a:lnTo>
                  <a:pt x="19725" y="16458"/>
                </a:lnTo>
                <a:lnTo>
                  <a:pt x="19625" y="15732"/>
                </a:lnTo>
                <a:lnTo>
                  <a:pt x="19443" y="14279"/>
                </a:lnTo>
                <a:lnTo>
                  <a:pt x="19282" y="12807"/>
                </a:lnTo>
                <a:lnTo>
                  <a:pt x="19080" y="11375"/>
                </a:lnTo>
                <a:lnTo>
                  <a:pt x="18979" y="10649"/>
                </a:lnTo>
                <a:lnTo>
                  <a:pt x="18838" y="9943"/>
                </a:lnTo>
                <a:lnTo>
                  <a:pt x="18697" y="9237"/>
                </a:lnTo>
                <a:lnTo>
                  <a:pt x="18536" y="8552"/>
                </a:lnTo>
                <a:lnTo>
                  <a:pt x="18354" y="7866"/>
                </a:lnTo>
                <a:lnTo>
                  <a:pt x="18132" y="7200"/>
                </a:lnTo>
                <a:lnTo>
                  <a:pt x="17890" y="6555"/>
                </a:lnTo>
                <a:lnTo>
                  <a:pt x="17608" y="5930"/>
                </a:lnTo>
                <a:lnTo>
                  <a:pt x="17305" y="5304"/>
                </a:lnTo>
                <a:lnTo>
                  <a:pt x="16942" y="4720"/>
                </a:lnTo>
                <a:lnTo>
                  <a:pt x="16761" y="4437"/>
                </a:lnTo>
                <a:lnTo>
                  <a:pt x="16559" y="4155"/>
                </a:lnTo>
                <a:lnTo>
                  <a:pt x="16337" y="3872"/>
                </a:lnTo>
                <a:lnTo>
                  <a:pt x="16115" y="3610"/>
                </a:lnTo>
                <a:lnTo>
                  <a:pt x="15772" y="3247"/>
                </a:lnTo>
                <a:lnTo>
                  <a:pt x="15430" y="2904"/>
                </a:lnTo>
                <a:lnTo>
                  <a:pt x="15067" y="2602"/>
                </a:lnTo>
                <a:lnTo>
                  <a:pt x="14703" y="2299"/>
                </a:lnTo>
                <a:lnTo>
                  <a:pt x="14320" y="2037"/>
                </a:lnTo>
                <a:lnTo>
                  <a:pt x="13937" y="1775"/>
                </a:lnTo>
                <a:lnTo>
                  <a:pt x="13534" y="1553"/>
                </a:lnTo>
                <a:lnTo>
                  <a:pt x="13110" y="1331"/>
                </a:lnTo>
                <a:lnTo>
                  <a:pt x="12687" y="1129"/>
                </a:lnTo>
                <a:lnTo>
                  <a:pt x="12263" y="948"/>
                </a:lnTo>
                <a:lnTo>
                  <a:pt x="11819" y="807"/>
                </a:lnTo>
                <a:lnTo>
                  <a:pt x="11355" y="645"/>
                </a:lnTo>
                <a:lnTo>
                  <a:pt x="10912" y="524"/>
                </a:lnTo>
                <a:lnTo>
                  <a:pt x="10448" y="403"/>
                </a:lnTo>
                <a:lnTo>
                  <a:pt x="9964" y="323"/>
                </a:lnTo>
                <a:lnTo>
                  <a:pt x="9500" y="222"/>
                </a:lnTo>
                <a:lnTo>
                  <a:pt x="9016" y="161"/>
                </a:lnTo>
                <a:lnTo>
                  <a:pt x="8512" y="101"/>
                </a:lnTo>
                <a:lnTo>
                  <a:pt x="8028" y="61"/>
                </a:lnTo>
                <a:lnTo>
                  <a:pt x="7523" y="40"/>
                </a:lnTo>
                <a:lnTo>
                  <a:pt x="6515" y="0"/>
                </a:lnTo>
                <a:close/>
              </a:path>
            </a:pathLst>
          </a:custGeom>
          <a:solidFill>
            <a:srgbClr val="FFE2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9" name="Google Shape;1249;p20"/>
          <p:cNvSpPr/>
          <p:nvPr/>
        </p:nvSpPr>
        <p:spPr>
          <a:xfrm>
            <a:off x="6242165" y="567507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0" name="Google Shape;1250;p20"/>
          <p:cNvSpPr/>
          <p:nvPr/>
        </p:nvSpPr>
        <p:spPr>
          <a:xfrm>
            <a:off x="8125288" y="2389850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1" name="Google Shape;1251;p20"/>
          <p:cNvSpPr/>
          <p:nvPr/>
        </p:nvSpPr>
        <p:spPr>
          <a:xfrm>
            <a:off x="6557715" y="4292407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24"/>
          <p:cNvGrpSpPr/>
          <p:nvPr/>
        </p:nvGrpSpPr>
        <p:grpSpPr>
          <a:xfrm flipH="1">
            <a:off x="1286181" y="700497"/>
            <a:ext cx="7011015" cy="4319112"/>
            <a:chOff x="1569550" y="629994"/>
            <a:chExt cx="5900038" cy="3634698"/>
          </a:xfrm>
        </p:grpSpPr>
        <p:grpSp>
          <p:nvGrpSpPr>
            <p:cNvPr id="1429" name="Google Shape;1429;p24"/>
            <p:cNvGrpSpPr/>
            <p:nvPr/>
          </p:nvGrpSpPr>
          <p:grpSpPr>
            <a:xfrm>
              <a:off x="1569550" y="629994"/>
              <a:ext cx="5900038" cy="3634698"/>
              <a:chOff x="6012925" y="2964625"/>
              <a:chExt cx="1368950" cy="1009975"/>
            </a:xfrm>
          </p:grpSpPr>
          <p:sp>
            <p:nvSpPr>
              <p:cNvPr id="1430" name="Google Shape;1430;p24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avLst/>
                <a:gdLst/>
                <a:ahLst/>
                <a:cxnLst/>
                <a:rect l="l" t="t" r="r" b="b"/>
                <a:pathLst>
                  <a:path w="52984" h="35437" extrusionOk="0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8734" extrusionOk="0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5285" extrusionOk="0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623" extrusionOk="0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05" extrusionOk="0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35" name="Google Shape;1435;p24"/>
            <p:cNvSpPr/>
            <p:nvPr/>
          </p:nvSpPr>
          <p:spPr>
            <a:xfrm rot="6334360">
              <a:off x="5988775" y="729157"/>
              <a:ext cx="242061" cy="765883"/>
            </a:xfrm>
            <a:custGeom>
              <a:avLst/>
              <a:gdLst/>
              <a:ahLst/>
              <a:cxnLst/>
              <a:rect l="l" t="t" r="r" b="b"/>
              <a:pathLst>
                <a:path w="4660" h="12546" extrusionOk="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36" name="Google Shape;1436;p24"/>
          <p:cNvGrpSpPr/>
          <p:nvPr/>
        </p:nvGrpSpPr>
        <p:grpSpPr>
          <a:xfrm rot="10800000">
            <a:off x="-281232" y="3449289"/>
            <a:ext cx="2862466" cy="1695774"/>
            <a:chOff x="238125" y="3383650"/>
            <a:chExt cx="1287775" cy="762900"/>
          </a:xfrm>
        </p:grpSpPr>
        <p:sp>
          <p:nvSpPr>
            <p:cNvPr id="1437" name="Google Shape;1437;p24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0" name="Google Shape;1440;p24"/>
          <p:cNvGrpSpPr/>
          <p:nvPr/>
        </p:nvGrpSpPr>
        <p:grpSpPr>
          <a:xfrm rot="5400000">
            <a:off x="7522822" y="-584584"/>
            <a:ext cx="1175451" cy="2324553"/>
            <a:chOff x="961675" y="1958725"/>
            <a:chExt cx="563225" cy="1113825"/>
          </a:xfrm>
        </p:grpSpPr>
        <p:sp>
          <p:nvSpPr>
            <p:cNvPr id="1441" name="Google Shape;1441;p24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43" name="Google Shape;144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44" name="Google Shape;1444;p24"/>
          <p:cNvSpPr/>
          <p:nvPr/>
        </p:nvSpPr>
        <p:spPr>
          <a:xfrm>
            <a:off x="-209485" y="2766207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5" name="Google Shape;1445;p24"/>
          <p:cNvSpPr/>
          <p:nvPr/>
        </p:nvSpPr>
        <p:spPr>
          <a:xfrm>
            <a:off x="656650" y="448100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46" name="Google Shape;1446;p24"/>
          <p:cNvGrpSpPr/>
          <p:nvPr/>
        </p:nvGrpSpPr>
        <p:grpSpPr>
          <a:xfrm>
            <a:off x="8869812" y="3349350"/>
            <a:ext cx="475779" cy="475800"/>
            <a:chOff x="1460350" y="2402425"/>
            <a:chExt cx="208950" cy="208950"/>
          </a:xfrm>
        </p:grpSpPr>
        <p:sp>
          <p:nvSpPr>
            <p:cNvPr id="1447" name="Google Shape;1447;p24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24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75" name="Google Shape;1475;p24"/>
          <p:cNvSpPr/>
          <p:nvPr/>
        </p:nvSpPr>
        <p:spPr>
          <a:xfrm>
            <a:off x="6862740" y="4438707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76" name="Google Shape;1476;p24"/>
          <p:cNvGrpSpPr/>
          <p:nvPr/>
        </p:nvGrpSpPr>
        <p:grpSpPr>
          <a:xfrm rot="3427705">
            <a:off x="8018003" y="763604"/>
            <a:ext cx="340783" cy="340829"/>
            <a:chOff x="1460350" y="2402425"/>
            <a:chExt cx="208950" cy="208950"/>
          </a:xfrm>
        </p:grpSpPr>
        <p:sp>
          <p:nvSpPr>
            <p:cNvPr id="1477" name="Google Shape;1477;p24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24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24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24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24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24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24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24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24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24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24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24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24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24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24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24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507" name="Google Shape;1507;p25"/>
          <p:cNvGrpSpPr/>
          <p:nvPr/>
        </p:nvGrpSpPr>
        <p:grpSpPr>
          <a:xfrm rot="10800000" flipH="1">
            <a:off x="6691758" y="3468233"/>
            <a:ext cx="2862466" cy="1695774"/>
            <a:chOff x="238125" y="3383650"/>
            <a:chExt cx="1287775" cy="762900"/>
          </a:xfrm>
        </p:grpSpPr>
        <p:sp>
          <p:nvSpPr>
            <p:cNvPr id="1508" name="Google Shape;1508;p25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11" name="Google Shape;1511;p25"/>
          <p:cNvGrpSpPr/>
          <p:nvPr/>
        </p:nvGrpSpPr>
        <p:grpSpPr>
          <a:xfrm rot="-5400000" flipH="1">
            <a:off x="574720" y="-584584"/>
            <a:ext cx="1175451" cy="2324553"/>
            <a:chOff x="961675" y="1958725"/>
            <a:chExt cx="563225" cy="1113825"/>
          </a:xfrm>
        </p:grpSpPr>
        <p:sp>
          <p:nvSpPr>
            <p:cNvPr id="1512" name="Google Shape;1512;p25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14" name="Google Shape;1514;p25"/>
          <p:cNvSpPr/>
          <p:nvPr/>
        </p:nvSpPr>
        <p:spPr>
          <a:xfrm>
            <a:off x="-152687" y="4462900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5" name="Google Shape;1515;p25"/>
          <p:cNvGrpSpPr/>
          <p:nvPr/>
        </p:nvGrpSpPr>
        <p:grpSpPr>
          <a:xfrm>
            <a:off x="-198288" y="1445825"/>
            <a:ext cx="475779" cy="475800"/>
            <a:chOff x="1460350" y="2402425"/>
            <a:chExt cx="208950" cy="208950"/>
          </a:xfrm>
        </p:grpSpPr>
        <p:sp>
          <p:nvSpPr>
            <p:cNvPr id="1516" name="Google Shape;1516;p2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 rot="3427705">
            <a:off x="3096928" y="4999029"/>
            <a:ext cx="340783" cy="340829"/>
            <a:chOff x="1460350" y="2402425"/>
            <a:chExt cx="208950" cy="208950"/>
          </a:xfrm>
        </p:grpSpPr>
        <p:sp>
          <p:nvSpPr>
            <p:cNvPr id="1545" name="Google Shape;1545;p2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73" name="Google Shape;1573;p25"/>
          <p:cNvSpPr/>
          <p:nvPr/>
        </p:nvSpPr>
        <p:spPr>
          <a:xfrm>
            <a:off x="8850715" y="934032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4" name="Google Shape;1574;p25"/>
          <p:cNvSpPr/>
          <p:nvPr/>
        </p:nvSpPr>
        <p:spPr>
          <a:xfrm>
            <a:off x="5433965" y="-189818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58" name="Google Shape;1858;p29"/>
          <p:cNvSpPr txBox="1">
            <a:spLocks noGrp="1"/>
          </p:cNvSpPr>
          <p:nvPr>
            <p:ph type="body" idx="1"/>
          </p:nvPr>
        </p:nvSpPr>
        <p:spPr>
          <a:xfrm>
            <a:off x="1109550" y="1500300"/>
            <a:ext cx="4101300" cy="25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59" name="Google Shape;1859;p29"/>
          <p:cNvSpPr/>
          <p:nvPr/>
        </p:nvSpPr>
        <p:spPr>
          <a:xfrm rot="-5062343">
            <a:off x="-1603730" y="-746227"/>
            <a:ext cx="3456002" cy="3444657"/>
          </a:xfrm>
          <a:custGeom>
            <a:avLst/>
            <a:gdLst/>
            <a:ahLst/>
            <a:cxnLst/>
            <a:rect l="l" t="t" r="r" b="b"/>
            <a:pathLst>
              <a:path w="61535" h="61333" extrusionOk="0">
                <a:moveTo>
                  <a:pt x="25312" y="0"/>
                </a:moveTo>
                <a:lnTo>
                  <a:pt x="24384" y="40"/>
                </a:lnTo>
                <a:lnTo>
                  <a:pt x="23618" y="101"/>
                </a:lnTo>
                <a:lnTo>
                  <a:pt x="22851" y="182"/>
                </a:lnTo>
                <a:lnTo>
                  <a:pt x="22065" y="303"/>
                </a:lnTo>
                <a:lnTo>
                  <a:pt x="21298" y="464"/>
                </a:lnTo>
                <a:lnTo>
                  <a:pt x="20532" y="625"/>
                </a:lnTo>
                <a:lnTo>
                  <a:pt x="19766" y="847"/>
                </a:lnTo>
                <a:lnTo>
                  <a:pt x="18979" y="1069"/>
                </a:lnTo>
                <a:lnTo>
                  <a:pt x="18213" y="1331"/>
                </a:lnTo>
                <a:lnTo>
                  <a:pt x="17446" y="1593"/>
                </a:lnTo>
                <a:lnTo>
                  <a:pt x="16700" y="1896"/>
                </a:lnTo>
                <a:lnTo>
                  <a:pt x="15934" y="2219"/>
                </a:lnTo>
                <a:lnTo>
                  <a:pt x="15187" y="2561"/>
                </a:lnTo>
                <a:lnTo>
                  <a:pt x="14441" y="2945"/>
                </a:lnTo>
                <a:lnTo>
                  <a:pt x="13695" y="3328"/>
                </a:lnTo>
                <a:lnTo>
                  <a:pt x="12969" y="3711"/>
                </a:lnTo>
                <a:lnTo>
                  <a:pt x="12243" y="4135"/>
                </a:lnTo>
                <a:lnTo>
                  <a:pt x="11517" y="4578"/>
                </a:lnTo>
                <a:lnTo>
                  <a:pt x="10811" y="5022"/>
                </a:lnTo>
                <a:lnTo>
                  <a:pt x="10125" y="5486"/>
                </a:lnTo>
                <a:lnTo>
                  <a:pt x="9439" y="5970"/>
                </a:lnTo>
                <a:lnTo>
                  <a:pt x="8753" y="6454"/>
                </a:lnTo>
                <a:lnTo>
                  <a:pt x="8088" y="6958"/>
                </a:lnTo>
                <a:lnTo>
                  <a:pt x="7443" y="7483"/>
                </a:lnTo>
                <a:lnTo>
                  <a:pt x="6817" y="8007"/>
                </a:lnTo>
                <a:lnTo>
                  <a:pt x="6192" y="8531"/>
                </a:lnTo>
                <a:lnTo>
                  <a:pt x="5587" y="9076"/>
                </a:lnTo>
                <a:lnTo>
                  <a:pt x="4982" y="9620"/>
                </a:lnTo>
                <a:lnTo>
                  <a:pt x="4417" y="10185"/>
                </a:lnTo>
                <a:lnTo>
                  <a:pt x="3852" y="10730"/>
                </a:lnTo>
                <a:lnTo>
                  <a:pt x="3308" y="11294"/>
                </a:lnTo>
                <a:lnTo>
                  <a:pt x="2784" y="11859"/>
                </a:lnTo>
                <a:lnTo>
                  <a:pt x="2279" y="12424"/>
                </a:lnTo>
                <a:lnTo>
                  <a:pt x="2057" y="12686"/>
                </a:lnTo>
                <a:lnTo>
                  <a:pt x="1856" y="12968"/>
                </a:lnTo>
                <a:lnTo>
                  <a:pt x="1654" y="13231"/>
                </a:lnTo>
                <a:lnTo>
                  <a:pt x="1473" y="13513"/>
                </a:lnTo>
                <a:lnTo>
                  <a:pt x="1311" y="13795"/>
                </a:lnTo>
                <a:lnTo>
                  <a:pt x="1150" y="14078"/>
                </a:lnTo>
                <a:lnTo>
                  <a:pt x="868" y="14663"/>
                </a:lnTo>
                <a:lnTo>
                  <a:pt x="625" y="15268"/>
                </a:lnTo>
                <a:lnTo>
                  <a:pt x="424" y="15873"/>
                </a:lnTo>
                <a:lnTo>
                  <a:pt x="262" y="16518"/>
                </a:lnTo>
                <a:lnTo>
                  <a:pt x="141" y="17143"/>
                </a:lnTo>
                <a:lnTo>
                  <a:pt x="61" y="17809"/>
                </a:lnTo>
                <a:lnTo>
                  <a:pt x="20" y="18454"/>
                </a:lnTo>
                <a:lnTo>
                  <a:pt x="0" y="19140"/>
                </a:lnTo>
                <a:lnTo>
                  <a:pt x="20" y="19806"/>
                </a:lnTo>
                <a:lnTo>
                  <a:pt x="81" y="20491"/>
                </a:lnTo>
                <a:lnTo>
                  <a:pt x="162" y="21157"/>
                </a:lnTo>
                <a:lnTo>
                  <a:pt x="283" y="21843"/>
                </a:lnTo>
                <a:lnTo>
                  <a:pt x="424" y="22528"/>
                </a:lnTo>
                <a:lnTo>
                  <a:pt x="605" y="23214"/>
                </a:lnTo>
                <a:lnTo>
                  <a:pt x="807" y="23880"/>
                </a:lnTo>
                <a:lnTo>
                  <a:pt x="1029" y="24545"/>
                </a:lnTo>
                <a:lnTo>
                  <a:pt x="1271" y="25211"/>
                </a:lnTo>
                <a:lnTo>
                  <a:pt x="1533" y="25876"/>
                </a:lnTo>
                <a:lnTo>
                  <a:pt x="1815" y="26522"/>
                </a:lnTo>
                <a:lnTo>
                  <a:pt x="2118" y="27167"/>
                </a:lnTo>
                <a:lnTo>
                  <a:pt x="2441" y="27792"/>
                </a:lnTo>
                <a:lnTo>
                  <a:pt x="2784" y="28397"/>
                </a:lnTo>
                <a:lnTo>
                  <a:pt x="3147" y="29003"/>
                </a:lnTo>
                <a:lnTo>
                  <a:pt x="3510" y="29567"/>
                </a:lnTo>
                <a:lnTo>
                  <a:pt x="3893" y="30132"/>
                </a:lnTo>
                <a:lnTo>
                  <a:pt x="4276" y="30677"/>
                </a:lnTo>
                <a:lnTo>
                  <a:pt x="4679" y="31201"/>
                </a:lnTo>
                <a:lnTo>
                  <a:pt x="5083" y="31685"/>
                </a:lnTo>
                <a:lnTo>
                  <a:pt x="5486" y="32169"/>
                </a:lnTo>
                <a:lnTo>
                  <a:pt x="5890" y="32613"/>
                </a:lnTo>
                <a:lnTo>
                  <a:pt x="6313" y="33036"/>
                </a:lnTo>
                <a:lnTo>
                  <a:pt x="6737" y="33440"/>
                </a:lnTo>
                <a:lnTo>
                  <a:pt x="7180" y="33843"/>
                </a:lnTo>
                <a:lnTo>
                  <a:pt x="7624" y="34226"/>
                </a:lnTo>
                <a:lnTo>
                  <a:pt x="8088" y="34589"/>
                </a:lnTo>
                <a:lnTo>
                  <a:pt x="8572" y="34952"/>
                </a:lnTo>
                <a:lnTo>
                  <a:pt x="9056" y="35315"/>
                </a:lnTo>
                <a:lnTo>
                  <a:pt x="9540" y="35638"/>
                </a:lnTo>
                <a:lnTo>
                  <a:pt x="10044" y="35961"/>
                </a:lnTo>
                <a:lnTo>
                  <a:pt x="10548" y="36263"/>
                </a:lnTo>
                <a:lnTo>
                  <a:pt x="11073" y="36566"/>
                </a:lnTo>
                <a:lnTo>
                  <a:pt x="11597" y="36828"/>
                </a:lnTo>
                <a:lnTo>
                  <a:pt x="12122" y="37090"/>
                </a:lnTo>
                <a:lnTo>
                  <a:pt x="12666" y="37352"/>
                </a:lnTo>
                <a:lnTo>
                  <a:pt x="13211" y="37574"/>
                </a:lnTo>
                <a:lnTo>
                  <a:pt x="13775" y="37796"/>
                </a:lnTo>
                <a:lnTo>
                  <a:pt x="14340" y="37998"/>
                </a:lnTo>
                <a:lnTo>
                  <a:pt x="14905" y="38179"/>
                </a:lnTo>
                <a:lnTo>
                  <a:pt x="15470" y="38361"/>
                </a:lnTo>
                <a:lnTo>
                  <a:pt x="16034" y="38522"/>
                </a:lnTo>
                <a:lnTo>
                  <a:pt x="16619" y="38663"/>
                </a:lnTo>
                <a:lnTo>
                  <a:pt x="17204" y="38784"/>
                </a:lnTo>
                <a:lnTo>
                  <a:pt x="17789" y="38885"/>
                </a:lnTo>
                <a:lnTo>
                  <a:pt x="18374" y="38986"/>
                </a:lnTo>
                <a:lnTo>
                  <a:pt x="18959" y="39067"/>
                </a:lnTo>
                <a:lnTo>
                  <a:pt x="19564" y="39107"/>
                </a:lnTo>
                <a:lnTo>
                  <a:pt x="20149" y="39168"/>
                </a:lnTo>
                <a:lnTo>
                  <a:pt x="20754" y="39188"/>
                </a:lnTo>
                <a:lnTo>
                  <a:pt x="21924" y="39188"/>
                </a:lnTo>
                <a:lnTo>
                  <a:pt x="22529" y="39147"/>
                </a:lnTo>
                <a:lnTo>
                  <a:pt x="23255" y="39107"/>
                </a:lnTo>
                <a:lnTo>
                  <a:pt x="23961" y="39026"/>
                </a:lnTo>
                <a:lnTo>
                  <a:pt x="25413" y="38865"/>
                </a:lnTo>
                <a:lnTo>
                  <a:pt x="26865" y="38683"/>
                </a:lnTo>
                <a:lnTo>
                  <a:pt x="27591" y="38603"/>
                </a:lnTo>
                <a:lnTo>
                  <a:pt x="28317" y="38562"/>
                </a:lnTo>
                <a:lnTo>
                  <a:pt x="29043" y="38522"/>
                </a:lnTo>
                <a:lnTo>
                  <a:pt x="29749" y="38522"/>
                </a:lnTo>
                <a:lnTo>
                  <a:pt x="30455" y="38542"/>
                </a:lnTo>
                <a:lnTo>
                  <a:pt x="31141" y="38623"/>
                </a:lnTo>
                <a:lnTo>
                  <a:pt x="31484" y="38663"/>
                </a:lnTo>
                <a:lnTo>
                  <a:pt x="31826" y="38724"/>
                </a:lnTo>
                <a:lnTo>
                  <a:pt x="32169" y="38805"/>
                </a:lnTo>
                <a:lnTo>
                  <a:pt x="32512" y="38905"/>
                </a:lnTo>
                <a:lnTo>
                  <a:pt x="32835" y="39006"/>
                </a:lnTo>
                <a:lnTo>
                  <a:pt x="33178" y="39127"/>
                </a:lnTo>
                <a:lnTo>
                  <a:pt x="33500" y="39248"/>
                </a:lnTo>
                <a:lnTo>
                  <a:pt x="33823" y="39410"/>
                </a:lnTo>
                <a:lnTo>
                  <a:pt x="34186" y="39591"/>
                </a:lnTo>
                <a:lnTo>
                  <a:pt x="34529" y="39813"/>
                </a:lnTo>
                <a:lnTo>
                  <a:pt x="34872" y="40035"/>
                </a:lnTo>
                <a:lnTo>
                  <a:pt x="35174" y="40277"/>
                </a:lnTo>
                <a:lnTo>
                  <a:pt x="35497" y="40539"/>
                </a:lnTo>
                <a:lnTo>
                  <a:pt x="35780" y="40801"/>
                </a:lnTo>
                <a:lnTo>
                  <a:pt x="36062" y="41084"/>
                </a:lnTo>
                <a:lnTo>
                  <a:pt x="36324" y="41386"/>
                </a:lnTo>
                <a:lnTo>
                  <a:pt x="36586" y="41689"/>
                </a:lnTo>
                <a:lnTo>
                  <a:pt x="36808" y="42011"/>
                </a:lnTo>
                <a:lnTo>
                  <a:pt x="37050" y="42334"/>
                </a:lnTo>
                <a:lnTo>
                  <a:pt x="37272" y="42677"/>
                </a:lnTo>
                <a:lnTo>
                  <a:pt x="37474" y="43020"/>
                </a:lnTo>
                <a:lnTo>
                  <a:pt x="37675" y="43383"/>
                </a:lnTo>
                <a:lnTo>
                  <a:pt x="38038" y="44129"/>
                </a:lnTo>
                <a:lnTo>
                  <a:pt x="38381" y="44895"/>
                </a:lnTo>
                <a:lnTo>
                  <a:pt x="38684" y="45682"/>
                </a:lnTo>
                <a:lnTo>
                  <a:pt x="38966" y="46489"/>
                </a:lnTo>
                <a:lnTo>
                  <a:pt x="39228" y="47296"/>
                </a:lnTo>
                <a:lnTo>
                  <a:pt x="39450" y="48122"/>
                </a:lnTo>
                <a:lnTo>
                  <a:pt x="39672" y="48949"/>
                </a:lnTo>
                <a:lnTo>
                  <a:pt x="40075" y="50583"/>
                </a:lnTo>
                <a:lnTo>
                  <a:pt x="40277" y="51390"/>
                </a:lnTo>
                <a:lnTo>
                  <a:pt x="40499" y="52217"/>
                </a:lnTo>
                <a:lnTo>
                  <a:pt x="40761" y="53044"/>
                </a:lnTo>
                <a:lnTo>
                  <a:pt x="41023" y="53850"/>
                </a:lnTo>
                <a:lnTo>
                  <a:pt x="41326" y="54657"/>
                </a:lnTo>
                <a:lnTo>
                  <a:pt x="41649" y="55464"/>
                </a:lnTo>
                <a:lnTo>
                  <a:pt x="42012" y="56230"/>
                </a:lnTo>
                <a:lnTo>
                  <a:pt x="42415" y="56956"/>
                </a:lnTo>
                <a:lnTo>
                  <a:pt x="42637" y="57319"/>
                </a:lnTo>
                <a:lnTo>
                  <a:pt x="42859" y="57662"/>
                </a:lnTo>
                <a:lnTo>
                  <a:pt x="43081" y="58005"/>
                </a:lnTo>
                <a:lnTo>
                  <a:pt x="43343" y="58328"/>
                </a:lnTo>
                <a:lnTo>
                  <a:pt x="43585" y="58630"/>
                </a:lnTo>
                <a:lnTo>
                  <a:pt x="43847" y="58933"/>
                </a:lnTo>
                <a:lnTo>
                  <a:pt x="44129" y="59215"/>
                </a:lnTo>
                <a:lnTo>
                  <a:pt x="44412" y="59498"/>
                </a:lnTo>
                <a:lnTo>
                  <a:pt x="44714" y="59740"/>
                </a:lnTo>
                <a:lnTo>
                  <a:pt x="45017" y="59982"/>
                </a:lnTo>
                <a:lnTo>
                  <a:pt x="45360" y="60203"/>
                </a:lnTo>
                <a:lnTo>
                  <a:pt x="45682" y="60425"/>
                </a:lnTo>
                <a:lnTo>
                  <a:pt x="46045" y="60607"/>
                </a:lnTo>
                <a:lnTo>
                  <a:pt x="46408" y="60768"/>
                </a:lnTo>
                <a:lnTo>
                  <a:pt x="46771" y="60930"/>
                </a:lnTo>
                <a:lnTo>
                  <a:pt x="47175" y="61051"/>
                </a:lnTo>
                <a:lnTo>
                  <a:pt x="47598" y="61172"/>
                </a:lnTo>
                <a:lnTo>
                  <a:pt x="48042" y="61252"/>
                </a:lnTo>
                <a:lnTo>
                  <a:pt x="48486" y="61313"/>
                </a:lnTo>
                <a:lnTo>
                  <a:pt x="48929" y="61333"/>
                </a:lnTo>
                <a:lnTo>
                  <a:pt x="49393" y="61333"/>
                </a:lnTo>
                <a:lnTo>
                  <a:pt x="49837" y="61293"/>
                </a:lnTo>
                <a:lnTo>
                  <a:pt x="50281" y="61252"/>
                </a:lnTo>
                <a:lnTo>
                  <a:pt x="50725" y="61172"/>
                </a:lnTo>
                <a:lnTo>
                  <a:pt x="51168" y="61071"/>
                </a:lnTo>
                <a:lnTo>
                  <a:pt x="51612" y="60950"/>
                </a:lnTo>
                <a:lnTo>
                  <a:pt x="52056" y="60809"/>
                </a:lnTo>
                <a:lnTo>
                  <a:pt x="52479" y="60647"/>
                </a:lnTo>
                <a:lnTo>
                  <a:pt x="52903" y="60466"/>
                </a:lnTo>
                <a:lnTo>
                  <a:pt x="53306" y="60264"/>
                </a:lnTo>
                <a:lnTo>
                  <a:pt x="53709" y="60042"/>
                </a:lnTo>
                <a:lnTo>
                  <a:pt x="54093" y="59800"/>
                </a:lnTo>
                <a:lnTo>
                  <a:pt x="54718" y="59397"/>
                </a:lnTo>
                <a:lnTo>
                  <a:pt x="55303" y="58933"/>
                </a:lnTo>
                <a:lnTo>
                  <a:pt x="55847" y="58449"/>
                </a:lnTo>
                <a:lnTo>
                  <a:pt x="56372" y="57945"/>
                </a:lnTo>
                <a:lnTo>
                  <a:pt x="56876" y="57400"/>
                </a:lnTo>
                <a:lnTo>
                  <a:pt x="57360" y="56835"/>
                </a:lnTo>
                <a:lnTo>
                  <a:pt x="57804" y="56230"/>
                </a:lnTo>
                <a:lnTo>
                  <a:pt x="58207" y="55625"/>
                </a:lnTo>
                <a:lnTo>
                  <a:pt x="58590" y="54980"/>
                </a:lnTo>
                <a:lnTo>
                  <a:pt x="58953" y="54334"/>
                </a:lnTo>
                <a:lnTo>
                  <a:pt x="59296" y="53649"/>
                </a:lnTo>
                <a:lnTo>
                  <a:pt x="59599" y="52983"/>
                </a:lnTo>
                <a:lnTo>
                  <a:pt x="59881" y="52277"/>
                </a:lnTo>
                <a:lnTo>
                  <a:pt x="60143" y="51571"/>
                </a:lnTo>
                <a:lnTo>
                  <a:pt x="60365" y="50865"/>
                </a:lnTo>
                <a:lnTo>
                  <a:pt x="60567" y="50139"/>
                </a:lnTo>
                <a:lnTo>
                  <a:pt x="60728" y="49413"/>
                </a:lnTo>
                <a:lnTo>
                  <a:pt x="60890" y="48687"/>
                </a:lnTo>
                <a:lnTo>
                  <a:pt x="61031" y="47961"/>
                </a:lnTo>
                <a:lnTo>
                  <a:pt x="61132" y="47235"/>
                </a:lnTo>
                <a:lnTo>
                  <a:pt x="61232" y="46489"/>
                </a:lnTo>
                <a:lnTo>
                  <a:pt x="61313" y="45763"/>
                </a:lnTo>
                <a:lnTo>
                  <a:pt x="61374" y="45016"/>
                </a:lnTo>
                <a:lnTo>
                  <a:pt x="61434" y="44270"/>
                </a:lnTo>
                <a:lnTo>
                  <a:pt x="61495" y="42778"/>
                </a:lnTo>
                <a:lnTo>
                  <a:pt x="61535" y="41285"/>
                </a:lnTo>
                <a:lnTo>
                  <a:pt x="61535" y="39793"/>
                </a:lnTo>
                <a:lnTo>
                  <a:pt x="61515" y="38300"/>
                </a:lnTo>
                <a:lnTo>
                  <a:pt x="61495" y="36485"/>
                </a:lnTo>
                <a:lnTo>
                  <a:pt x="61434" y="34670"/>
                </a:lnTo>
                <a:lnTo>
                  <a:pt x="61353" y="32835"/>
                </a:lnTo>
                <a:lnTo>
                  <a:pt x="61232" y="30979"/>
                </a:lnTo>
                <a:lnTo>
                  <a:pt x="61172" y="30071"/>
                </a:lnTo>
                <a:lnTo>
                  <a:pt x="61071" y="29144"/>
                </a:lnTo>
                <a:lnTo>
                  <a:pt x="60970" y="28236"/>
                </a:lnTo>
                <a:lnTo>
                  <a:pt x="60849" y="27329"/>
                </a:lnTo>
                <a:lnTo>
                  <a:pt x="60728" y="26421"/>
                </a:lnTo>
                <a:lnTo>
                  <a:pt x="60567" y="25534"/>
                </a:lnTo>
                <a:lnTo>
                  <a:pt x="60405" y="24626"/>
                </a:lnTo>
                <a:lnTo>
                  <a:pt x="60224" y="23739"/>
                </a:lnTo>
                <a:lnTo>
                  <a:pt x="60022" y="22871"/>
                </a:lnTo>
                <a:lnTo>
                  <a:pt x="59800" y="22004"/>
                </a:lnTo>
                <a:lnTo>
                  <a:pt x="59558" y="21137"/>
                </a:lnTo>
                <a:lnTo>
                  <a:pt x="59296" y="20290"/>
                </a:lnTo>
                <a:lnTo>
                  <a:pt x="58994" y="19443"/>
                </a:lnTo>
                <a:lnTo>
                  <a:pt x="58691" y="18616"/>
                </a:lnTo>
                <a:lnTo>
                  <a:pt x="58348" y="17809"/>
                </a:lnTo>
                <a:lnTo>
                  <a:pt x="57985" y="17002"/>
                </a:lnTo>
                <a:lnTo>
                  <a:pt x="57582" y="16216"/>
                </a:lnTo>
                <a:lnTo>
                  <a:pt x="57158" y="15449"/>
                </a:lnTo>
                <a:lnTo>
                  <a:pt x="56715" y="14703"/>
                </a:lnTo>
                <a:lnTo>
                  <a:pt x="56231" y="13957"/>
                </a:lnTo>
                <a:lnTo>
                  <a:pt x="55726" y="13251"/>
                </a:lnTo>
                <a:lnTo>
                  <a:pt x="55182" y="12545"/>
                </a:lnTo>
                <a:lnTo>
                  <a:pt x="54617" y="11859"/>
                </a:lnTo>
                <a:lnTo>
                  <a:pt x="53992" y="11214"/>
                </a:lnTo>
                <a:lnTo>
                  <a:pt x="53609" y="10831"/>
                </a:lnTo>
                <a:lnTo>
                  <a:pt x="53225" y="10447"/>
                </a:lnTo>
                <a:lnTo>
                  <a:pt x="52822" y="10084"/>
                </a:lnTo>
                <a:lnTo>
                  <a:pt x="52419" y="9741"/>
                </a:lnTo>
                <a:lnTo>
                  <a:pt x="51995" y="9399"/>
                </a:lnTo>
                <a:lnTo>
                  <a:pt x="51572" y="9056"/>
                </a:lnTo>
                <a:lnTo>
                  <a:pt x="50704" y="8431"/>
                </a:lnTo>
                <a:lnTo>
                  <a:pt x="49817" y="7825"/>
                </a:lnTo>
                <a:lnTo>
                  <a:pt x="48889" y="7261"/>
                </a:lnTo>
                <a:lnTo>
                  <a:pt x="47941" y="6736"/>
                </a:lnTo>
                <a:lnTo>
                  <a:pt x="46973" y="6232"/>
                </a:lnTo>
                <a:lnTo>
                  <a:pt x="46005" y="5768"/>
                </a:lnTo>
                <a:lnTo>
                  <a:pt x="44997" y="5304"/>
                </a:lnTo>
                <a:lnTo>
                  <a:pt x="44008" y="4881"/>
                </a:lnTo>
                <a:lnTo>
                  <a:pt x="42980" y="4457"/>
                </a:lnTo>
                <a:lnTo>
                  <a:pt x="41971" y="4074"/>
                </a:lnTo>
                <a:lnTo>
                  <a:pt x="40943" y="3691"/>
                </a:lnTo>
                <a:lnTo>
                  <a:pt x="38885" y="2945"/>
                </a:lnTo>
                <a:lnTo>
                  <a:pt x="37111" y="2340"/>
                </a:lnTo>
                <a:lnTo>
                  <a:pt x="35336" y="1755"/>
                </a:lnTo>
                <a:lnTo>
                  <a:pt x="34448" y="1492"/>
                </a:lnTo>
                <a:lnTo>
                  <a:pt x="33541" y="1230"/>
                </a:lnTo>
                <a:lnTo>
                  <a:pt x="32633" y="988"/>
                </a:lnTo>
                <a:lnTo>
                  <a:pt x="31726" y="766"/>
                </a:lnTo>
                <a:lnTo>
                  <a:pt x="30818" y="565"/>
                </a:lnTo>
                <a:lnTo>
                  <a:pt x="29910" y="383"/>
                </a:lnTo>
                <a:lnTo>
                  <a:pt x="29003" y="242"/>
                </a:lnTo>
                <a:lnTo>
                  <a:pt x="28075" y="141"/>
                </a:lnTo>
                <a:lnTo>
                  <a:pt x="27167" y="61"/>
                </a:lnTo>
                <a:lnTo>
                  <a:pt x="262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60" name="Google Shape;1860;p29"/>
          <p:cNvGrpSpPr/>
          <p:nvPr/>
        </p:nvGrpSpPr>
        <p:grpSpPr>
          <a:xfrm>
            <a:off x="6294508" y="-10068"/>
            <a:ext cx="2862466" cy="1695774"/>
            <a:chOff x="238125" y="3383650"/>
            <a:chExt cx="1287775" cy="762900"/>
          </a:xfrm>
        </p:grpSpPr>
        <p:sp>
          <p:nvSpPr>
            <p:cNvPr id="1861" name="Google Shape;1861;p29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29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29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64" name="Google Shape;1864;p29"/>
          <p:cNvGrpSpPr/>
          <p:nvPr/>
        </p:nvGrpSpPr>
        <p:grpSpPr>
          <a:xfrm rot="-5400000">
            <a:off x="466159" y="3700871"/>
            <a:ext cx="970042" cy="1918341"/>
            <a:chOff x="961675" y="1958725"/>
            <a:chExt cx="563225" cy="1113825"/>
          </a:xfrm>
        </p:grpSpPr>
        <p:sp>
          <p:nvSpPr>
            <p:cNvPr id="1865" name="Google Shape;1865;p29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29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67" name="Google Shape;1867;p29"/>
          <p:cNvSpPr/>
          <p:nvPr/>
        </p:nvSpPr>
        <p:spPr>
          <a:xfrm>
            <a:off x="-310760" y="3491607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8" name="Google Shape;1868;p29"/>
          <p:cNvSpPr/>
          <p:nvPr/>
        </p:nvSpPr>
        <p:spPr>
          <a:xfrm>
            <a:off x="638325" y="549475"/>
            <a:ext cx="471223" cy="363809"/>
          </a:xfrm>
          <a:custGeom>
            <a:avLst/>
            <a:gdLst/>
            <a:ahLst/>
            <a:cxnLst/>
            <a:rect l="l" t="t" r="r" b="b"/>
            <a:pathLst>
              <a:path w="5476" h="4228" extrusionOk="0">
                <a:moveTo>
                  <a:pt x="3506" y="1"/>
                </a:moveTo>
                <a:lnTo>
                  <a:pt x="3122" y="97"/>
                </a:lnTo>
                <a:lnTo>
                  <a:pt x="2162" y="481"/>
                </a:lnTo>
                <a:lnTo>
                  <a:pt x="673" y="1105"/>
                </a:lnTo>
                <a:lnTo>
                  <a:pt x="673" y="1153"/>
                </a:lnTo>
                <a:lnTo>
                  <a:pt x="673" y="1346"/>
                </a:lnTo>
                <a:lnTo>
                  <a:pt x="865" y="1778"/>
                </a:lnTo>
                <a:lnTo>
                  <a:pt x="1057" y="2162"/>
                </a:lnTo>
                <a:lnTo>
                  <a:pt x="1105" y="2354"/>
                </a:lnTo>
                <a:lnTo>
                  <a:pt x="625" y="2354"/>
                </a:lnTo>
                <a:lnTo>
                  <a:pt x="289" y="2402"/>
                </a:lnTo>
                <a:lnTo>
                  <a:pt x="145" y="2498"/>
                </a:lnTo>
                <a:lnTo>
                  <a:pt x="97" y="2546"/>
                </a:lnTo>
                <a:lnTo>
                  <a:pt x="0" y="2738"/>
                </a:lnTo>
                <a:lnTo>
                  <a:pt x="0" y="2978"/>
                </a:lnTo>
                <a:lnTo>
                  <a:pt x="49" y="3171"/>
                </a:lnTo>
                <a:lnTo>
                  <a:pt x="193" y="3363"/>
                </a:lnTo>
                <a:lnTo>
                  <a:pt x="337" y="3555"/>
                </a:lnTo>
                <a:lnTo>
                  <a:pt x="481" y="3651"/>
                </a:lnTo>
                <a:lnTo>
                  <a:pt x="625" y="3699"/>
                </a:lnTo>
                <a:lnTo>
                  <a:pt x="769" y="3699"/>
                </a:lnTo>
                <a:lnTo>
                  <a:pt x="913" y="3603"/>
                </a:lnTo>
                <a:lnTo>
                  <a:pt x="1105" y="3459"/>
                </a:lnTo>
                <a:lnTo>
                  <a:pt x="1297" y="3363"/>
                </a:lnTo>
                <a:lnTo>
                  <a:pt x="1345" y="3363"/>
                </a:lnTo>
                <a:lnTo>
                  <a:pt x="1441" y="3459"/>
                </a:lnTo>
                <a:lnTo>
                  <a:pt x="1537" y="3699"/>
                </a:lnTo>
                <a:lnTo>
                  <a:pt x="1585" y="3987"/>
                </a:lnTo>
                <a:lnTo>
                  <a:pt x="1681" y="4227"/>
                </a:lnTo>
                <a:lnTo>
                  <a:pt x="1921" y="4227"/>
                </a:lnTo>
                <a:lnTo>
                  <a:pt x="2306" y="4083"/>
                </a:lnTo>
                <a:lnTo>
                  <a:pt x="2930" y="3747"/>
                </a:lnTo>
                <a:lnTo>
                  <a:pt x="3026" y="3699"/>
                </a:lnTo>
                <a:lnTo>
                  <a:pt x="2978" y="3699"/>
                </a:lnTo>
                <a:lnTo>
                  <a:pt x="2834" y="3603"/>
                </a:lnTo>
                <a:lnTo>
                  <a:pt x="2642" y="3459"/>
                </a:lnTo>
                <a:lnTo>
                  <a:pt x="2594" y="3315"/>
                </a:lnTo>
                <a:lnTo>
                  <a:pt x="2546" y="3171"/>
                </a:lnTo>
                <a:lnTo>
                  <a:pt x="2594" y="3026"/>
                </a:lnTo>
                <a:lnTo>
                  <a:pt x="2642" y="2882"/>
                </a:lnTo>
                <a:lnTo>
                  <a:pt x="2786" y="2786"/>
                </a:lnTo>
                <a:lnTo>
                  <a:pt x="2930" y="2642"/>
                </a:lnTo>
                <a:lnTo>
                  <a:pt x="3074" y="2594"/>
                </a:lnTo>
                <a:lnTo>
                  <a:pt x="3314" y="2546"/>
                </a:lnTo>
                <a:lnTo>
                  <a:pt x="3458" y="2594"/>
                </a:lnTo>
                <a:lnTo>
                  <a:pt x="3554" y="2690"/>
                </a:lnTo>
                <a:lnTo>
                  <a:pt x="3554" y="2834"/>
                </a:lnTo>
                <a:lnTo>
                  <a:pt x="3554" y="3026"/>
                </a:lnTo>
                <a:lnTo>
                  <a:pt x="3506" y="3363"/>
                </a:lnTo>
                <a:lnTo>
                  <a:pt x="3458" y="3507"/>
                </a:lnTo>
                <a:lnTo>
                  <a:pt x="3506" y="3603"/>
                </a:lnTo>
                <a:lnTo>
                  <a:pt x="3698" y="3603"/>
                </a:lnTo>
                <a:lnTo>
                  <a:pt x="4035" y="3507"/>
                </a:lnTo>
                <a:lnTo>
                  <a:pt x="4803" y="3219"/>
                </a:lnTo>
                <a:lnTo>
                  <a:pt x="4899" y="3171"/>
                </a:lnTo>
                <a:lnTo>
                  <a:pt x="4947" y="3026"/>
                </a:lnTo>
                <a:lnTo>
                  <a:pt x="4899" y="2930"/>
                </a:lnTo>
                <a:lnTo>
                  <a:pt x="4803" y="2786"/>
                </a:lnTo>
                <a:lnTo>
                  <a:pt x="4611" y="2546"/>
                </a:lnTo>
                <a:lnTo>
                  <a:pt x="4467" y="2306"/>
                </a:lnTo>
                <a:lnTo>
                  <a:pt x="4371" y="2162"/>
                </a:lnTo>
                <a:lnTo>
                  <a:pt x="4371" y="2114"/>
                </a:lnTo>
                <a:lnTo>
                  <a:pt x="4371" y="2066"/>
                </a:lnTo>
                <a:lnTo>
                  <a:pt x="4563" y="2018"/>
                </a:lnTo>
                <a:lnTo>
                  <a:pt x="4899" y="2018"/>
                </a:lnTo>
                <a:lnTo>
                  <a:pt x="5139" y="1970"/>
                </a:lnTo>
                <a:lnTo>
                  <a:pt x="5331" y="1874"/>
                </a:lnTo>
                <a:lnTo>
                  <a:pt x="5427" y="1730"/>
                </a:lnTo>
                <a:lnTo>
                  <a:pt x="5475" y="1538"/>
                </a:lnTo>
                <a:lnTo>
                  <a:pt x="5475" y="1346"/>
                </a:lnTo>
                <a:lnTo>
                  <a:pt x="5427" y="1202"/>
                </a:lnTo>
                <a:lnTo>
                  <a:pt x="5283" y="1009"/>
                </a:lnTo>
                <a:lnTo>
                  <a:pt x="5091" y="817"/>
                </a:lnTo>
                <a:lnTo>
                  <a:pt x="4899" y="721"/>
                </a:lnTo>
                <a:lnTo>
                  <a:pt x="4755" y="721"/>
                </a:lnTo>
                <a:lnTo>
                  <a:pt x="4659" y="769"/>
                </a:lnTo>
                <a:lnTo>
                  <a:pt x="4563" y="817"/>
                </a:lnTo>
                <a:lnTo>
                  <a:pt x="4419" y="1057"/>
                </a:lnTo>
                <a:lnTo>
                  <a:pt x="4323" y="1153"/>
                </a:lnTo>
                <a:lnTo>
                  <a:pt x="4227" y="1250"/>
                </a:lnTo>
                <a:lnTo>
                  <a:pt x="4131" y="1250"/>
                </a:lnTo>
                <a:lnTo>
                  <a:pt x="4035" y="1153"/>
                </a:lnTo>
                <a:lnTo>
                  <a:pt x="3891" y="721"/>
                </a:lnTo>
                <a:lnTo>
                  <a:pt x="3746" y="289"/>
                </a:lnTo>
                <a:lnTo>
                  <a:pt x="3698" y="97"/>
                </a:lnTo>
                <a:lnTo>
                  <a:pt x="36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9" name="Google Shape;1869;p29"/>
          <p:cNvSpPr/>
          <p:nvPr/>
        </p:nvSpPr>
        <p:spPr>
          <a:xfrm>
            <a:off x="4138490" y="4375582"/>
            <a:ext cx="475354" cy="442198"/>
          </a:xfrm>
          <a:custGeom>
            <a:avLst/>
            <a:gdLst/>
            <a:ahLst/>
            <a:cxnLst/>
            <a:rect l="l" t="t" r="r" b="b"/>
            <a:pathLst>
              <a:path w="5524" h="5139" extrusionOk="0">
                <a:moveTo>
                  <a:pt x="3122" y="0"/>
                </a:moveTo>
                <a:lnTo>
                  <a:pt x="2978" y="48"/>
                </a:lnTo>
                <a:lnTo>
                  <a:pt x="2594" y="288"/>
                </a:lnTo>
                <a:lnTo>
                  <a:pt x="2258" y="576"/>
                </a:lnTo>
                <a:lnTo>
                  <a:pt x="2018" y="817"/>
                </a:lnTo>
                <a:lnTo>
                  <a:pt x="2018" y="865"/>
                </a:lnTo>
                <a:lnTo>
                  <a:pt x="2066" y="913"/>
                </a:lnTo>
                <a:lnTo>
                  <a:pt x="2210" y="1057"/>
                </a:lnTo>
                <a:lnTo>
                  <a:pt x="2594" y="1345"/>
                </a:lnTo>
                <a:lnTo>
                  <a:pt x="2738" y="1489"/>
                </a:lnTo>
                <a:lnTo>
                  <a:pt x="2786" y="1585"/>
                </a:lnTo>
                <a:lnTo>
                  <a:pt x="2786" y="1681"/>
                </a:lnTo>
                <a:lnTo>
                  <a:pt x="2786" y="1777"/>
                </a:lnTo>
                <a:lnTo>
                  <a:pt x="2738" y="1873"/>
                </a:lnTo>
                <a:lnTo>
                  <a:pt x="2642" y="1969"/>
                </a:lnTo>
                <a:lnTo>
                  <a:pt x="2498" y="2065"/>
                </a:lnTo>
                <a:lnTo>
                  <a:pt x="2162" y="2209"/>
                </a:lnTo>
                <a:lnTo>
                  <a:pt x="1921" y="2209"/>
                </a:lnTo>
                <a:lnTo>
                  <a:pt x="1777" y="2113"/>
                </a:lnTo>
                <a:lnTo>
                  <a:pt x="1633" y="1969"/>
                </a:lnTo>
                <a:lnTo>
                  <a:pt x="1585" y="1777"/>
                </a:lnTo>
                <a:lnTo>
                  <a:pt x="1537" y="1585"/>
                </a:lnTo>
                <a:lnTo>
                  <a:pt x="1489" y="1393"/>
                </a:lnTo>
                <a:lnTo>
                  <a:pt x="1393" y="1297"/>
                </a:lnTo>
                <a:lnTo>
                  <a:pt x="1297" y="1249"/>
                </a:lnTo>
                <a:lnTo>
                  <a:pt x="1201" y="1249"/>
                </a:lnTo>
                <a:lnTo>
                  <a:pt x="1009" y="1297"/>
                </a:lnTo>
                <a:lnTo>
                  <a:pt x="865" y="1393"/>
                </a:lnTo>
                <a:lnTo>
                  <a:pt x="481" y="1681"/>
                </a:lnTo>
                <a:lnTo>
                  <a:pt x="337" y="1825"/>
                </a:lnTo>
                <a:lnTo>
                  <a:pt x="241" y="1969"/>
                </a:lnTo>
                <a:lnTo>
                  <a:pt x="193" y="2065"/>
                </a:lnTo>
                <a:lnTo>
                  <a:pt x="241" y="2113"/>
                </a:lnTo>
                <a:lnTo>
                  <a:pt x="289" y="2305"/>
                </a:lnTo>
                <a:lnTo>
                  <a:pt x="481" y="2546"/>
                </a:lnTo>
                <a:lnTo>
                  <a:pt x="673" y="2738"/>
                </a:lnTo>
                <a:lnTo>
                  <a:pt x="961" y="3074"/>
                </a:lnTo>
                <a:lnTo>
                  <a:pt x="1009" y="3170"/>
                </a:lnTo>
                <a:lnTo>
                  <a:pt x="961" y="3218"/>
                </a:lnTo>
                <a:lnTo>
                  <a:pt x="913" y="3218"/>
                </a:lnTo>
                <a:lnTo>
                  <a:pt x="529" y="3314"/>
                </a:lnTo>
                <a:lnTo>
                  <a:pt x="337" y="3362"/>
                </a:lnTo>
                <a:lnTo>
                  <a:pt x="193" y="3458"/>
                </a:lnTo>
                <a:lnTo>
                  <a:pt x="49" y="3602"/>
                </a:lnTo>
                <a:lnTo>
                  <a:pt x="0" y="3746"/>
                </a:lnTo>
                <a:lnTo>
                  <a:pt x="49" y="3890"/>
                </a:lnTo>
                <a:lnTo>
                  <a:pt x="145" y="4130"/>
                </a:lnTo>
                <a:lnTo>
                  <a:pt x="385" y="4370"/>
                </a:lnTo>
                <a:lnTo>
                  <a:pt x="625" y="4467"/>
                </a:lnTo>
                <a:lnTo>
                  <a:pt x="817" y="4467"/>
                </a:lnTo>
                <a:lnTo>
                  <a:pt x="1009" y="4370"/>
                </a:lnTo>
                <a:lnTo>
                  <a:pt x="1153" y="4274"/>
                </a:lnTo>
                <a:lnTo>
                  <a:pt x="1249" y="4130"/>
                </a:lnTo>
                <a:lnTo>
                  <a:pt x="1441" y="3890"/>
                </a:lnTo>
                <a:lnTo>
                  <a:pt x="1537" y="3938"/>
                </a:lnTo>
                <a:lnTo>
                  <a:pt x="1585" y="4034"/>
                </a:lnTo>
                <a:lnTo>
                  <a:pt x="1777" y="4418"/>
                </a:lnTo>
                <a:lnTo>
                  <a:pt x="1970" y="4851"/>
                </a:lnTo>
                <a:lnTo>
                  <a:pt x="2066" y="5043"/>
                </a:lnTo>
                <a:lnTo>
                  <a:pt x="2162" y="5139"/>
                </a:lnTo>
                <a:lnTo>
                  <a:pt x="2258" y="5139"/>
                </a:lnTo>
                <a:lnTo>
                  <a:pt x="2402" y="5043"/>
                </a:lnTo>
                <a:lnTo>
                  <a:pt x="2738" y="4803"/>
                </a:lnTo>
                <a:lnTo>
                  <a:pt x="3074" y="4515"/>
                </a:lnTo>
                <a:lnTo>
                  <a:pt x="3266" y="4322"/>
                </a:lnTo>
                <a:lnTo>
                  <a:pt x="3314" y="4226"/>
                </a:lnTo>
                <a:lnTo>
                  <a:pt x="3266" y="4178"/>
                </a:lnTo>
                <a:lnTo>
                  <a:pt x="3170" y="4034"/>
                </a:lnTo>
                <a:lnTo>
                  <a:pt x="3026" y="3890"/>
                </a:lnTo>
                <a:lnTo>
                  <a:pt x="2834" y="3650"/>
                </a:lnTo>
                <a:lnTo>
                  <a:pt x="2786" y="3506"/>
                </a:lnTo>
                <a:lnTo>
                  <a:pt x="2786" y="3362"/>
                </a:lnTo>
                <a:lnTo>
                  <a:pt x="2882" y="3218"/>
                </a:lnTo>
                <a:lnTo>
                  <a:pt x="3026" y="3122"/>
                </a:lnTo>
                <a:lnTo>
                  <a:pt x="3170" y="3074"/>
                </a:lnTo>
                <a:lnTo>
                  <a:pt x="3314" y="3026"/>
                </a:lnTo>
                <a:lnTo>
                  <a:pt x="3458" y="3026"/>
                </a:lnTo>
                <a:lnTo>
                  <a:pt x="3602" y="3074"/>
                </a:lnTo>
                <a:lnTo>
                  <a:pt x="3698" y="3170"/>
                </a:lnTo>
                <a:lnTo>
                  <a:pt x="3746" y="3266"/>
                </a:lnTo>
                <a:lnTo>
                  <a:pt x="3843" y="3506"/>
                </a:lnTo>
                <a:lnTo>
                  <a:pt x="3891" y="3746"/>
                </a:lnTo>
                <a:lnTo>
                  <a:pt x="3987" y="3938"/>
                </a:lnTo>
                <a:lnTo>
                  <a:pt x="4227" y="3938"/>
                </a:lnTo>
                <a:lnTo>
                  <a:pt x="4611" y="3698"/>
                </a:lnTo>
                <a:lnTo>
                  <a:pt x="5043" y="3410"/>
                </a:lnTo>
                <a:lnTo>
                  <a:pt x="5235" y="3218"/>
                </a:lnTo>
                <a:lnTo>
                  <a:pt x="5283" y="3170"/>
                </a:lnTo>
                <a:lnTo>
                  <a:pt x="5235" y="3074"/>
                </a:lnTo>
                <a:lnTo>
                  <a:pt x="5139" y="2834"/>
                </a:lnTo>
                <a:lnTo>
                  <a:pt x="4707" y="2257"/>
                </a:lnTo>
                <a:lnTo>
                  <a:pt x="4563" y="2017"/>
                </a:lnTo>
                <a:lnTo>
                  <a:pt x="4515" y="1969"/>
                </a:lnTo>
                <a:lnTo>
                  <a:pt x="4563" y="1921"/>
                </a:lnTo>
                <a:lnTo>
                  <a:pt x="4755" y="1873"/>
                </a:lnTo>
                <a:lnTo>
                  <a:pt x="5139" y="1729"/>
                </a:lnTo>
                <a:lnTo>
                  <a:pt x="5331" y="1585"/>
                </a:lnTo>
                <a:lnTo>
                  <a:pt x="5475" y="1393"/>
                </a:lnTo>
                <a:lnTo>
                  <a:pt x="5523" y="1249"/>
                </a:lnTo>
                <a:lnTo>
                  <a:pt x="5523" y="1057"/>
                </a:lnTo>
                <a:lnTo>
                  <a:pt x="5427" y="865"/>
                </a:lnTo>
                <a:lnTo>
                  <a:pt x="5283" y="673"/>
                </a:lnTo>
                <a:lnTo>
                  <a:pt x="5139" y="528"/>
                </a:lnTo>
                <a:lnTo>
                  <a:pt x="4947" y="432"/>
                </a:lnTo>
                <a:lnTo>
                  <a:pt x="4755" y="432"/>
                </a:lnTo>
                <a:lnTo>
                  <a:pt x="4611" y="480"/>
                </a:lnTo>
                <a:lnTo>
                  <a:pt x="4515" y="576"/>
                </a:lnTo>
                <a:lnTo>
                  <a:pt x="4419" y="673"/>
                </a:lnTo>
                <a:lnTo>
                  <a:pt x="4227" y="913"/>
                </a:lnTo>
                <a:lnTo>
                  <a:pt x="4131" y="1057"/>
                </a:lnTo>
                <a:lnTo>
                  <a:pt x="4035" y="1105"/>
                </a:lnTo>
                <a:lnTo>
                  <a:pt x="3939" y="1105"/>
                </a:lnTo>
                <a:lnTo>
                  <a:pt x="3843" y="1009"/>
                </a:lnTo>
                <a:lnTo>
                  <a:pt x="3602" y="625"/>
                </a:lnTo>
                <a:lnTo>
                  <a:pt x="3410" y="240"/>
                </a:lnTo>
                <a:lnTo>
                  <a:pt x="3314" y="96"/>
                </a:lnTo>
                <a:lnTo>
                  <a:pt x="321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70" name="Google Shape;1870;p29"/>
          <p:cNvGrpSpPr/>
          <p:nvPr/>
        </p:nvGrpSpPr>
        <p:grpSpPr>
          <a:xfrm>
            <a:off x="8827737" y="3191575"/>
            <a:ext cx="475779" cy="475800"/>
            <a:chOff x="1460350" y="2402425"/>
            <a:chExt cx="208950" cy="208950"/>
          </a:xfrm>
        </p:grpSpPr>
        <p:sp>
          <p:nvSpPr>
            <p:cNvPr id="1871" name="Google Shape;1871;p2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29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2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2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29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29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29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29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29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2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2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29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29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2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29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29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2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2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29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29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2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29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2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29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2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2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29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29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1"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8" name="Google Shape;2408;p36"/>
          <p:cNvGrpSpPr/>
          <p:nvPr/>
        </p:nvGrpSpPr>
        <p:grpSpPr>
          <a:xfrm flipH="1">
            <a:off x="1286181" y="700497"/>
            <a:ext cx="7011015" cy="4319112"/>
            <a:chOff x="1569550" y="629994"/>
            <a:chExt cx="5900038" cy="3634698"/>
          </a:xfrm>
        </p:grpSpPr>
        <p:grpSp>
          <p:nvGrpSpPr>
            <p:cNvPr id="2409" name="Google Shape;2409;p36"/>
            <p:cNvGrpSpPr/>
            <p:nvPr/>
          </p:nvGrpSpPr>
          <p:grpSpPr>
            <a:xfrm>
              <a:off x="1569550" y="629994"/>
              <a:ext cx="5900038" cy="3634698"/>
              <a:chOff x="6012925" y="2964625"/>
              <a:chExt cx="1368950" cy="1009975"/>
            </a:xfrm>
          </p:grpSpPr>
          <p:sp>
            <p:nvSpPr>
              <p:cNvPr id="2410" name="Google Shape;2410;p36"/>
              <p:cNvSpPr/>
              <p:nvPr/>
            </p:nvSpPr>
            <p:spPr>
              <a:xfrm>
                <a:off x="6057275" y="3010525"/>
                <a:ext cx="1324600" cy="885925"/>
              </a:xfrm>
              <a:custGeom>
                <a:avLst/>
                <a:gdLst/>
                <a:ahLst/>
                <a:cxnLst/>
                <a:rect l="l" t="t" r="r" b="b"/>
                <a:pathLst>
                  <a:path w="52984" h="35437" extrusionOk="0">
                    <a:moveTo>
                      <a:pt x="38866" y="0"/>
                    </a:moveTo>
                    <a:lnTo>
                      <a:pt x="38261" y="20"/>
                    </a:lnTo>
                    <a:lnTo>
                      <a:pt x="37656" y="81"/>
                    </a:lnTo>
                    <a:lnTo>
                      <a:pt x="37071" y="182"/>
                    </a:lnTo>
                    <a:lnTo>
                      <a:pt x="36466" y="323"/>
                    </a:lnTo>
                    <a:lnTo>
                      <a:pt x="35861" y="525"/>
                    </a:lnTo>
                    <a:lnTo>
                      <a:pt x="35276" y="767"/>
                    </a:lnTo>
                    <a:lnTo>
                      <a:pt x="34691" y="1089"/>
                    </a:lnTo>
                    <a:lnTo>
                      <a:pt x="34146" y="1412"/>
                    </a:lnTo>
                    <a:lnTo>
                      <a:pt x="33602" y="1694"/>
                    </a:lnTo>
                    <a:lnTo>
                      <a:pt x="33057" y="1936"/>
                    </a:lnTo>
                    <a:lnTo>
                      <a:pt x="32553" y="2158"/>
                    </a:lnTo>
                    <a:lnTo>
                      <a:pt x="32029" y="2360"/>
                    </a:lnTo>
                    <a:lnTo>
                      <a:pt x="31525" y="2541"/>
                    </a:lnTo>
                    <a:lnTo>
                      <a:pt x="31040" y="2683"/>
                    </a:lnTo>
                    <a:lnTo>
                      <a:pt x="30536" y="2804"/>
                    </a:lnTo>
                    <a:lnTo>
                      <a:pt x="30052" y="2904"/>
                    </a:lnTo>
                    <a:lnTo>
                      <a:pt x="29568" y="2985"/>
                    </a:lnTo>
                    <a:lnTo>
                      <a:pt x="29084" y="3046"/>
                    </a:lnTo>
                    <a:lnTo>
                      <a:pt x="28600" y="3086"/>
                    </a:lnTo>
                    <a:lnTo>
                      <a:pt x="28116" y="3126"/>
                    </a:lnTo>
                    <a:lnTo>
                      <a:pt x="27148" y="3126"/>
                    </a:lnTo>
                    <a:lnTo>
                      <a:pt x="26644" y="3106"/>
                    </a:lnTo>
                    <a:lnTo>
                      <a:pt x="26139" y="3066"/>
                    </a:lnTo>
                    <a:lnTo>
                      <a:pt x="25091" y="2945"/>
                    </a:lnTo>
                    <a:lnTo>
                      <a:pt x="24022" y="2804"/>
                    </a:lnTo>
                    <a:lnTo>
                      <a:pt x="22872" y="2622"/>
                    </a:lnTo>
                    <a:lnTo>
                      <a:pt x="20371" y="2199"/>
                    </a:lnTo>
                    <a:lnTo>
                      <a:pt x="19000" y="1957"/>
                    </a:lnTo>
                    <a:lnTo>
                      <a:pt x="17507" y="1735"/>
                    </a:lnTo>
                    <a:lnTo>
                      <a:pt x="16741" y="1654"/>
                    </a:lnTo>
                    <a:lnTo>
                      <a:pt x="15974" y="1594"/>
                    </a:lnTo>
                    <a:lnTo>
                      <a:pt x="15208" y="1594"/>
                    </a:lnTo>
                    <a:lnTo>
                      <a:pt x="14442" y="1634"/>
                    </a:lnTo>
                    <a:lnTo>
                      <a:pt x="13675" y="1694"/>
                    </a:lnTo>
                    <a:lnTo>
                      <a:pt x="12929" y="1815"/>
                    </a:lnTo>
                    <a:lnTo>
                      <a:pt x="12183" y="1957"/>
                    </a:lnTo>
                    <a:lnTo>
                      <a:pt x="11437" y="2158"/>
                    </a:lnTo>
                    <a:lnTo>
                      <a:pt x="10710" y="2380"/>
                    </a:lnTo>
                    <a:lnTo>
                      <a:pt x="10005" y="2642"/>
                    </a:lnTo>
                    <a:lnTo>
                      <a:pt x="9299" y="2945"/>
                    </a:lnTo>
                    <a:lnTo>
                      <a:pt x="8613" y="3288"/>
                    </a:lnTo>
                    <a:lnTo>
                      <a:pt x="7947" y="3651"/>
                    </a:lnTo>
                    <a:lnTo>
                      <a:pt x="7302" y="4054"/>
                    </a:lnTo>
                    <a:lnTo>
                      <a:pt x="6657" y="4498"/>
                    </a:lnTo>
                    <a:lnTo>
                      <a:pt x="6051" y="4962"/>
                    </a:lnTo>
                    <a:lnTo>
                      <a:pt x="5446" y="5466"/>
                    </a:lnTo>
                    <a:lnTo>
                      <a:pt x="4882" y="6010"/>
                    </a:lnTo>
                    <a:lnTo>
                      <a:pt x="4337" y="6575"/>
                    </a:lnTo>
                    <a:lnTo>
                      <a:pt x="3813" y="7180"/>
                    </a:lnTo>
                    <a:lnTo>
                      <a:pt x="3329" y="7805"/>
                    </a:lnTo>
                    <a:lnTo>
                      <a:pt x="2865" y="8471"/>
                    </a:lnTo>
                    <a:lnTo>
                      <a:pt x="2441" y="9157"/>
                    </a:lnTo>
                    <a:lnTo>
                      <a:pt x="2038" y="9883"/>
                    </a:lnTo>
                    <a:lnTo>
                      <a:pt x="1675" y="10629"/>
                    </a:lnTo>
                    <a:lnTo>
                      <a:pt x="1332" y="11416"/>
                    </a:lnTo>
                    <a:lnTo>
                      <a:pt x="1050" y="12202"/>
                    </a:lnTo>
                    <a:lnTo>
                      <a:pt x="787" y="13049"/>
                    </a:lnTo>
                    <a:lnTo>
                      <a:pt x="566" y="13896"/>
                    </a:lnTo>
                    <a:lnTo>
                      <a:pt x="384" y="14784"/>
                    </a:lnTo>
                    <a:lnTo>
                      <a:pt x="243" y="15691"/>
                    </a:lnTo>
                    <a:lnTo>
                      <a:pt x="142" y="16619"/>
                    </a:lnTo>
                    <a:lnTo>
                      <a:pt x="82" y="17547"/>
                    </a:lnTo>
                    <a:lnTo>
                      <a:pt x="41" y="18434"/>
                    </a:lnTo>
                    <a:lnTo>
                      <a:pt x="21" y="19302"/>
                    </a:lnTo>
                    <a:lnTo>
                      <a:pt x="1" y="20129"/>
                    </a:lnTo>
                    <a:lnTo>
                      <a:pt x="21" y="20915"/>
                    </a:lnTo>
                    <a:lnTo>
                      <a:pt x="61" y="21682"/>
                    </a:lnTo>
                    <a:lnTo>
                      <a:pt x="122" y="22408"/>
                    </a:lnTo>
                    <a:lnTo>
                      <a:pt x="203" y="23113"/>
                    </a:lnTo>
                    <a:lnTo>
                      <a:pt x="324" y="23799"/>
                    </a:lnTo>
                    <a:lnTo>
                      <a:pt x="465" y="24465"/>
                    </a:lnTo>
                    <a:lnTo>
                      <a:pt x="646" y="25090"/>
                    </a:lnTo>
                    <a:lnTo>
                      <a:pt x="848" y="25675"/>
                    </a:lnTo>
                    <a:lnTo>
                      <a:pt x="1070" y="26260"/>
                    </a:lnTo>
                    <a:lnTo>
                      <a:pt x="1332" y="26804"/>
                    </a:lnTo>
                    <a:lnTo>
                      <a:pt x="1635" y="27349"/>
                    </a:lnTo>
                    <a:lnTo>
                      <a:pt x="1977" y="27853"/>
                    </a:lnTo>
                    <a:lnTo>
                      <a:pt x="2340" y="28337"/>
                    </a:lnTo>
                    <a:lnTo>
                      <a:pt x="2744" y="28801"/>
                    </a:lnTo>
                    <a:lnTo>
                      <a:pt x="3208" y="29265"/>
                    </a:lnTo>
                    <a:lnTo>
                      <a:pt x="3692" y="29688"/>
                    </a:lnTo>
                    <a:lnTo>
                      <a:pt x="4216" y="30092"/>
                    </a:lnTo>
                    <a:lnTo>
                      <a:pt x="4781" y="30495"/>
                    </a:lnTo>
                    <a:lnTo>
                      <a:pt x="5406" y="30878"/>
                    </a:lnTo>
                    <a:lnTo>
                      <a:pt x="6072" y="31241"/>
                    </a:lnTo>
                    <a:lnTo>
                      <a:pt x="6757" y="31584"/>
                    </a:lnTo>
                    <a:lnTo>
                      <a:pt x="7524" y="31927"/>
                    </a:lnTo>
                    <a:lnTo>
                      <a:pt x="8331" y="32250"/>
                    </a:lnTo>
                    <a:lnTo>
                      <a:pt x="9178" y="32552"/>
                    </a:lnTo>
                    <a:lnTo>
                      <a:pt x="10085" y="32855"/>
                    </a:lnTo>
                    <a:lnTo>
                      <a:pt x="11033" y="33157"/>
                    </a:lnTo>
                    <a:lnTo>
                      <a:pt x="12042" y="33440"/>
                    </a:lnTo>
                    <a:lnTo>
                      <a:pt x="13111" y="33702"/>
                    </a:lnTo>
                    <a:lnTo>
                      <a:pt x="14200" y="33964"/>
                    </a:lnTo>
                    <a:lnTo>
                      <a:pt x="15309" y="34206"/>
                    </a:lnTo>
                    <a:lnTo>
                      <a:pt x="16438" y="34408"/>
                    </a:lnTo>
                    <a:lnTo>
                      <a:pt x="17568" y="34610"/>
                    </a:lnTo>
                    <a:lnTo>
                      <a:pt x="18697" y="34771"/>
                    </a:lnTo>
                    <a:lnTo>
                      <a:pt x="19847" y="34932"/>
                    </a:lnTo>
                    <a:lnTo>
                      <a:pt x="21017" y="35053"/>
                    </a:lnTo>
                    <a:lnTo>
                      <a:pt x="22166" y="35174"/>
                    </a:lnTo>
                    <a:lnTo>
                      <a:pt x="23316" y="35255"/>
                    </a:lnTo>
                    <a:lnTo>
                      <a:pt x="24486" y="35336"/>
                    </a:lnTo>
                    <a:lnTo>
                      <a:pt x="25635" y="35396"/>
                    </a:lnTo>
                    <a:lnTo>
                      <a:pt x="26785" y="35416"/>
                    </a:lnTo>
                    <a:lnTo>
                      <a:pt x="27935" y="35437"/>
                    </a:lnTo>
                    <a:lnTo>
                      <a:pt x="29064" y="35437"/>
                    </a:lnTo>
                    <a:lnTo>
                      <a:pt x="30193" y="35416"/>
                    </a:lnTo>
                    <a:lnTo>
                      <a:pt x="31323" y="35376"/>
                    </a:lnTo>
                    <a:lnTo>
                      <a:pt x="32432" y="35316"/>
                    </a:lnTo>
                    <a:lnTo>
                      <a:pt x="33521" y="35255"/>
                    </a:lnTo>
                    <a:lnTo>
                      <a:pt x="34610" y="35154"/>
                    </a:lnTo>
                    <a:lnTo>
                      <a:pt x="35659" y="35053"/>
                    </a:lnTo>
                    <a:lnTo>
                      <a:pt x="36708" y="34932"/>
                    </a:lnTo>
                    <a:lnTo>
                      <a:pt x="37716" y="34811"/>
                    </a:lnTo>
                    <a:lnTo>
                      <a:pt x="38725" y="34650"/>
                    </a:lnTo>
                    <a:lnTo>
                      <a:pt x="39693" y="34489"/>
                    </a:lnTo>
                    <a:lnTo>
                      <a:pt x="40641" y="34307"/>
                    </a:lnTo>
                    <a:lnTo>
                      <a:pt x="41569" y="34105"/>
                    </a:lnTo>
                    <a:lnTo>
                      <a:pt x="42456" y="33904"/>
                    </a:lnTo>
                    <a:lnTo>
                      <a:pt x="43303" y="33682"/>
                    </a:lnTo>
                    <a:lnTo>
                      <a:pt x="44130" y="33460"/>
                    </a:lnTo>
                    <a:lnTo>
                      <a:pt x="44917" y="33198"/>
                    </a:lnTo>
                    <a:lnTo>
                      <a:pt x="45683" y="32936"/>
                    </a:lnTo>
                    <a:lnTo>
                      <a:pt x="46389" y="32673"/>
                    </a:lnTo>
                    <a:lnTo>
                      <a:pt x="46732" y="32532"/>
                    </a:lnTo>
                    <a:lnTo>
                      <a:pt x="47075" y="32371"/>
                    </a:lnTo>
                    <a:lnTo>
                      <a:pt x="47397" y="32210"/>
                    </a:lnTo>
                    <a:lnTo>
                      <a:pt x="47700" y="32048"/>
                    </a:lnTo>
                    <a:lnTo>
                      <a:pt x="48002" y="31867"/>
                    </a:lnTo>
                    <a:lnTo>
                      <a:pt x="48305" y="31685"/>
                    </a:lnTo>
                    <a:lnTo>
                      <a:pt x="48849" y="31282"/>
                    </a:lnTo>
                    <a:lnTo>
                      <a:pt x="49374" y="30858"/>
                    </a:lnTo>
                    <a:lnTo>
                      <a:pt x="49858" y="30415"/>
                    </a:lnTo>
                    <a:lnTo>
                      <a:pt x="50281" y="29930"/>
                    </a:lnTo>
                    <a:lnTo>
                      <a:pt x="50705" y="29406"/>
                    </a:lnTo>
                    <a:lnTo>
                      <a:pt x="51068" y="28882"/>
                    </a:lnTo>
                    <a:lnTo>
                      <a:pt x="51391" y="28317"/>
                    </a:lnTo>
                    <a:lnTo>
                      <a:pt x="51693" y="27732"/>
                    </a:lnTo>
                    <a:lnTo>
                      <a:pt x="51976" y="27107"/>
                    </a:lnTo>
                    <a:lnTo>
                      <a:pt x="52197" y="26482"/>
                    </a:lnTo>
                    <a:lnTo>
                      <a:pt x="52399" y="25836"/>
                    </a:lnTo>
                    <a:lnTo>
                      <a:pt x="52581" y="25171"/>
                    </a:lnTo>
                    <a:lnTo>
                      <a:pt x="52722" y="24485"/>
                    </a:lnTo>
                    <a:lnTo>
                      <a:pt x="52823" y="23779"/>
                    </a:lnTo>
                    <a:lnTo>
                      <a:pt x="52903" y="23053"/>
                    </a:lnTo>
                    <a:lnTo>
                      <a:pt x="52964" y="22327"/>
                    </a:lnTo>
                    <a:lnTo>
                      <a:pt x="52984" y="21581"/>
                    </a:lnTo>
                    <a:lnTo>
                      <a:pt x="52984" y="20814"/>
                    </a:lnTo>
                    <a:lnTo>
                      <a:pt x="52964" y="20048"/>
                    </a:lnTo>
                    <a:lnTo>
                      <a:pt x="52903" y="19261"/>
                    </a:lnTo>
                    <a:lnTo>
                      <a:pt x="52823" y="18475"/>
                    </a:lnTo>
                    <a:lnTo>
                      <a:pt x="52722" y="17688"/>
                    </a:lnTo>
                    <a:lnTo>
                      <a:pt x="52601" y="16881"/>
                    </a:lnTo>
                    <a:lnTo>
                      <a:pt x="52460" y="16075"/>
                    </a:lnTo>
                    <a:lnTo>
                      <a:pt x="52278" y="15268"/>
                    </a:lnTo>
                    <a:lnTo>
                      <a:pt x="52097" y="14461"/>
                    </a:lnTo>
                    <a:lnTo>
                      <a:pt x="51895" y="13634"/>
                    </a:lnTo>
                    <a:lnTo>
                      <a:pt x="51653" y="12827"/>
                    </a:lnTo>
                    <a:lnTo>
                      <a:pt x="51411" y="12001"/>
                    </a:lnTo>
                    <a:lnTo>
                      <a:pt x="51149" y="11214"/>
                    </a:lnTo>
                    <a:lnTo>
                      <a:pt x="50846" y="10427"/>
                    </a:lnTo>
                    <a:lnTo>
                      <a:pt x="50523" y="9661"/>
                    </a:lnTo>
                    <a:lnTo>
                      <a:pt x="50181" y="8915"/>
                    </a:lnTo>
                    <a:lnTo>
                      <a:pt x="49818" y="8209"/>
                    </a:lnTo>
                    <a:lnTo>
                      <a:pt x="49434" y="7503"/>
                    </a:lnTo>
                    <a:lnTo>
                      <a:pt x="49031" y="6837"/>
                    </a:lnTo>
                    <a:lnTo>
                      <a:pt x="48607" y="6192"/>
                    </a:lnTo>
                    <a:lnTo>
                      <a:pt x="48184" y="5567"/>
                    </a:lnTo>
                    <a:lnTo>
                      <a:pt x="47720" y="4982"/>
                    </a:lnTo>
                    <a:lnTo>
                      <a:pt x="47256" y="4417"/>
                    </a:lnTo>
                    <a:lnTo>
                      <a:pt x="46752" y="3893"/>
                    </a:lnTo>
                    <a:lnTo>
                      <a:pt x="46268" y="3389"/>
                    </a:lnTo>
                    <a:lnTo>
                      <a:pt x="45743" y="2925"/>
                    </a:lnTo>
                    <a:lnTo>
                      <a:pt x="45219" y="2481"/>
                    </a:lnTo>
                    <a:lnTo>
                      <a:pt x="44675" y="2078"/>
                    </a:lnTo>
                    <a:lnTo>
                      <a:pt x="44130" y="1694"/>
                    </a:lnTo>
                    <a:lnTo>
                      <a:pt x="43565" y="1351"/>
                    </a:lnTo>
                    <a:lnTo>
                      <a:pt x="43001" y="1049"/>
                    </a:lnTo>
                    <a:lnTo>
                      <a:pt x="42436" y="787"/>
                    </a:lnTo>
                    <a:lnTo>
                      <a:pt x="41851" y="565"/>
                    </a:lnTo>
                    <a:lnTo>
                      <a:pt x="41266" y="363"/>
                    </a:lnTo>
                    <a:lnTo>
                      <a:pt x="40661" y="222"/>
                    </a:lnTo>
                    <a:lnTo>
                      <a:pt x="40076" y="101"/>
                    </a:lnTo>
                    <a:lnTo>
                      <a:pt x="39471" y="41"/>
                    </a:lnTo>
                    <a:lnTo>
                      <a:pt x="388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1" name="Google Shape;2411;p36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8734" extrusionOk="0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2" name="Google Shape;2412;p36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5285" extrusionOk="0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3" name="Google Shape;2413;p36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623" extrusionOk="0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4" name="Google Shape;2414;p36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05" extrusionOk="0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15" name="Google Shape;2415;p36"/>
            <p:cNvSpPr/>
            <p:nvPr/>
          </p:nvSpPr>
          <p:spPr>
            <a:xfrm rot="6334360">
              <a:off x="5988775" y="729157"/>
              <a:ext cx="242061" cy="765883"/>
            </a:xfrm>
            <a:custGeom>
              <a:avLst/>
              <a:gdLst/>
              <a:ahLst/>
              <a:cxnLst/>
              <a:rect l="l" t="t" r="r" b="b"/>
              <a:pathLst>
                <a:path w="4660" h="12546" extrusionOk="0">
                  <a:moveTo>
                    <a:pt x="2985" y="0"/>
                  </a:moveTo>
                  <a:lnTo>
                    <a:pt x="2824" y="21"/>
                  </a:lnTo>
                  <a:lnTo>
                    <a:pt x="2642" y="61"/>
                  </a:lnTo>
                  <a:lnTo>
                    <a:pt x="2481" y="101"/>
                  </a:lnTo>
                  <a:lnTo>
                    <a:pt x="2320" y="162"/>
                  </a:lnTo>
                  <a:lnTo>
                    <a:pt x="2158" y="242"/>
                  </a:lnTo>
                  <a:lnTo>
                    <a:pt x="2017" y="323"/>
                  </a:lnTo>
                  <a:lnTo>
                    <a:pt x="1896" y="404"/>
                  </a:lnTo>
                  <a:lnTo>
                    <a:pt x="1775" y="505"/>
                  </a:lnTo>
                  <a:lnTo>
                    <a:pt x="1634" y="646"/>
                  </a:lnTo>
                  <a:lnTo>
                    <a:pt x="1493" y="787"/>
                  </a:lnTo>
                  <a:lnTo>
                    <a:pt x="1251" y="1110"/>
                  </a:lnTo>
                  <a:lnTo>
                    <a:pt x="1049" y="1473"/>
                  </a:lnTo>
                  <a:lnTo>
                    <a:pt x="847" y="1856"/>
                  </a:lnTo>
                  <a:lnTo>
                    <a:pt x="686" y="2259"/>
                  </a:lnTo>
                  <a:lnTo>
                    <a:pt x="525" y="2642"/>
                  </a:lnTo>
                  <a:lnTo>
                    <a:pt x="404" y="3046"/>
                  </a:lnTo>
                  <a:lnTo>
                    <a:pt x="303" y="3409"/>
                  </a:lnTo>
                  <a:lnTo>
                    <a:pt x="182" y="3893"/>
                  </a:lnTo>
                  <a:lnTo>
                    <a:pt x="101" y="4397"/>
                  </a:lnTo>
                  <a:lnTo>
                    <a:pt x="41" y="4901"/>
                  </a:lnTo>
                  <a:lnTo>
                    <a:pt x="0" y="5426"/>
                  </a:lnTo>
                  <a:lnTo>
                    <a:pt x="0" y="5970"/>
                  </a:lnTo>
                  <a:lnTo>
                    <a:pt x="21" y="6495"/>
                  </a:lnTo>
                  <a:lnTo>
                    <a:pt x="61" y="7039"/>
                  </a:lnTo>
                  <a:lnTo>
                    <a:pt x="142" y="7564"/>
                  </a:lnTo>
                  <a:lnTo>
                    <a:pt x="242" y="8108"/>
                  </a:lnTo>
                  <a:lnTo>
                    <a:pt x="384" y="8612"/>
                  </a:lnTo>
                  <a:lnTo>
                    <a:pt x="545" y="9137"/>
                  </a:lnTo>
                  <a:lnTo>
                    <a:pt x="726" y="9621"/>
                  </a:lnTo>
                  <a:lnTo>
                    <a:pt x="948" y="10105"/>
                  </a:lnTo>
                  <a:lnTo>
                    <a:pt x="1190" y="10569"/>
                  </a:lnTo>
                  <a:lnTo>
                    <a:pt x="1453" y="10992"/>
                  </a:lnTo>
                  <a:lnTo>
                    <a:pt x="1755" y="11396"/>
                  </a:lnTo>
                  <a:lnTo>
                    <a:pt x="1957" y="11638"/>
                  </a:lnTo>
                  <a:lnTo>
                    <a:pt x="2179" y="11860"/>
                  </a:lnTo>
                  <a:lnTo>
                    <a:pt x="2441" y="12041"/>
                  </a:lnTo>
                  <a:lnTo>
                    <a:pt x="2703" y="12223"/>
                  </a:lnTo>
                  <a:lnTo>
                    <a:pt x="2965" y="12364"/>
                  </a:lnTo>
                  <a:lnTo>
                    <a:pt x="3227" y="12465"/>
                  </a:lnTo>
                  <a:lnTo>
                    <a:pt x="3510" y="12525"/>
                  </a:lnTo>
                  <a:lnTo>
                    <a:pt x="3752" y="12545"/>
                  </a:lnTo>
                  <a:lnTo>
                    <a:pt x="3994" y="12525"/>
                  </a:lnTo>
                  <a:lnTo>
                    <a:pt x="4095" y="12505"/>
                  </a:lnTo>
                  <a:lnTo>
                    <a:pt x="4195" y="12465"/>
                  </a:lnTo>
                  <a:lnTo>
                    <a:pt x="4276" y="12424"/>
                  </a:lnTo>
                  <a:lnTo>
                    <a:pt x="4377" y="12344"/>
                  </a:lnTo>
                  <a:lnTo>
                    <a:pt x="4437" y="12283"/>
                  </a:lnTo>
                  <a:lnTo>
                    <a:pt x="4498" y="12182"/>
                  </a:lnTo>
                  <a:lnTo>
                    <a:pt x="4558" y="12081"/>
                  </a:lnTo>
                  <a:lnTo>
                    <a:pt x="4599" y="11960"/>
                  </a:lnTo>
                  <a:lnTo>
                    <a:pt x="4639" y="11819"/>
                  </a:lnTo>
                  <a:lnTo>
                    <a:pt x="4639" y="11658"/>
                  </a:lnTo>
                  <a:lnTo>
                    <a:pt x="4659" y="11496"/>
                  </a:lnTo>
                  <a:lnTo>
                    <a:pt x="4639" y="11315"/>
                  </a:lnTo>
                  <a:lnTo>
                    <a:pt x="4619" y="11113"/>
                  </a:lnTo>
                  <a:lnTo>
                    <a:pt x="4558" y="10891"/>
                  </a:lnTo>
                  <a:lnTo>
                    <a:pt x="4377" y="10629"/>
                  </a:lnTo>
                  <a:lnTo>
                    <a:pt x="4216" y="10367"/>
                  </a:lnTo>
                  <a:lnTo>
                    <a:pt x="4054" y="10105"/>
                  </a:lnTo>
                  <a:lnTo>
                    <a:pt x="3913" y="9822"/>
                  </a:lnTo>
                  <a:lnTo>
                    <a:pt x="3792" y="9540"/>
                  </a:lnTo>
                  <a:lnTo>
                    <a:pt x="3671" y="9258"/>
                  </a:lnTo>
                  <a:lnTo>
                    <a:pt x="3550" y="8955"/>
                  </a:lnTo>
                  <a:lnTo>
                    <a:pt x="3449" y="8653"/>
                  </a:lnTo>
                  <a:lnTo>
                    <a:pt x="3288" y="8027"/>
                  </a:lnTo>
                  <a:lnTo>
                    <a:pt x="3167" y="7402"/>
                  </a:lnTo>
                  <a:lnTo>
                    <a:pt x="3086" y="6777"/>
                  </a:lnTo>
                  <a:lnTo>
                    <a:pt x="3066" y="6132"/>
                  </a:lnTo>
                  <a:lnTo>
                    <a:pt x="3046" y="5769"/>
                  </a:lnTo>
                  <a:lnTo>
                    <a:pt x="3066" y="5406"/>
                  </a:lnTo>
                  <a:lnTo>
                    <a:pt x="3086" y="5043"/>
                  </a:lnTo>
                  <a:lnTo>
                    <a:pt x="3106" y="4679"/>
                  </a:lnTo>
                  <a:lnTo>
                    <a:pt x="3147" y="4437"/>
                  </a:lnTo>
                  <a:lnTo>
                    <a:pt x="3187" y="4175"/>
                  </a:lnTo>
                  <a:lnTo>
                    <a:pt x="3348" y="3691"/>
                  </a:lnTo>
                  <a:lnTo>
                    <a:pt x="3530" y="3187"/>
                  </a:lnTo>
                  <a:lnTo>
                    <a:pt x="3711" y="2703"/>
                  </a:lnTo>
                  <a:lnTo>
                    <a:pt x="3873" y="2199"/>
                  </a:lnTo>
                  <a:lnTo>
                    <a:pt x="3933" y="1957"/>
                  </a:lnTo>
                  <a:lnTo>
                    <a:pt x="3974" y="1695"/>
                  </a:lnTo>
                  <a:lnTo>
                    <a:pt x="4014" y="1452"/>
                  </a:lnTo>
                  <a:lnTo>
                    <a:pt x="4014" y="1190"/>
                  </a:lnTo>
                  <a:lnTo>
                    <a:pt x="3994" y="948"/>
                  </a:lnTo>
                  <a:lnTo>
                    <a:pt x="3953" y="686"/>
                  </a:lnTo>
                  <a:lnTo>
                    <a:pt x="3893" y="505"/>
                  </a:lnTo>
                  <a:lnTo>
                    <a:pt x="3812" y="363"/>
                  </a:lnTo>
                  <a:lnTo>
                    <a:pt x="3711" y="242"/>
                  </a:lnTo>
                  <a:lnTo>
                    <a:pt x="3590" y="142"/>
                  </a:lnTo>
                  <a:lnTo>
                    <a:pt x="3449" y="81"/>
                  </a:lnTo>
                  <a:lnTo>
                    <a:pt x="3308" y="21"/>
                  </a:lnTo>
                  <a:lnTo>
                    <a:pt x="31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16" name="Google Shape;2416;p36"/>
          <p:cNvGrpSpPr/>
          <p:nvPr/>
        </p:nvGrpSpPr>
        <p:grpSpPr>
          <a:xfrm rot="10800000">
            <a:off x="-281232" y="3449289"/>
            <a:ext cx="2862466" cy="1695774"/>
            <a:chOff x="238125" y="3383650"/>
            <a:chExt cx="1287775" cy="762900"/>
          </a:xfrm>
        </p:grpSpPr>
        <p:sp>
          <p:nvSpPr>
            <p:cNvPr id="2417" name="Google Shape;2417;p36"/>
            <p:cNvSpPr/>
            <p:nvPr/>
          </p:nvSpPr>
          <p:spPr>
            <a:xfrm>
              <a:off x="598125" y="3383650"/>
              <a:ext cx="927775" cy="557175"/>
            </a:xfrm>
            <a:custGeom>
              <a:avLst/>
              <a:gdLst/>
              <a:ahLst/>
              <a:cxnLst/>
              <a:rect l="l" t="t" r="r" b="b"/>
              <a:pathLst>
                <a:path w="37111" h="22287" extrusionOk="0">
                  <a:moveTo>
                    <a:pt x="37050" y="0"/>
                  </a:moveTo>
                  <a:lnTo>
                    <a:pt x="0" y="101"/>
                  </a:lnTo>
                  <a:lnTo>
                    <a:pt x="1090" y="161"/>
                  </a:lnTo>
                  <a:lnTo>
                    <a:pt x="2118" y="242"/>
                  </a:lnTo>
                  <a:lnTo>
                    <a:pt x="3127" y="343"/>
                  </a:lnTo>
                  <a:lnTo>
                    <a:pt x="4095" y="464"/>
                  </a:lnTo>
                  <a:lnTo>
                    <a:pt x="5002" y="585"/>
                  </a:lnTo>
                  <a:lnTo>
                    <a:pt x="5890" y="726"/>
                  </a:lnTo>
                  <a:lnTo>
                    <a:pt x="6737" y="867"/>
                  </a:lnTo>
                  <a:lnTo>
                    <a:pt x="7523" y="1029"/>
                  </a:lnTo>
                  <a:lnTo>
                    <a:pt x="8310" y="1210"/>
                  </a:lnTo>
                  <a:lnTo>
                    <a:pt x="9036" y="1412"/>
                  </a:lnTo>
                  <a:lnTo>
                    <a:pt x="9742" y="1613"/>
                  </a:lnTo>
                  <a:lnTo>
                    <a:pt x="10407" y="1835"/>
                  </a:lnTo>
                  <a:lnTo>
                    <a:pt x="11033" y="2077"/>
                  </a:lnTo>
                  <a:lnTo>
                    <a:pt x="11658" y="2340"/>
                  </a:lnTo>
                  <a:lnTo>
                    <a:pt x="12223" y="2602"/>
                  </a:lnTo>
                  <a:lnTo>
                    <a:pt x="12767" y="2884"/>
                  </a:lnTo>
                  <a:lnTo>
                    <a:pt x="13292" y="3187"/>
                  </a:lnTo>
                  <a:lnTo>
                    <a:pt x="13796" y="3509"/>
                  </a:lnTo>
                  <a:lnTo>
                    <a:pt x="14260" y="3852"/>
                  </a:lnTo>
                  <a:lnTo>
                    <a:pt x="14724" y="4195"/>
                  </a:lnTo>
                  <a:lnTo>
                    <a:pt x="15147" y="4558"/>
                  </a:lnTo>
                  <a:lnTo>
                    <a:pt x="15551" y="4941"/>
                  </a:lnTo>
                  <a:lnTo>
                    <a:pt x="15934" y="5345"/>
                  </a:lnTo>
                  <a:lnTo>
                    <a:pt x="16297" y="5768"/>
                  </a:lnTo>
                  <a:lnTo>
                    <a:pt x="16660" y="6192"/>
                  </a:lnTo>
                  <a:lnTo>
                    <a:pt x="16982" y="6656"/>
                  </a:lnTo>
                  <a:lnTo>
                    <a:pt x="17305" y="7120"/>
                  </a:lnTo>
                  <a:lnTo>
                    <a:pt x="17608" y="7624"/>
                  </a:lnTo>
                  <a:lnTo>
                    <a:pt x="17910" y="8128"/>
                  </a:lnTo>
                  <a:lnTo>
                    <a:pt x="18172" y="8652"/>
                  </a:lnTo>
                  <a:lnTo>
                    <a:pt x="18455" y="9197"/>
                  </a:lnTo>
                  <a:lnTo>
                    <a:pt x="18717" y="9762"/>
                  </a:lnTo>
                  <a:lnTo>
                    <a:pt x="19241" y="11032"/>
                  </a:lnTo>
                  <a:lnTo>
                    <a:pt x="19786" y="12343"/>
                  </a:lnTo>
                  <a:lnTo>
                    <a:pt x="20351" y="13695"/>
                  </a:lnTo>
                  <a:lnTo>
                    <a:pt x="20653" y="14360"/>
                  </a:lnTo>
                  <a:lnTo>
                    <a:pt x="20956" y="15026"/>
                  </a:lnTo>
                  <a:lnTo>
                    <a:pt x="21258" y="15671"/>
                  </a:lnTo>
                  <a:lnTo>
                    <a:pt x="21601" y="16316"/>
                  </a:lnTo>
                  <a:lnTo>
                    <a:pt x="21944" y="16962"/>
                  </a:lnTo>
                  <a:lnTo>
                    <a:pt x="22327" y="17567"/>
                  </a:lnTo>
                  <a:lnTo>
                    <a:pt x="22710" y="18152"/>
                  </a:lnTo>
                  <a:lnTo>
                    <a:pt x="23134" y="18717"/>
                  </a:lnTo>
                  <a:lnTo>
                    <a:pt x="23578" y="19261"/>
                  </a:lnTo>
                  <a:lnTo>
                    <a:pt x="24042" y="19765"/>
                  </a:lnTo>
                  <a:lnTo>
                    <a:pt x="24284" y="20007"/>
                  </a:lnTo>
                  <a:lnTo>
                    <a:pt x="24546" y="20229"/>
                  </a:lnTo>
                  <a:lnTo>
                    <a:pt x="24808" y="20451"/>
                  </a:lnTo>
                  <a:lnTo>
                    <a:pt x="25070" y="20653"/>
                  </a:lnTo>
                  <a:lnTo>
                    <a:pt x="25352" y="20854"/>
                  </a:lnTo>
                  <a:lnTo>
                    <a:pt x="25635" y="21036"/>
                  </a:lnTo>
                  <a:lnTo>
                    <a:pt x="25937" y="21217"/>
                  </a:lnTo>
                  <a:lnTo>
                    <a:pt x="26240" y="21379"/>
                  </a:lnTo>
                  <a:lnTo>
                    <a:pt x="26563" y="21540"/>
                  </a:lnTo>
                  <a:lnTo>
                    <a:pt x="26885" y="21681"/>
                  </a:lnTo>
                  <a:lnTo>
                    <a:pt x="27228" y="21802"/>
                  </a:lnTo>
                  <a:lnTo>
                    <a:pt x="27571" y="21923"/>
                  </a:lnTo>
                  <a:lnTo>
                    <a:pt x="27934" y="22024"/>
                  </a:lnTo>
                  <a:lnTo>
                    <a:pt x="28297" y="22105"/>
                  </a:lnTo>
                  <a:lnTo>
                    <a:pt x="28680" y="22165"/>
                  </a:lnTo>
                  <a:lnTo>
                    <a:pt x="29064" y="22226"/>
                  </a:lnTo>
                  <a:lnTo>
                    <a:pt x="29467" y="22266"/>
                  </a:lnTo>
                  <a:lnTo>
                    <a:pt x="29890" y="22286"/>
                  </a:lnTo>
                  <a:lnTo>
                    <a:pt x="30758" y="22286"/>
                  </a:lnTo>
                  <a:lnTo>
                    <a:pt x="31201" y="22266"/>
                  </a:lnTo>
                  <a:lnTo>
                    <a:pt x="31665" y="22206"/>
                  </a:lnTo>
                  <a:lnTo>
                    <a:pt x="32149" y="22145"/>
                  </a:lnTo>
                  <a:lnTo>
                    <a:pt x="32654" y="22065"/>
                  </a:lnTo>
                  <a:lnTo>
                    <a:pt x="33158" y="21964"/>
                  </a:lnTo>
                  <a:lnTo>
                    <a:pt x="33682" y="21843"/>
                  </a:lnTo>
                  <a:lnTo>
                    <a:pt x="34207" y="21701"/>
                  </a:lnTo>
                  <a:lnTo>
                    <a:pt x="34751" y="21540"/>
                  </a:lnTo>
                  <a:lnTo>
                    <a:pt x="35316" y="21359"/>
                  </a:lnTo>
                  <a:lnTo>
                    <a:pt x="35901" y="21157"/>
                  </a:lnTo>
                  <a:lnTo>
                    <a:pt x="36506" y="20935"/>
                  </a:lnTo>
                  <a:lnTo>
                    <a:pt x="37111" y="20673"/>
                  </a:lnTo>
                  <a:lnTo>
                    <a:pt x="37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238125" y="3425500"/>
              <a:ext cx="780025" cy="218350"/>
            </a:xfrm>
            <a:custGeom>
              <a:avLst/>
              <a:gdLst/>
              <a:ahLst/>
              <a:cxnLst/>
              <a:rect l="l" t="t" r="r" b="b"/>
              <a:pathLst>
                <a:path w="31201" h="8734" extrusionOk="0">
                  <a:moveTo>
                    <a:pt x="13453" y="0"/>
                  </a:moveTo>
                  <a:lnTo>
                    <a:pt x="12787" y="20"/>
                  </a:lnTo>
                  <a:lnTo>
                    <a:pt x="12121" y="40"/>
                  </a:lnTo>
                  <a:lnTo>
                    <a:pt x="11456" y="81"/>
                  </a:lnTo>
                  <a:lnTo>
                    <a:pt x="10790" y="141"/>
                  </a:lnTo>
                  <a:lnTo>
                    <a:pt x="10125" y="202"/>
                  </a:lnTo>
                  <a:lnTo>
                    <a:pt x="9459" y="303"/>
                  </a:lnTo>
                  <a:lnTo>
                    <a:pt x="8794" y="383"/>
                  </a:lnTo>
                  <a:lnTo>
                    <a:pt x="8128" y="504"/>
                  </a:lnTo>
                  <a:lnTo>
                    <a:pt x="7462" y="625"/>
                  </a:lnTo>
                  <a:lnTo>
                    <a:pt x="6111" y="908"/>
                  </a:lnTo>
                  <a:lnTo>
                    <a:pt x="4760" y="1230"/>
                  </a:lnTo>
                  <a:lnTo>
                    <a:pt x="3388" y="1613"/>
                  </a:lnTo>
                  <a:lnTo>
                    <a:pt x="2924" y="1755"/>
                  </a:lnTo>
                  <a:lnTo>
                    <a:pt x="2481" y="1936"/>
                  </a:lnTo>
                  <a:lnTo>
                    <a:pt x="2077" y="2138"/>
                  </a:lnTo>
                  <a:lnTo>
                    <a:pt x="1714" y="2340"/>
                  </a:lnTo>
                  <a:lnTo>
                    <a:pt x="1392" y="2561"/>
                  </a:lnTo>
                  <a:lnTo>
                    <a:pt x="1109" y="2803"/>
                  </a:lnTo>
                  <a:lnTo>
                    <a:pt x="847" y="3045"/>
                  </a:lnTo>
                  <a:lnTo>
                    <a:pt x="625" y="3308"/>
                  </a:lnTo>
                  <a:lnTo>
                    <a:pt x="444" y="3570"/>
                  </a:lnTo>
                  <a:lnTo>
                    <a:pt x="282" y="3832"/>
                  </a:lnTo>
                  <a:lnTo>
                    <a:pt x="161" y="4114"/>
                  </a:lnTo>
                  <a:lnTo>
                    <a:pt x="81" y="4377"/>
                  </a:lnTo>
                  <a:lnTo>
                    <a:pt x="20" y="4659"/>
                  </a:lnTo>
                  <a:lnTo>
                    <a:pt x="0" y="4921"/>
                  </a:lnTo>
                  <a:lnTo>
                    <a:pt x="20" y="5183"/>
                  </a:lnTo>
                  <a:lnTo>
                    <a:pt x="40" y="5425"/>
                  </a:lnTo>
                  <a:lnTo>
                    <a:pt x="121" y="5667"/>
                  </a:lnTo>
                  <a:lnTo>
                    <a:pt x="222" y="5909"/>
                  </a:lnTo>
                  <a:lnTo>
                    <a:pt x="343" y="6111"/>
                  </a:lnTo>
                  <a:lnTo>
                    <a:pt x="484" y="6313"/>
                  </a:lnTo>
                  <a:lnTo>
                    <a:pt x="666" y="6494"/>
                  </a:lnTo>
                  <a:lnTo>
                    <a:pt x="887" y="6656"/>
                  </a:lnTo>
                  <a:lnTo>
                    <a:pt x="1109" y="6797"/>
                  </a:lnTo>
                  <a:lnTo>
                    <a:pt x="1371" y="6918"/>
                  </a:lnTo>
                  <a:lnTo>
                    <a:pt x="1654" y="6999"/>
                  </a:lnTo>
                  <a:lnTo>
                    <a:pt x="1977" y="7059"/>
                  </a:lnTo>
                  <a:lnTo>
                    <a:pt x="2299" y="7099"/>
                  </a:lnTo>
                  <a:lnTo>
                    <a:pt x="2662" y="7079"/>
                  </a:lnTo>
                  <a:lnTo>
                    <a:pt x="3045" y="7059"/>
                  </a:lnTo>
                  <a:lnTo>
                    <a:pt x="3449" y="6978"/>
                  </a:lnTo>
                  <a:lnTo>
                    <a:pt x="3872" y="6857"/>
                  </a:lnTo>
                  <a:lnTo>
                    <a:pt x="4316" y="6716"/>
                  </a:lnTo>
                  <a:lnTo>
                    <a:pt x="5224" y="6373"/>
                  </a:lnTo>
                  <a:lnTo>
                    <a:pt x="6131" y="6051"/>
                  </a:lnTo>
                  <a:lnTo>
                    <a:pt x="7019" y="5748"/>
                  </a:lnTo>
                  <a:lnTo>
                    <a:pt x="7886" y="5466"/>
                  </a:lnTo>
                  <a:lnTo>
                    <a:pt x="8773" y="5224"/>
                  </a:lnTo>
                  <a:lnTo>
                    <a:pt x="9641" y="5002"/>
                  </a:lnTo>
                  <a:lnTo>
                    <a:pt x="10508" y="4800"/>
                  </a:lnTo>
                  <a:lnTo>
                    <a:pt x="11395" y="4619"/>
                  </a:lnTo>
                  <a:lnTo>
                    <a:pt x="12283" y="4477"/>
                  </a:lnTo>
                  <a:lnTo>
                    <a:pt x="13170" y="4356"/>
                  </a:lnTo>
                  <a:lnTo>
                    <a:pt x="14078" y="4256"/>
                  </a:lnTo>
                  <a:lnTo>
                    <a:pt x="15006" y="4195"/>
                  </a:lnTo>
                  <a:lnTo>
                    <a:pt x="15933" y="4175"/>
                  </a:lnTo>
                  <a:lnTo>
                    <a:pt x="16901" y="4175"/>
                  </a:lnTo>
                  <a:lnTo>
                    <a:pt x="17890" y="4215"/>
                  </a:lnTo>
                  <a:lnTo>
                    <a:pt x="18898" y="4296"/>
                  </a:lnTo>
                  <a:lnTo>
                    <a:pt x="19422" y="4356"/>
                  </a:lnTo>
                  <a:lnTo>
                    <a:pt x="19906" y="4437"/>
                  </a:lnTo>
                  <a:lnTo>
                    <a:pt x="20391" y="4538"/>
                  </a:lnTo>
                  <a:lnTo>
                    <a:pt x="20875" y="4659"/>
                  </a:lnTo>
                  <a:lnTo>
                    <a:pt x="21338" y="4800"/>
                  </a:lnTo>
                  <a:lnTo>
                    <a:pt x="21802" y="4961"/>
                  </a:lnTo>
                  <a:lnTo>
                    <a:pt x="22246" y="5123"/>
                  </a:lnTo>
                  <a:lnTo>
                    <a:pt x="22670" y="5304"/>
                  </a:lnTo>
                  <a:lnTo>
                    <a:pt x="23093" y="5506"/>
                  </a:lnTo>
                  <a:lnTo>
                    <a:pt x="23517" y="5708"/>
                  </a:lnTo>
                  <a:lnTo>
                    <a:pt x="24323" y="6131"/>
                  </a:lnTo>
                  <a:lnTo>
                    <a:pt x="25090" y="6555"/>
                  </a:lnTo>
                  <a:lnTo>
                    <a:pt x="25816" y="6999"/>
                  </a:lnTo>
                  <a:lnTo>
                    <a:pt x="26502" y="7422"/>
                  </a:lnTo>
                  <a:lnTo>
                    <a:pt x="27147" y="7805"/>
                  </a:lnTo>
                  <a:lnTo>
                    <a:pt x="27772" y="8128"/>
                  </a:lnTo>
                  <a:lnTo>
                    <a:pt x="28075" y="8289"/>
                  </a:lnTo>
                  <a:lnTo>
                    <a:pt x="28357" y="8410"/>
                  </a:lnTo>
                  <a:lnTo>
                    <a:pt x="28640" y="8511"/>
                  </a:lnTo>
                  <a:lnTo>
                    <a:pt x="28902" y="8612"/>
                  </a:lnTo>
                  <a:lnTo>
                    <a:pt x="29164" y="8673"/>
                  </a:lnTo>
                  <a:lnTo>
                    <a:pt x="29426" y="8713"/>
                  </a:lnTo>
                  <a:lnTo>
                    <a:pt x="29668" y="8733"/>
                  </a:lnTo>
                  <a:lnTo>
                    <a:pt x="29910" y="8713"/>
                  </a:lnTo>
                  <a:lnTo>
                    <a:pt x="30152" y="8673"/>
                  </a:lnTo>
                  <a:lnTo>
                    <a:pt x="30374" y="8592"/>
                  </a:lnTo>
                  <a:lnTo>
                    <a:pt x="30576" y="8511"/>
                  </a:lnTo>
                  <a:lnTo>
                    <a:pt x="30757" y="8390"/>
                  </a:lnTo>
                  <a:lnTo>
                    <a:pt x="30898" y="8269"/>
                  </a:lnTo>
                  <a:lnTo>
                    <a:pt x="31019" y="8128"/>
                  </a:lnTo>
                  <a:lnTo>
                    <a:pt x="31100" y="7987"/>
                  </a:lnTo>
                  <a:lnTo>
                    <a:pt x="31161" y="7825"/>
                  </a:lnTo>
                  <a:lnTo>
                    <a:pt x="31201" y="7664"/>
                  </a:lnTo>
                  <a:lnTo>
                    <a:pt x="31201" y="7483"/>
                  </a:lnTo>
                  <a:lnTo>
                    <a:pt x="31201" y="7301"/>
                  </a:lnTo>
                  <a:lnTo>
                    <a:pt x="31140" y="7120"/>
                  </a:lnTo>
                  <a:lnTo>
                    <a:pt x="31080" y="6918"/>
                  </a:lnTo>
                  <a:lnTo>
                    <a:pt x="30999" y="6716"/>
                  </a:lnTo>
                  <a:lnTo>
                    <a:pt x="30878" y="6514"/>
                  </a:lnTo>
                  <a:lnTo>
                    <a:pt x="30737" y="6293"/>
                  </a:lnTo>
                  <a:lnTo>
                    <a:pt x="30576" y="6071"/>
                  </a:lnTo>
                  <a:lnTo>
                    <a:pt x="30394" y="5849"/>
                  </a:lnTo>
                  <a:lnTo>
                    <a:pt x="30213" y="5627"/>
                  </a:lnTo>
                  <a:lnTo>
                    <a:pt x="29991" y="5405"/>
                  </a:lnTo>
                  <a:lnTo>
                    <a:pt x="29487" y="4961"/>
                  </a:lnTo>
                  <a:lnTo>
                    <a:pt x="28922" y="4498"/>
                  </a:lnTo>
                  <a:lnTo>
                    <a:pt x="28297" y="4054"/>
                  </a:lnTo>
                  <a:lnTo>
                    <a:pt x="27611" y="3610"/>
                  </a:lnTo>
                  <a:lnTo>
                    <a:pt x="26865" y="3207"/>
                  </a:lnTo>
                  <a:lnTo>
                    <a:pt x="26078" y="2803"/>
                  </a:lnTo>
                  <a:lnTo>
                    <a:pt x="25251" y="2420"/>
                  </a:lnTo>
                  <a:lnTo>
                    <a:pt x="24505" y="2138"/>
                  </a:lnTo>
                  <a:lnTo>
                    <a:pt x="23779" y="1856"/>
                  </a:lnTo>
                  <a:lnTo>
                    <a:pt x="23053" y="1593"/>
                  </a:lnTo>
                  <a:lnTo>
                    <a:pt x="22347" y="1371"/>
                  </a:lnTo>
                  <a:lnTo>
                    <a:pt x="21641" y="1150"/>
                  </a:lnTo>
                  <a:lnTo>
                    <a:pt x="20935" y="948"/>
                  </a:lnTo>
                  <a:lnTo>
                    <a:pt x="20229" y="787"/>
                  </a:lnTo>
                  <a:lnTo>
                    <a:pt x="19543" y="625"/>
                  </a:lnTo>
                  <a:lnTo>
                    <a:pt x="18858" y="484"/>
                  </a:lnTo>
                  <a:lnTo>
                    <a:pt x="18172" y="363"/>
                  </a:lnTo>
                  <a:lnTo>
                    <a:pt x="17486" y="262"/>
                  </a:lnTo>
                  <a:lnTo>
                    <a:pt x="16801" y="182"/>
                  </a:lnTo>
                  <a:lnTo>
                    <a:pt x="16135" y="101"/>
                  </a:lnTo>
                  <a:lnTo>
                    <a:pt x="15469" y="61"/>
                  </a:lnTo>
                  <a:lnTo>
                    <a:pt x="14784" y="20"/>
                  </a:lnTo>
                  <a:lnTo>
                    <a:pt x="14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1086700" y="3869200"/>
              <a:ext cx="392825" cy="277350"/>
            </a:xfrm>
            <a:custGeom>
              <a:avLst/>
              <a:gdLst/>
              <a:ahLst/>
              <a:cxnLst/>
              <a:rect l="l" t="t" r="r" b="b"/>
              <a:pathLst>
                <a:path w="15713" h="11094" extrusionOk="0">
                  <a:moveTo>
                    <a:pt x="929" y="0"/>
                  </a:moveTo>
                  <a:lnTo>
                    <a:pt x="727" y="21"/>
                  </a:lnTo>
                  <a:lnTo>
                    <a:pt x="545" y="61"/>
                  </a:lnTo>
                  <a:lnTo>
                    <a:pt x="384" y="142"/>
                  </a:lnTo>
                  <a:lnTo>
                    <a:pt x="263" y="242"/>
                  </a:lnTo>
                  <a:lnTo>
                    <a:pt x="162" y="384"/>
                  </a:lnTo>
                  <a:lnTo>
                    <a:pt x="82" y="525"/>
                  </a:lnTo>
                  <a:lnTo>
                    <a:pt x="41" y="706"/>
                  </a:lnTo>
                  <a:lnTo>
                    <a:pt x="1" y="908"/>
                  </a:lnTo>
                  <a:lnTo>
                    <a:pt x="1" y="1130"/>
                  </a:lnTo>
                  <a:lnTo>
                    <a:pt x="21" y="1352"/>
                  </a:lnTo>
                  <a:lnTo>
                    <a:pt x="61" y="1614"/>
                  </a:lnTo>
                  <a:lnTo>
                    <a:pt x="122" y="1876"/>
                  </a:lnTo>
                  <a:lnTo>
                    <a:pt x="203" y="2158"/>
                  </a:lnTo>
                  <a:lnTo>
                    <a:pt x="303" y="2461"/>
                  </a:lnTo>
                  <a:lnTo>
                    <a:pt x="445" y="2764"/>
                  </a:lnTo>
                  <a:lnTo>
                    <a:pt x="586" y="3086"/>
                  </a:lnTo>
                  <a:lnTo>
                    <a:pt x="747" y="3429"/>
                  </a:lnTo>
                  <a:lnTo>
                    <a:pt x="929" y="3752"/>
                  </a:lnTo>
                  <a:lnTo>
                    <a:pt x="1130" y="4115"/>
                  </a:lnTo>
                  <a:lnTo>
                    <a:pt x="1352" y="4458"/>
                  </a:lnTo>
                  <a:lnTo>
                    <a:pt x="1574" y="4821"/>
                  </a:lnTo>
                  <a:lnTo>
                    <a:pt x="2098" y="5527"/>
                  </a:lnTo>
                  <a:lnTo>
                    <a:pt x="2381" y="5890"/>
                  </a:lnTo>
                  <a:lnTo>
                    <a:pt x="2683" y="6253"/>
                  </a:lnTo>
                  <a:lnTo>
                    <a:pt x="3006" y="6616"/>
                  </a:lnTo>
                  <a:lnTo>
                    <a:pt x="3329" y="6979"/>
                  </a:lnTo>
                  <a:lnTo>
                    <a:pt x="3672" y="7322"/>
                  </a:lnTo>
                  <a:lnTo>
                    <a:pt x="4014" y="7665"/>
                  </a:lnTo>
                  <a:lnTo>
                    <a:pt x="4398" y="8007"/>
                  </a:lnTo>
                  <a:lnTo>
                    <a:pt x="4761" y="8350"/>
                  </a:lnTo>
                  <a:lnTo>
                    <a:pt x="5144" y="8653"/>
                  </a:lnTo>
                  <a:lnTo>
                    <a:pt x="5527" y="8955"/>
                  </a:lnTo>
                  <a:lnTo>
                    <a:pt x="5890" y="9217"/>
                  </a:lnTo>
                  <a:lnTo>
                    <a:pt x="6233" y="9460"/>
                  </a:lnTo>
                  <a:lnTo>
                    <a:pt x="6596" y="9681"/>
                  </a:lnTo>
                  <a:lnTo>
                    <a:pt x="6919" y="9883"/>
                  </a:lnTo>
                  <a:lnTo>
                    <a:pt x="7262" y="10065"/>
                  </a:lnTo>
                  <a:lnTo>
                    <a:pt x="7584" y="10246"/>
                  </a:lnTo>
                  <a:lnTo>
                    <a:pt x="7907" y="10387"/>
                  </a:lnTo>
                  <a:lnTo>
                    <a:pt x="8210" y="10528"/>
                  </a:lnTo>
                  <a:lnTo>
                    <a:pt x="8512" y="10629"/>
                  </a:lnTo>
                  <a:lnTo>
                    <a:pt x="8815" y="10730"/>
                  </a:lnTo>
                  <a:lnTo>
                    <a:pt x="9400" y="10891"/>
                  </a:lnTo>
                  <a:lnTo>
                    <a:pt x="9964" y="10992"/>
                  </a:lnTo>
                  <a:lnTo>
                    <a:pt x="10509" y="11053"/>
                  </a:lnTo>
                  <a:lnTo>
                    <a:pt x="11033" y="11093"/>
                  </a:lnTo>
                  <a:lnTo>
                    <a:pt x="11558" y="11073"/>
                  </a:lnTo>
                  <a:lnTo>
                    <a:pt x="12062" y="11053"/>
                  </a:lnTo>
                  <a:lnTo>
                    <a:pt x="12586" y="10992"/>
                  </a:lnTo>
                  <a:lnTo>
                    <a:pt x="13090" y="10932"/>
                  </a:lnTo>
                  <a:lnTo>
                    <a:pt x="14099" y="10811"/>
                  </a:lnTo>
                  <a:lnTo>
                    <a:pt x="14341" y="10770"/>
                  </a:lnTo>
                  <a:lnTo>
                    <a:pt x="14563" y="10730"/>
                  </a:lnTo>
                  <a:lnTo>
                    <a:pt x="14764" y="10649"/>
                  </a:lnTo>
                  <a:lnTo>
                    <a:pt x="14946" y="10589"/>
                  </a:lnTo>
                  <a:lnTo>
                    <a:pt x="15107" y="10508"/>
                  </a:lnTo>
                  <a:lnTo>
                    <a:pt x="15248" y="10407"/>
                  </a:lnTo>
                  <a:lnTo>
                    <a:pt x="15369" y="10307"/>
                  </a:lnTo>
                  <a:lnTo>
                    <a:pt x="15470" y="10206"/>
                  </a:lnTo>
                  <a:lnTo>
                    <a:pt x="15551" y="10085"/>
                  </a:lnTo>
                  <a:lnTo>
                    <a:pt x="15611" y="9964"/>
                  </a:lnTo>
                  <a:lnTo>
                    <a:pt x="15672" y="9843"/>
                  </a:lnTo>
                  <a:lnTo>
                    <a:pt x="15692" y="9722"/>
                  </a:lnTo>
                  <a:lnTo>
                    <a:pt x="15712" y="9601"/>
                  </a:lnTo>
                  <a:lnTo>
                    <a:pt x="15692" y="9480"/>
                  </a:lnTo>
                  <a:lnTo>
                    <a:pt x="15672" y="9339"/>
                  </a:lnTo>
                  <a:lnTo>
                    <a:pt x="15632" y="9217"/>
                  </a:lnTo>
                  <a:lnTo>
                    <a:pt x="15571" y="9096"/>
                  </a:lnTo>
                  <a:lnTo>
                    <a:pt x="15490" y="8975"/>
                  </a:lnTo>
                  <a:lnTo>
                    <a:pt x="15390" y="8854"/>
                  </a:lnTo>
                  <a:lnTo>
                    <a:pt x="15289" y="8754"/>
                  </a:lnTo>
                  <a:lnTo>
                    <a:pt x="15168" y="8633"/>
                  </a:lnTo>
                  <a:lnTo>
                    <a:pt x="15027" y="8552"/>
                  </a:lnTo>
                  <a:lnTo>
                    <a:pt x="14865" y="8451"/>
                  </a:lnTo>
                  <a:lnTo>
                    <a:pt x="14684" y="8370"/>
                  </a:lnTo>
                  <a:lnTo>
                    <a:pt x="14502" y="8310"/>
                  </a:lnTo>
                  <a:lnTo>
                    <a:pt x="14301" y="8249"/>
                  </a:lnTo>
                  <a:lnTo>
                    <a:pt x="14079" y="8209"/>
                  </a:lnTo>
                  <a:lnTo>
                    <a:pt x="13857" y="8169"/>
                  </a:lnTo>
                  <a:lnTo>
                    <a:pt x="13615" y="8149"/>
                  </a:lnTo>
                  <a:lnTo>
                    <a:pt x="13353" y="8149"/>
                  </a:lnTo>
                  <a:lnTo>
                    <a:pt x="13070" y="8169"/>
                  </a:lnTo>
                  <a:lnTo>
                    <a:pt x="12788" y="8189"/>
                  </a:lnTo>
                  <a:lnTo>
                    <a:pt x="12163" y="8270"/>
                  </a:lnTo>
                  <a:lnTo>
                    <a:pt x="11477" y="8310"/>
                  </a:lnTo>
                  <a:lnTo>
                    <a:pt x="10731" y="8330"/>
                  </a:lnTo>
                  <a:lnTo>
                    <a:pt x="10347" y="8310"/>
                  </a:lnTo>
                  <a:lnTo>
                    <a:pt x="9964" y="8290"/>
                  </a:lnTo>
                  <a:lnTo>
                    <a:pt x="9561" y="8249"/>
                  </a:lnTo>
                  <a:lnTo>
                    <a:pt x="9157" y="8189"/>
                  </a:lnTo>
                  <a:lnTo>
                    <a:pt x="8734" y="8128"/>
                  </a:lnTo>
                  <a:lnTo>
                    <a:pt x="8310" y="8028"/>
                  </a:lnTo>
                  <a:lnTo>
                    <a:pt x="7887" y="7907"/>
                  </a:lnTo>
                  <a:lnTo>
                    <a:pt x="7463" y="7786"/>
                  </a:lnTo>
                  <a:lnTo>
                    <a:pt x="7040" y="7624"/>
                  </a:lnTo>
                  <a:lnTo>
                    <a:pt x="6636" y="7443"/>
                  </a:lnTo>
                  <a:lnTo>
                    <a:pt x="6213" y="7221"/>
                  </a:lnTo>
                  <a:lnTo>
                    <a:pt x="5789" y="6999"/>
                  </a:lnTo>
                  <a:lnTo>
                    <a:pt x="5386" y="6717"/>
                  </a:lnTo>
                  <a:lnTo>
                    <a:pt x="4983" y="6434"/>
                  </a:lnTo>
                  <a:lnTo>
                    <a:pt x="4579" y="6112"/>
                  </a:lnTo>
                  <a:lnTo>
                    <a:pt x="4196" y="5748"/>
                  </a:lnTo>
                  <a:lnTo>
                    <a:pt x="3833" y="5345"/>
                  </a:lnTo>
                  <a:lnTo>
                    <a:pt x="3470" y="4922"/>
                  </a:lnTo>
                  <a:lnTo>
                    <a:pt x="3107" y="4438"/>
                  </a:lnTo>
                  <a:lnTo>
                    <a:pt x="2784" y="3933"/>
                  </a:lnTo>
                  <a:lnTo>
                    <a:pt x="2461" y="3389"/>
                  </a:lnTo>
                  <a:lnTo>
                    <a:pt x="2159" y="2804"/>
                  </a:lnTo>
                  <a:lnTo>
                    <a:pt x="1877" y="2179"/>
                  </a:lnTo>
                  <a:lnTo>
                    <a:pt x="1614" y="1493"/>
                  </a:lnTo>
                  <a:lnTo>
                    <a:pt x="1372" y="767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20" name="Google Shape;2420;p36"/>
          <p:cNvGrpSpPr/>
          <p:nvPr/>
        </p:nvGrpSpPr>
        <p:grpSpPr>
          <a:xfrm rot="5400000">
            <a:off x="7522822" y="-584584"/>
            <a:ext cx="1175451" cy="2324553"/>
            <a:chOff x="961675" y="1958725"/>
            <a:chExt cx="563225" cy="1113825"/>
          </a:xfrm>
        </p:grpSpPr>
        <p:sp>
          <p:nvSpPr>
            <p:cNvPr id="2421" name="Google Shape;2421;p36"/>
            <p:cNvSpPr/>
            <p:nvPr/>
          </p:nvSpPr>
          <p:spPr>
            <a:xfrm>
              <a:off x="961675" y="1958725"/>
              <a:ext cx="284400" cy="1113825"/>
            </a:xfrm>
            <a:custGeom>
              <a:avLst/>
              <a:gdLst/>
              <a:ahLst/>
              <a:cxnLst/>
              <a:rect l="l" t="t" r="r" b="b"/>
              <a:pathLst>
                <a:path w="11376" h="44553" extrusionOk="0">
                  <a:moveTo>
                    <a:pt x="0" y="0"/>
                  </a:moveTo>
                  <a:lnTo>
                    <a:pt x="0" y="44553"/>
                  </a:lnTo>
                  <a:lnTo>
                    <a:pt x="645" y="44392"/>
                  </a:lnTo>
                  <a:lnTo>
                    <a:pt x="1251" y="44210"/>
                  </a:lnTo>
                  <a:lnTo>
                    <a:pt x="1835" y="43988"/>
                  </a:lnTo>
                  <a:lnTo>
                    <a:pt x="2400" y="43766"/>
                  </a:lnTo>
                  <a:lnTo>
                    <a:pt x="2925" y="43504"/>
                  </a:lnTo>
                  <a:lnTo>
                    <a:pt x="3429" y="43202"/>
                  </a:lnTo>
                  <a:lnTo>
                    <a:pt x="3913" y="42899"/>
                  </a:lnTo>
                  <a:lnTo>
                    <a:pt x="4357" y="42556"/>
                  </a:lnTo>
                  <a:lnTo>
                    <a:pt x="4800" y="42213"/>
                  </a:lnTo>
                  <a:lnTo>
                    <a:pt x="5204" y="41830"/>
                  </a:lnTo>
                  <a:lnTo>
                    <a:pt x="5567" y="41427"/>
                  </a:lnTo>
                  <a:lnTo>
                    <a:pt x="5930" y="41023"/>
                  </a:lnTo>
                  <a:lnTo>
                    <a:pt x="6252" y="40580"/>
                  </a:lnTo>
                  <a:lnTo>
                    <a:pt x="6555" y="40136"/>
                  </a:lnTo>
                  <a:lnTo>
                    <a:pt x="6837" y="39692"/>
                  </a:lnTo>
                  <a:lnTo>
                    <a:pt x="7099" y="39208"/>
                  </a:lnTo>
                  <a:lnTo>
                    <a:pt x="7341" y="38724"/>
                  </a:lnTo>
                  <a:lnTo>
                    <a:pt x="7563" y="38220"/>
                  </a:lnTo>
                  <a:lnTo>
                    <a:pt x="7745" y="37716"/>
                  </a:lnTo>
                  <a:lnTo>
                    <a:pt x="7926" y="37212"/>
                  </a:lnTo>
                  <a:lnTo>
                    <a:pt x="8068" y="36687"/>
                  </a:lnTo>
                  <a:lnTo>
                    <a:pt x="8189" y="36163"/>
                  </a:lnTo>
                  <a:lnTo>
                    <a:pt x="8310" y="35618"/>
                  </a:lnTo>
                  <a:lnTo>
                    <a:pt x="8390" y="35094"/>
                  </a:lnTo>
                  <a:lnTo>
                    <a:pt x="8451" y="34549"/>
                  </a:lnTo>
                  <a:lnTo>
                    <a:pt x="8491" y="34005"/>
                  </a:lnTo>
                  <a:lnTo>
                    <a:pt x="8531" y="33460"/>
                  </a:lnTo>
                  <a:lnTo>
                    <a:pt x="8531" y="32916"/>
                  </a:lnTo>
                  <a:lnTo>
                    <a:pt x="8511" y="32391"/>
                  </a:lnTo>
                  <a:lnTo>
                    <a:pt x="8491" y="31847"/>
                  </a:lnTo>
                  <a:lnTo>
                    <a:pt x="8451" y="31322"/>
                  </a:lnTo>
                  <a:lnTo>
                    <a:pt x="8370" y="30798"/>
                  </a:lnTo>
                  <a:lnTo>
                    <a:pt x="8269" y="30193"/>
                  </a:lnTo>
                  <a:lnTo>
                    <a:pt x="8128" y="29628"/>
                  </a:lnTo>
                  <a:lnTo>
                    <a:pt x="7967" y="29063"/>
                  </a:lnTo>
                  <a:lnTo>
                    <a:pt x="7785" y="28519"/>
                  </a:lnTo>
                  <a:lnTo>
                    <a:pt x="7583" y="27994"/>
                  </a:lnTo>
                  <a:lnTo>
                    <a:pt x="7341" y="27470"/>
                  </a:lnTo>
                  <a:lnTo>
                    <a:pt x="7099" y="26946"/>
                  </a:lnTo>
                  <a:lnTo>
                    <a:pt x="6857" y="26421"/>
                  </a:lnTo>
                  <a:lnTo>
                    <a:pt x="6313" y="25393"/>
                  </a:lnTo>
                  <a:lnTo>
                    <a:pt x="5768" y="24324"/>
                  </a:lnTo>
                  <a:lnTo>
                    <a:pt x="5224" y="23235"/>
                  </a:lnTo>
                  <a:lnTo>
                    <a:pt x="4962" y="22650"/>
                  </a:lnTo>
                  <a:lnTo>
                    <a:pt x="4720" y="22065"/>
                  </a:lnTo>
                  <a:lnTo>
                    <a:pt x="4478" y="21460"/>
                  </a:lnTo>
                  <a:lnTo>
                    <a:pt x="4276" y="20835"/>
                  </a:lnTo>
                  <a:lnTo>
                    <a:pt x="4074" y="20169"/>
                  </a:lnTo>
                  <a:lnTo>
                    <a:pt x="3913" y="19483"/>
                  </a:lnTo>
                  <a:lnTo>
                    <a:pt x="3772" y="18777"/>
                  </a:lnTo>
                  <a:lnTo>
                    <a:pt x="3651" y="18031"/>
                  </a:lnTo>
                  <a:lnTo>
                    <a:pt x="3570" y="17245"/>
                  </a:lnTo>
                  <a:lnTo>
                    <a:pt x="3530" y="16418"/>
                  </a:lnTo>
                  <a:lnTo>
                    <a:pt x="3530" y="15550"/>
                  </a:lnTo>
                  <a:lnTo>
                    <a:pt x="3570" y="14643"/>
                  </a:lnTo>
                  <a:lnTo>
                    <a:pt x="3651" y="13695"/>
                  </a:lnTo>
                  <a:lnTo>
                    <a:pt x="3772" y="12686"/>
                  </a:lnTo>
                  <a:lnTo>
                    <a:pt x="3953" y="11638"/>
                  </a:lnTo>
                  <a:lnTo>
                    <a:pt x="4195" y="10528"/>
                  </a:lnTo>
                  <a:lnTo>
                    <a:pt x="4478" y="9379"/>
                  </a:lnTo>
                  <a:lnTo>
                    <a:pt x="4841" y="8149"/>
                  </a:lnTo>
                  <a:lnTo>
                    <a:pt x="5083" y="7463"/>
                  </a:lnTo>
                  <a:lnTo>
                    <a:pt x="5345" y="6777"/>
                  </a:lnTo>
                  <a:lnTo>
                    <a:pt x="5627" y="6132"/>
                  </a:lnTo>
                  <a:lnTo>
                    <a:pt x="5950" y="5506"/>
                  </a:lnTo>
                  <a:lnTo>
                    <a:pt x="6293" y="4922"/>
                  </a:lnTo>
                  <a:lnTo>
                    <a:pt x="6656" y="4357"/>
                  </a:lnTo>
                  <a:lnTo>
                    <a:pt x="7039" y="3812"/>
                  </a:lnTo>
                  <a:lnTo>
                    <a:pt x="7462" y="3308"/>
                  </a:lnTo>
                  <a:lnTo>
                    <a:pt x="7886" y="2804"/>
                  </a:lnTo>
                  <a:lnTo>
                    <a:pt x="8330" y="2340"/>
                  </a:lnTo>
                  <a:lnTo>
                    <a:pt x="8814" y="1896"/>
                  </a:lnTo>
                  <a:lnTo>
                    <a:pt x="9298" y="1473"/>
                  </a:lnTo>
                  <a:lnTo>
                    <a:pt x="9782" y="1069"/>
                  </a:lnTo>
                  <a:lnTo>
                    <a:pt x="10306" y="706"/>
                  </a:lnTo>
                  <a:lnTo>
                    <a:pt x="10831" y="343"/>
                  </a:lnTo>
                  <a:lnTo>
                    <a:pt x="11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1145700" y="1958725"/>
              <a:ext cx="379200" cy="552150"/>
            </a:xfrm>
            <a:custGeom>
              <a:avLst/>
              <a:gdLst/>
              <a:ahLst/>
              <a:cxnLst/>
              <a:rect l="l" t="t" r="r" b="b"/>
              <a:pathLst>
                <a:path w="15168" h="22086" extrusionOk="0">
                  <a:moveTo>
                    <a:pt x="7181" y="0"/>
                  </a:moveTo>
                  <a:lnTo>
                    <a:pt x="6475" y="908"/>
                  </a:lnTo>
                  <a:lnTo>
                    <a:pt x="5749" y="1876"/>
                  </a:lnTo>
                  <a:lnTo>
                    <a:pt x="5043" y="2884"/>
                  </a:lnTo>
                  <a:lnTo>
                    <a:pt x="4337" y="3933"/>
                  </a:lnTo>
                  <a:lnTo>
                    <a:pt x="3671" y="5022"/>
                  </a:lnTo>
                  <a:lnTo>
                    <a:pt x="3349" y="5587"/>
                  </a:lnTo>
                  <a:lnTo>
                    <a:pt x="3046" y="6172"/>
                  </a:lnTo>
                  <a:lnTo>
                    <a:pt x="2723" y="6757"/>
                  </a:lnTo>
                  <a:lnTo>
                    <a:pt x="2441" y="7342"/>
                  </a:lnTo>
                  <a:lnTo>
                    <a:pt x="2159" y="7947"/>
                  </a:lnTo>
                  <a:lnTo>
                    <a:pt x="1897" y="8572"/>
                  </a:lnTo>
                  <a:lnTo>
                    <a:pt x="1634" y="9197"/>
                  </a:lnTo>
                  <a:lnTo>
                    <a:pt x="1392" y="9823"/>
                  </a:lnTo>
                  <a:lnTo>
                    <a:pt x="1170" y="10448"/>
                  </a:lnTo>
                  <a:lnTo>
                    <a:pt x="969" y="11093"/>
                  </a:lnTo>
                  <a:lnTo>
                    <a:pt x="767" y="11759"/>
                  </a:lnTo>
                  <a:lnTo>
                    <a:pt x="606" y="12404"/>
                  </a:lnTo>
                  <a:lnTo>
                    <a:pt x="444" y="13070"/>
                  </a:lnTo>
                  <a:lnTo>
                    <a:pt x="323" y="13755"/>
                  </a:lnTo>
                  <a:lnTo>
                    <a:pt x="202" y="14421"/>
                  </a:lnTo>
                  <a:lnTo>
                    <a:pt x="122" y="15107"/>
                  </a:lnTo>
                  <a:lnTo>
                    <a:pt x="61" y="15813"/>
                  </a:lnTo>
                  <a:lnTo>
                    <a:pt x="21" y="16498"/>
                  </a:lnTo>
                  <a:lnTo>
                    <a:pt x="1" y="17204"/>
                  </a:lnTo>
                  <a:lnTo>
                    <a:pt x="21" y="17910"/>
                  </a:lnTo>
                  <a:lnTo>
                    <a:pt x="61" y="18616"/>
                  </a:lnTo>
                  <a:lnTo>
                    <a:pt x="122" y="19322"/>
                  </a:lnTo>
                  <a:lnTo>
                    <a:pt x="202" y="19745"/>
                  </a:lnTo>
                  <a:lnTo>
                    <a:pt x="303" y="20109"/>
                  </a:lnTo>
                  <a:lnTo>
                    <a:pt x="404" y="20451"/>
                  </a:lnTo>
                  <a:lnTo>
                    <a:pt x="505" y="20774"/>
                  </a:lnTo>
                  <a:lnTo>
                    <a:pt x="606" y="21036"/>
                  </a:lnTo>
                  <a:lnTo>
                    <a:pt x="727" y="21278"/>
                  </a:lnTo>
                  <a:lnTo>
                    <a:pt x="828" y="21480"/>
                  </a:lnTo>
                  <a:lnTo>
                    <a:pt x="949" y="21662"/>
                  </a:lnTo>
                  <a:lnTo>
                    <a:pt x="1070" y="21803"/>
                  </a:lnTo>
                  <a:lnTo>
                    <a:pt x="1211" y="21924"/>
                  </a:lnTo>
                  <a:lnTo>
                    <a:pt x="1332" y="22004"/>
                  </a:lnTo>
                  <a:lnTo>
                    <a:pt x="1453" y="22065"/>
                  </a:lnTo>
                  <a:lnTo>
                    <a:pt x="1574" y="22085"/>
                  </a:lnTo>
                  <a:lnTo>
                    <a:pt x="1715" y="22085"/>
                  </a:lnTo>
                  <a:lnTo>
                    <a:pt x="1836" y="22065"/>
                  </a:lnTo>
                  <a:lnTo>
                    <a:pt x="1957" y="22004"/>
                  </a:lnTo>
                  <a:lnTo>
                    <a:pt x="2078" y="21944"/>
                  </a:lnTo>
                  <a:lnTo>
                    <a:pt x="2199" y="21843"/>
                  </a:lnTo>
                  <a:lnTo>
                    <a:pt x="2320" y="21702"/>
                  </a:lnTo>
                  <a:lnTo>
                    <a:pt x="2421" y="21561"/>
                  </a:lnTo>
                  <a:lnTo>
                    <a:pt x="2542" y="21399"/>
                  </a:lnTo>
                  <a:lnTo>
                    <a:pt x="2623" y="21198"/>
                  </a:lnTo>
                  <a:lnTo>
                    <a:pt x="2723" y="20996"/>
                  </a:lnTo>
                  <a:lnTo>
                    <a:pt x="2804" y="20774"/>
                  </a:lnTo>
                  <a:lnTo>
                    <a:pt x="2885" y="20512"/>
                  </a:lnTo>
                  <a:lnTo>
                    <a:pt x="2965" y="20250"/>
                  </a:lnTo>
                  <a:lnTo>
                    <a:pt x="3026" y="19967"/>
                  </a:lnTo>
                  <a:lnTo>
                    <a:pt x="3066" y="19665"/>
                  </a:lnTo>
                  <a:lnTo>
                    <a:pt x="3107" y="19342"/>
                  </a:lnTo>
                  <a:lnTo>
                    <a:pt x="3147" y="19019"/>
                  </a:lnTo>
                  <a:lnTo>
                    <a:pt x="3167" y="18677"/>
                  </a:lnTo>
                  <a:lnTo>
                    <a:pt x="3167" y="18314"/>
                  </a:lnTo>
                  <a:lnTo>
                    <a:pt x="3167" y="17991"/>
                  </a:lnTo>
                  <a:lnTo>
                    <a:pt x="3207" y="17648"/>
                  </a:lnTo>
                  <a:lnTo>
                    <a:pt x="3248" y="17285"/>
                  </a:lnTo>
                  <a:lnTo>
                    <a:pt x="3308" y="16882"/>
                  </a:lnTo>
                  <a:lnTo>
                    <a:pt x="3409" y="16458"/>
                  </a:lnTo>
                  <a:lnTo>
                    <a:pt x="3510" y="15994"/>
                  </a:lnTo>
                  <a:lnTo>
                    <a:pt x="3651" y="15510"/>
                  </a:lnTo>
                  <a:lnTo>
                    <a:pt x="3792" y="15006"/>
                  </a:lnTo>
                  <a:lnTo>
                    <a:pt x="3974" y="14502"/>
                  </a:lnTo>
                  <a:lnTo>
                    <a:pt x="4176" y="13957"/>
                  </a:lnTo>
                  <a:lnTo>
                    <a:pt x="4397" y="13392"/>
                  </a:lnTo>
                  <a:lnTo>
                    <a:pt x="4639" y="12807"/>
                  </a:lnTo>
                  <a:lnTo>
                    <a:pt x="4902" y="12223"/>
                  </a:lnTo>
                  <a:lnTo>
                    <a:pt x="5204" y="11618"/>
                  </a:lnTo>
                  <a:lnTo>
                    <a:pt x="5507" y="10992"/>
                  </a:lnTo>
                  <a:lnTo>
                    <a:pt x="5850" y="10367"/>
                  </a:lnTo>
                  <a:lnTo>
                    <a:pt x="6233" y="9722"/>
                  </a:lnTo>
                  <a:lnTo>
                    <a:pt x="6616" y="9076"/>
                  </a:lnTo>
                  <a:lnTo>
                    <a:pt x="7040" y="8431"/>
                  </a:lnTo>
                  <a:lnTo>
                    <a:pt x="7503" y="7765"/>
                  </a:lnTo>
                  <a:lnTo>
                    <a:pt x="7967" y="7120"/>
                  </a:lnTo>
                  <a:lnTo>
                    <a:pt x="8471" y="6454"/>
                  </a:lnTo>
                  <a:lnTo>
                    <a:pt x="9016" y="5789"/>
                  </a:lnTo>
                  <a:lnTo>
                    <a:pt x="9581" y="5123"/>
                  </a:lnTo>
                  <a:lnTo>
                    <a:pt x="10166" y="4458"/>
                  </a:lnTo>
                  <a:lnTo>
                    <a:pt x="10791" y="3792"/>
                  </a:lnTo>
                  <a:lnTo>
                    <a:pt x="11436" y="3147"/>
                  </a:lnTo>
                  <a:lnTo>
                    <a:pt x="12122" y="2501"/>
                  </a:lnTo>
                  <a:lnTo>
                    <a:pt x="12848" y="1856"/>
                  </a:lnTo>
                  <a:lnTo>
                    <a:pt x="13574" y="1231"/>
                  </a:lnTo>
                  <a:lnTo>
                    <a:pt x="14361" y="605"/>
                  </a:lnTo>
                  <a:lnTo>
                    <a:pt x="15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 panose="02000000000000000000"/>
              <a:buNone/>
              <a:defRPr sz="32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 panose="02000000000000000000"/>
              <a:buNone/>
              <a:defRPr sz="32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 panose="02000000000000000000"/>
              <a:buNone/>
              <a:defRPr sz="32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 panose="02000000000000000000"/>
              <a:buNone/>
              <a:defRPr sz="32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 panose="02000000000000000000"/>
              <a:buNone/>
              <a:defRPr sz="32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 panose="02000000000000000000"/>
              <a:buNone/>
              <a:defRPr sz="32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 panose="02000000000000000000"/>
              <a:buNone/>
              <a:defRPr sz="32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 panose="02000000000000000000"/>
              <a:buNone/>
              <a:defRPr sz="32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redoka One" panose="02000000000000000000"/>
              <a:buNone/>
              <a:defRPr sz="3200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●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Char char="○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 2"/>
              <a:buChar char="■"/>
              <a:defRPr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sv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UAWEI Eyewear K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9" y="1471419"/>
            <a:ext cx="4698774" cy="199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249;p47"/>
          <p:cNvSpPr txBox="1">
            <a:spLocks noGrp="1"/>
          </p:cNvSpPr>
          <p:nvPr>
            <p:ph type="title"/>
          </p:nvPr>
        </p:nvSpPr>
        <p:spPr>
          <a:xfrm>
            <a:off x="2924295" y="809937"/>
            <a:ext cx="271448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FOCAREUS</a:t>
            </a:r>
            <a:endParaRPr sz="2800" dirty="0"/>
          </a:p>
        </p:txBody>
      </p:sp>
      <p:sp>
        <p:nvSpPr>
          <p:cNvPr id="6" name="Google Shape;3250;p47"/>
          <p:cNvSpPr txBox="1">
            <a:spLocks noGrp="1"/>
          </p:cNvSpPr>
          <p:nvPr>
            <p:ph type="subTitle" idx="1"/>
          </p:nvPr>
        </p:nvSpPr>
        <p:spPr>
          <a:xfrm>
            <a:off x="1877130" y="3178206"/>
            <a:ext cx="5334214" cy="8694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b="1" dirty="0">
                <a:effectLst/>
              </a:rPr>
              <a:t>Kids’ Invisible Study Companion</a:t>
            </a:r>
            <a:endParaRPr lang="en-US" altLang="zh-CN" b="1" dirty="0">
              <a:effectLst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>
                <a:effectLst/>
              </a:rPr>
              <a:t>Cultivating Better Study Habits</a:t>
            </a:r>
            <a:endParaRPr lang="en-US" altLang="zh-CN" dirty="0">
              <a:effectLst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Developing Bonds via Intelligent Data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107" y="779872"/>
            <a:ext cx="1435644" cy="2903102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0568" y="1794386"/>
            <a:ext cx="993192" cy="9931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HUAWEI Eyewear K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4" y="1801477"/>
            <a:ext cx="5002636" cy="21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2812;p43"/>
          <p:cNvSpPr txBox="1">
            <a:spLocks noGrp="1"/>
          </p:cNvSpPr>
          <p:nvPr>
            <p:ph type="title"/>
          </p:nvPr>
        </p:nvSpPr>
        <p:spPr>
          <a:xfrm>
            <a:off x="5135050" y="2254680"/>
            <a:ext cx="3865870" cy="690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Learning status detection and prompting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3" name="Google Shape;2813;p43"/>
          <p:cNvSpPr txBox="1">
            <a:spLocks noGrp="1"/>
          </p:cNvSpPr>
          <p:nvPr>
            <p:ph type="subTitle" idx="1"/>
          </p:nvPr>
        </p:nvSpPr>
        <p:spPr>
          <a:xfrm>
            <a:off x="5135050" y="3198381"/>
            <a:ext cx="3249058" cy="772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/>
              </a:rPr>
              <a:t>Detects attention and sitting posture in real time and provides reminders</a:t>
            </a:r>
            <a:endParaRPr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5924" y="676595"/>
            <a:ext cx="1520619" cy="15206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HUAWEI Eyewear K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4" y="1801477"/>
            <a:ext cx="5002636" cy="21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2812;p43"/>
          <p:cNvSpPr txBox="1">
            <a:spLocks noGrp="1"/>
          </p:cNvSpPr>
          <p:nvPr>
            <p:ph type="title"/>
          </p:nvPr>
        </p:nvSpPr>
        <p:spPr>
          <a:xfrm>
            <a:off x="5505377" y="1801742"/>
            <a:ext cx="2924417" cy="690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Surprise sound effects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53" name="Google Shape;2813;p43"/>
          <p:cNvSpPr txBox="1">
            <a:spLocks noGrp="1"/>
          </p:cNvSpPr>
          <p:nvPr>
            <p:ph type="subTitle" idx="1"/>
          </p:nvPr>
        </p:nvSpPr>
        <p:spPr>
          <a:xfrm>
            <a:off x="5505377" y="2696104"/>
            <a:ext cx="3249058" cy="1378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will be specific sound effects at the beginning/rest/completion of the task to create a sense of surprise ritual and increase the child's sense of accomplishment</a:t>
            </a:r>
            <a:endParaRPr dirty="0"/>
          </a:p>
        </p:txBody>
      </p:sp>
      <p:pic>
        <p:nvPicPr>
          <p:cNvPr id="3" name="图形 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6514" y="494864"/>
            <a:ext cx="1412288" cy="14122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HUAWEI Eyewear K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4" y="1801477"/>
            <a:ext cx="5002636" cy="21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2812;p43"/>
          <p:cNvSpPr txBox="1">
            <a:spLocks noGrp="1"/>
          </p:cNvSpPr>
          <p:nvPr>
            <p:ph type="title"/>
          </p:nvPr>
        </p:nvSpPr>
        <p:spPr>
          <a:xfrm>
            <a:off x="5489145" y="2302130"/>
            <a:ext cx="2924417" cy="690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Time Reminder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3" name="Google Shape;2813;p43"/>
          <p:cNvSpPr txBox="1">
            <a:spLocks noGrp="1"/>
          </p:cNvSpPr>
          <p:nvPr>
            <p:ph type="subTitle" idx="1"/>
          </p:nvPr>
        </p:nvSpPr>
        <p:spPr>
          <a:xfrm>
            <a:off x="5489145" y="2894484"/>
            <a:ext cx="3249058" cy="772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effectLst/>
              </a:rPr>
              <a:t>Help planning time and remind </a:t>
            </a:r>
            <a:r>
              <a:rPr lang="en-US" altLang="zh-CN" dirty="0"/>
              <a:t>children</a:t>
            </a:r>
            <a:r>
              <a:rPr lang="en-US" altLang="zh-CN" dirty="0">
                <a:effectLst/>
              </a:rPr>
              <a:t> to study with work and rest </a:t>
            </a:r>
            <a:endParaRPr dirty="0"/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1685" y="999080"/>
            <a:ext cx="1257187" cy="12571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924" y="641162"/>
            <a:ext cx="1868136" cy="404513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823" y="641162"/>
            <a:ext cx="1868136" cy="4045137"/>
          </a:xfrm>
          <a:prstGeom prst="rect">
            <a:avLst/>
          </a:prstGeom>
        </p:spPr>
      </p:pic>
      <p:sp>
        <p:nvSpPr>
          <p:cNvPr id="6" name="Google Shape;2812;p43"/>
          <p:cNvSpPr txBox="1">
            <a:spLocks noGrp="1"/>
          </p:cNvSpPr>
          <p:nvPr>
            <p:ph type="title"/>
          </p:nvPr>
        </p:nvSpPr>
        <p:spPr>
          <a:xfrm>
            <a:off x="5397164" y="1923385"/>
            <a:ext cx="2924417" cy="690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Create learning tasks together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Google Shape;2813;p43"/>
          <p:cNvSpPr txBox="1"/>
          <p:nvPr/>
        </p:nvSpPr>
        <p:spPr>
          <a:xfrm>
            <a:off x="5397164" y="2813324"/>
            <a:ext cx="3449250" cy="772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dk1"/>
              </a:buClr>
              <a:buSzPts val="1900"/>
            </a:pPr>
            <a:r>
              <a:rPr lang="en-US" altLang="zh-CN" dirty="0">
                <a:solidFill>
                  <a:schemeClr val="dk1"/>
                </a:solidFill>
                <a:latin typeface="Exo 2"/>
                <a:sym typeface="Exo 2"/>
              </a:rPr>
              <a:t>By creating learning tasks together, parents and children can help their children plan their time wisely and </a:t>
            </a:r>
            <a:r>
              <a:rPr lang="en-US" altLang="zh-CN" b="1" dirty="0">
                <a:solidFill>
                  <a:schemeClr val="dk1"/>
                </a:solidFill>
                <a:latin typeface="Exo 2"/>
                <a:sym typeface="Exo 2"/>
              </a:rPr>
              <a:t>promote parent-child communication</a:t>
            </a:r>
            <a:r>
              <a:rPr lang="en-US" altLang="zh-CN" dirty="0">
                <a:solidFill>
                  <a:schemeClr val="dk1"/>
                </a:solidFill>
                <a:latin typeface="Exo 2"/>
                <a:sym typeface="Exo 2"/>
              </a:rPr>
              <a:t>. </a:t>
            </a:r>
            <a:endParaRPr lang="en-US" dirty="0">
              <a:solidFill>
                <a:schemeClr val="dk1"/>
              </a:solidFill>
              <a:latin typeface="Exo 2"/>
              <a:sym typeface="Exo 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7414" y="549181"/>
            <a:ext cx="1868136" cy="404513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13" y="549181"/>
            <a:ext cx="1868136" cy="4045137"/>
          </a:xfrm>
          <a:prstGeom prst="rect">
            <a:avLst/>
          </a:prstGeom>
        </p:spPr>
      </p:pic>
      <p:sp>
        <p:nvSpPr>
          <p:cNvPr id="20" name="Google Shape;2812;p43"/>
          <p:cNvSpPr txBox="1">
            <a:spLocks noGrp="1"/>
          </p:cNvSpPr>
          <p:nvPr>
            <p:ph type="title"/>
          </p:nvPr>
        </p:nvSpPr>
        <p:spPr>
          <a:xfrm>
            <a:off x="554632" y="1184757"/>
            <a:ext cx="3351713" cy="931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Remind Parents to encourage and care for their children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Google Shape;2813;p43"/>
          <p:cNvSpPr txBox="1"/>
          <p:nvPr/>
        </p:nvSpPr>
        <p:spPr>
          <a:xfrm>
            <a:off x="554632" y="2413211"/>
            <a:ext cx="3582782" cy="1664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1"/>
                </a:solidFill>
                <a:latin typeface="Exo 2"/>
                <a:sym typeface="Exo 2"/>
              </a:rPr>
              <a:t>Based on the detected data, parents are prompted to </a:t>
            </a:r>
            <a:r>
              <a:rPr lang="en-US" altLang="zh-CN" b="1" dirty="0">
                <a:solidFill>
                  <a:schemeClr val="dk1"/>
                </a:solidFill>
                <a:latin typeface="Exo 2"/>
                <a:sym typeface="Exo 2"/>
              </a:rPr>
              <a:t>care more and encourage their children</a:t>
            </a:r>
            <a:r>
              <a:rPr lang="en-US" altLang="zh-CN" dirty="0">
                <a:solidFill>
                  <a:schemeClr val="dk1"/>
                </a:solidFill>
                <a:latin typeface="Exo 2"/>
                <a:sym typeface="Exo 2"/>
              </a:rPr>
              <a:t>, and </a:t>
            </a:r>
            <a:r>
              <a:rPr lang="en-US" altLang="zh-CN" b="1" dirty="0">
                <a:solidFill>
                  <a:schemeClr val="dk1"/>
                </a:solidFill>
                <a:latin typeface="Exo 2"/>
                <a:sym typeface="Exo 2"/>
              </a:rPr>
              <a:t>weaken the negative effects of the data.</a:t>
            </a:r>
            <a:endParaRPr lang="en-US" altLang="zh-CN" b="1" dirty="0">
              <a:solidFill>
                <a:schemeClr val="dk1"/>
              </a:solidFill>
              <a:latin typeface="Exo 2"/>
              <a:sym typeface="Exo 2"/>
            </a:endParaRPr>
          </a:p>
          <a:p>
            <a:pPr marL="285750" indent="-285750">
              <a:buClr>
                <a:schemeClr val="dk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dk1"/>
                </a:solidFill>
                <a:latin typeface="Exo 2"/>
                <a:sym typeface="Exo 2"/>
              </a:rPr>
              <a:t>It becomes the </a:t>
            </a:r>
            <a:r>
              <a:rPr lang="en-US" altLang="zh-CN" b="1" dirty="0">
                <a:solidFill>
                  <a:schemeClr val="dk1"/>
                </a:solidFill>
                <a:latin typeface="Exo 2"/>
                <a:sym typeface="Exo 2"/>
              </a:rPr>
              <a:t>child's growth record log</a:t>
            </a:r>
            <a:r>
              <a:rPr lang="en-US" altLang="zh-CN" dirty="0">
                <a:solidFill>
                  <a:schemeClr val="dk1"/>
                </a:solidFill>
                <a:latin typeface="Exo 2"/>
                <a:sym typeface="Exo 2"/>
              </a:rPr>
              <a:t>, so that the child can better improve himself/herself with </a:t>
            </a:r>
            <a:r>
              <a:rPr lang="en-US" altLang="zh-CN" b="1" dirty="0">
                <a:solidFill>
                  <a:schemeClr val="dk1"/>
                </a:solidFill>
                <a:latin typeface="Exo 2"/>
                <a:sym typeface="Exo 2"/>
              </a:rPr>
              <a:t>positive feedback</a:t>
            </a:r>
            <a:r>
              <a:rPr lang="en-US" altLang="zh-CN" dirty="0">
                <a:solidFill>
                  <a:schemeClr val="dk1"/>
                </a:solidFill>
                <a:latin typeface="Exo 2"/>
                <a:sym typeface="Exo 2"/>
              </a:rPr>
              <a:t>.</a:t>
            </a:r>
            <a:endParaRPr lang="en-US" dirty="0">
              <a:solidFill>
                <a:schemeClr val="dk1"/>
              </a:solidFill>
              <a:latin typeface="Exo 2"/>
              <a:sym typeface="Exo 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APP frame : MVP frame</a:t>
            </a:r>
            <a:endParaRPr lang="en-US" altLang="en-GB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77825" y="1745615"/>
            <a:ext cx="7981315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79413" y="2403475"/>
            <a:ext cx="1168400" cy="1746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43840" y="3155315"/>
            <a:ext cx="8073390" cy="65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0" y="3753803"/>
            <a:ext cx="8388350" cy="3968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74" name="文本框 7"/>
          <p:cNvSpPr txBox="1"/>
          <p:nvPr/>
        </p:nvSpPr>
        <p:spPr>
          <a:xfrm>
            <a:off x="190208" y="2440602"/>
            <a:ext cx="1628775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latin typeface="Exo 2"/>
                <a:ea typeface="宋体" panose="02010600030101010101" pitchFamily="2" charset="-122"/>
              </a:rPr>
              <a:t>Presenter</a:t>
            </a:r>
            <a:endParaRPr lang="en-US" altLang="zh-CN" dirty="0">
              <a:latin typeface="Exo 2"/>
              <a:ea typeface="宋体" panose="02010600030101010101" pitchFamily="2" charset="-122"/>
            </a:endParaRPr>
          </a:p>
        </p:txBody>
      </p:sp>
      <p:sp>
        <p:nvSpPr>
          <p:cNvPr id="7175" name="文本框 8"/>
          <p:cNvSpPr txBox="1"/>
          <p:nvPr/>
        </p:nvSpPr>
        <p:spPr>
          <a:xfrm>
            <a:off x="197008" y="3214062"/>
            <a:ext cx="163036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 err="1">
                <a:latin typeface="Exo 2"/>
                <a:ea typeface="宋体" panose="02010600030101010101" pitchFamily="2" charset="-122"/>
              </a:rPr>
              <a:t>Medol</a:t>
            </a:r>
            <a:r>
              <a:rPr lang="en-US" altLang="zh-CN" dirty="0">
                <a:latin typeface="Exo 2"/>
                <a:ea typeface="宋体" panose="02010600030101010101" pitchFamily="2" charset="-122"/>
              </a:rPr>
              <a:t>/</a:t>
            </a:r>
            <a:endParaRPr lang="en-US" altLang="zh-CN" dirty="0">
              <a:latin typeface="Exo 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Exo 2"/>
                <a:ea typeface="宋体" panose="02010600030101010101" pitchFamily="2" charset="-122"/>
              </a:rPr>
              <a:t>repository</a:t>
            </a:r>
            <a:endParaRPr lang="en-US" altLang="zh-CN" dirty="0">
              <a:latin typeface="Exo 2"/>
              <a:ea typeface="宋体" panose="02010600030101010101" pitchFamily="2" charset="-122"/>
            </a:endParaRPr>
          </a:p>
        </p:txBody>
      </p:sp>
      <p:sp>
        <p:nvSpPr>
          <p:cNvPr id="7176" name="文本框 9"/>
          <p:cNvSpPr txBox="1"/>
          <p:nvPr/>
        </p:nvSpPr>
        <p:spPr>
          <a:xfrm>
            <a:off x="280511" y="3789141"/>
            <a:ext cx="1630363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latin typeface="Exo 2"/>
                <a:ea typeface="宋体" panose="02010600030101010101" pitchFamily="2" charset="-122"/>
              </a:rPr>
              <a:t>API</a:t>
            </a:r>
            <a:endParaRPr lang="en-US" altLang="zh-CN" dirty="0">
              <a:latin typeface="Exo 2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endCxn id="7176" idx="0"/>
          </p:cNvCxnSpPr>
          <p:nvPr/>
        </p:nvCxnSpPr>
        <p:spPr>
          <a:xfrm flipV="1">
            <a:off x="1012190" y="3789141"/>
            <a:ext cx="83503" cy="407574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78" name="文本框 32"/>
          <p:cNvSpPr txBox="1"/>
          <p:nvPr/>
        </p:nvSpPr>
        <p:spPr>
          <a:xfrm>
            <a:off x="520407" y="4180840"/>
            <a:ext cx="17526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 err="1">
                <a:latin typeface="Exo 2"/>
                <a:ea typeface="宋体" panose="02010600030101010101" pitchFamily="2" charset="-122"/>
              </a:rPr>
              <a:t>SensorData</a:t>
            </a:r>
            <a:endParaRPr lang="en-US" altLang="zh-CN" dirty="0">
              <a:latin typeface="Exo 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V="1">
            <a:off x="1107123" y="2606229"/>
            <a:ext cx="614997" cy="1134841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82" name="文本框 7"/>
          <p:cNvSpPr txBox="1"/>
          <p:nvPr/>
        </p:nvSpPr>
        <p:spPr>
          <a:xfrm>
            <a:off x="1095693" y="2048828"/>
            <a:ext cx="20034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>
                <a:latin typeface="Exo 2"/>
                <a:ea typeface="宋体" panose="02010600030101010101" pitchFamily="2" charset="-122"/>
              </a:rPr>
              <a:t>GetSensorData</a:t>
            </a:r>
            <a:endParaRPr lang="en-US" altLang="zh-CN">
              <a:latin typeface="Exo 2"/>
              <a:ea typeface="宋体" panose="02010600030101010101" pitchFamily="2" charset="-122"/>
            </a:endParaRPr>
          </a:p>
          <a:p>
            <a:endParaRPr lang="zh-CN" altLang="en-US">
              <a:latin typeface="Exo 2"/>
              <a:ea typeface="宋体" panose="02010600030101010101" pitchFamily="2" charset="-122"/>
            </a:endParaRPr>
          </a:p>
        </p:txBody>
      </p:sp>
      <p:sp>
        <p:nvSpPr>
          <p:cNvPr id="7183" name="文本框 8"/>
          <p:cNvSpPr txBox="1"/>
          <p:nvPr/>
        </p:nvSpPr>
        <p:spPr>
          <a:xfrm>
            <a:off x="1604963" y="2276475"/>
            <a:ext cx="879475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dirty="0">
                <a:latin typeface="Exo 2"/>
                <a:ea typeface="宋体" panose="02010600030101010101" pitchFamily="2" charset="-122"/>
              </a:rPr>
              <a:t>①</a:t>
            </a:r>
            <a:endParaRPr lang="zh-CN" altLang="en-US" dirty="0">
              <a:latin typeface="Exo 2"/>
              <a:ea typeface="宋体" panose="02010600030101010101" pitchFamily="2" charset="-122"/>
            </a:endParaRPr>
          </a:p>
        </p:txBody>
      </p:sp>
      <p:sp>
        <p:nvSpPr>
          <p:cNvPr id="7184" name="文本框 9"/>
          <p:cNvSpPr txBox="1"/>
          <p:nvPr/>
        </p:nvSpPr>
        <p:spPr>
          <a:xfrm>
            <a:off x="3069908" y="2027555"/>
            <a:ext cx="20367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>
                <a:latin typeface="Exo 2"/>
                <a:ea typeface="宋体" panose="02010600030101010101" pitchFamily="2" charset="-122"/>
              </a:rPr>
              <a:t>PositionAnalysis</a:t>
            </a:r>
            <a:endParaRPr lang="en-US" altLang="zh-CN">
              <a:latin typeface="Exo 2"/>
              <a:ea typeface="宋体" panose="02010600030101010101" pitchFamily="2" charset="-122"/>
            </a:endParaRPr>
          </a:p>
          <a:p>
            <a:endParaRPr lang="zh-CN" altLang="en-US">
              <a:latin typeface="Exo 2"/>
              <a:ea typeface="宋体" panose="02010600030101010101" pitchFamily="2" charset="-122"/>
            </a:endParaRPr>
          </a:p>
        </p:txBody>
      </p:sp>
      <p:sp>
        <p:nvSpPr>
          <p:cNvPr id="7185" name="文本框 10"/>
          <p:cNvSpPr txBox="1"/>
          <p:nvPr/>
        </p:nvSpPr>
        <p:spPr>
          <a:xfrm>
            <a:off x="3563938" y="2286000"/>
            <a:ext cx="879475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Exo 2"/>
                <a:ea typeface="宋体" panose="02010600030101010101" pitchFamily="2" charset="-122"/>
              </a:rPr>
              <a:t>②</a:t>
            </a:r>
            <a:endParaRPr lang="zh-CN" altLang="en-US">
              <a:latin typeface="Exo 2"/>
              <a:ea typeface="宋体" panose="02010600030101010101" pitchFamily="2" charset="-122"/>
            </a:endParaRPr>
          </a:p>
        </p:txBody>
      </p:sp>
      <p:sp>
        <p:nvSpPr>
          <p:cNvPr id="7186" name="文本框 11"/>
          <p:cNvSpPr txBox="1"/>
          <p:nvPr/>
        </p:nvSpPr>
        <p:spPr>
          <a:xfrm>
            <a:off x="5106670" y="2106930"/>
            <a:ext cx="203676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>
                <a:latin typeface="Exo 2"/>
                <a:ea typeface="宋体" panose="02010600030101010101" pitchFamily="2" charset="-122"/>
              </a:rPr>
              <a:t>PosterJudge</a:t>
            </a:r>
            <a:endParaRPr lang="en-US" altLang="zh-CN">
              <a:latin typeface="Exo 2"/>
              <a:ea typeface="宋体" panose="02010600030101010101" pitchFamily="2" charset="-122"/>
            </a:endParaRPr>
          </a:p>
          <a:p>
            <a:endParaRPr lang="zh-CN" altLang="en-US">
              <a:latin typeface="Exo 2"/>
              <a:ea typeface="宋体" panose="02010600030101010101" pitchFamily="2" charset="-122"/>
            </a:endParaRPr>
          </a:p>
        </p:txBody>
      </p:sp>
      <p:sp>
        <p:nvSpPr>
          <p:cNvPr id="7187" name="文本框 12"/>
          <p:cNvSpPr txBox="1"/>
          <p:nvPr/>
        </p:nvSpPr>
        <p:spPr>
          <a:xfrm>
            <a:off x="5508625" y="2270125"/>
            <a:ext cx="879475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Exo 2"/>
                <a:ea typeface="宋体" panose="02010600030101010101" pitchFamily="2" charset="-122"/>
              </a:rPr>
              <a:t>③</a:t>
            </a:r>
            <a:endParaRPr lang="zh-CN" altLang="en-US">
              <a:latin typeface="Exo 2"/>
              <a:ea typeface="宋体" panose="02010600030101010101" pitchFamily="2" charset="-122"/>
            </a:endParaRPr>
          </a:p>
        </p:txBody>
      </p:sp>
      <p:sp>
        <p:nvSpPr>
          <p:cNvPr id="7188" name="文本框 13"/>
          <p:cNvSpPr txBox="1"/>
          <p:nvPr/>
        </p:nvSpPr>
        <p:spPr>
          <a:xfrm>
            <a:off x="5110798" y="2556193"/>
            <a:ext cx="234791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>
                <a:latin typeface="Exo 2"/>
                <a:ea typeface="宋体" panose="02010600030101010101" pitchFamily="2" charset="-122"/>
              </a:rPr>
              <a:t>FocusJudge</a:t>
            </a:r>
            <a:endParaRPr lang="en-US" altLang="zh-CN">
              <a:latin typeface="Exo 2"/>
              <a:ea typeface="宋体" panose="02010600030101010101" pitchFamily="2" charset="-122"/>
            </a:endParaRPr>
          </a:p>
          <a:p>
            <a:endParaRPr lang="zh-CN" altLang="en-US">
              <a:latin typeface="Exo 2"/>
              <a:ea typeface="宋体" panose="02010600030101010101" pitchFamily="2" charset="-122"/>
            </a:endParaRPr>
          </a:p>
        </p:txBody>
      </p:sp>
      <p:sp>
        <p:nvSpPr>
          <p:cNvPr id="7189" name="文本框 14"/>
          <p:cNvSpPr txBox="1"/>
          <p:nvPr/>
        </p:nvSpPr>
        <p:spPr>
          <a:xfrm>
            <a:off x="5508625" y="2871153"/>
            <a:ext cx="879475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Exo 2"/>
                <a:ea typeface="宋体" panose="02010600030101010101" pitchFamily="2" charset="-122"/>
              </a:rPr>
              <a:t>④</a:t>
            </a:r>
            <a:endParaRPr lang="zh-CN" altLang="en-US">
              <a:latin typeface="Exo 2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124075" y="2420938"/>
            <a:ext cx="1368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067175" y="2422525"/>
            <a:ext cx="13684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7189" idx="1"/>
          </p:cNvCxnSpPr>
          <p:nvPr/>
        </p:nvCxnSpPr>
        <p:spPr>
          <a:xfrm>
            <a:off x="3996055" y="2549525"/>
            <a:ext cx="1512570" cy="47551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913120" y="1901288"/>
            <a:ext cx="1461135" cy="1102897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125051" y="1793509"/>
            <a:ext cx="1209833" cy="475028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5993130" y="2367915"/>
            <a:ext cx="2293620" cy="8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7"/>
          <p:cNvSpPr txBox="1"/>
          <p:nvPr/>
        </p:nvSpPr>
        <p:spPr>
          <a:xfrm>
            <a:off x="247968" y="1751281"/>
            <a:ext cx="16287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dirty="0">
                <a:latin typeface="Exo 2"/>
                <a:ea typeface="宋体" panose="02010600030101010101" pitchFamily="2" charset="-122"/>
              </a:rPr>
              <a:t>View</a:t>
            </a:r>
            <a:endParaRPr lang="en-US" altLang="zh-CN" dirty="0">
              <a:latin typeface="Exo 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Human Pose Estimation:by Angle</a:t>
            </a:r>
            <a:endParaRPr lang="en-US" altLang="en-GB"/>
          </a:p>
        </p:txBody>
      </p:sp>
      <p:sp>
        <p:nvSpPr>
          <p:cNvPr id="4706" name="Google Shape;4706;p70"/>
          <p:cNvSpPr txBox="1">
            <a:spLocks noGrp="1"/>
          </p:cNvSpPr>
          <p:nvPr>
            <p:ph type="body" idx="1"/>
          </p:nvPr>
        </p:nvSpPr>
        <p:spPr>
          <a:xfrm>
            <a:off x="1134745" y="1058862"/>
            <a:ext cx="3717925" cy="672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pitch angle         ------&gt; degree of the bow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deflection angle------&gt; degree of head skewing</a:t>
            </a:r>
            <a:endParaRPr lang="en-US" dirty="0"/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1840865" y="3130550"/>
            <a:ext cx="33020" cy="1478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72285" y="4410710"/>
            <a:ext cx="1257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g</a:t>
            </a:r>
            <a:endParaRPr lang="en-US" altLang="zh-CN" sz="320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866300" y="1989773"/>
            <a:ext cx="1398270" cy="1140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299460" y="1882775"/>
            <a:ext cx="722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x</a:t>
            </a:r>
            <a:endParaRPr lang="en-US" altLang="zh-CN" sz="3200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788035" y="1761490"/>
            <a:ext cx="1092835" cy="13684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6425" y="1840865"/>
            <a:ext cx="722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z</a:t>
            </a:r>
            <a:endParaRPr lang="en-US" altLang="zh-CN" sz="32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74274" y="3109542"/>
            <a:ext cx="876300" cy="1532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740025" y="4332605"/>
            <a:ext cx="722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y</a:t>
            </a:r>
            <a:endParaRPr lang="en-US" altLang="zh-CN" sz="320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5895005" y="2223230"/>
            <a:ext cx="20320" cy="1401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319905" y="3624580"/>
            <a:ext cx="160718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27090" y="2181225"/>
            <a:ext cx="722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x</a:t>
            </a:r>
            <a:endParaRPr lang="en-US" altLang="zh-CN" sz="3200"/>
          </a:p>
        </p:txBody>
      </p:sp>
      <p:sp>
        <p:nvSpPr>
          <p:cNvPr id="14" name="文本框 13"/>
          <p:cNvSpPr txBox="1"/>
          <p:nvPr/>
        </p:nvSpPr>
        <p:spPr>
          <a:xfrm>
            <a:off x="4130040" y="3552190"/>
            <a:ext cx="722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z</a:t>
            </a:r>
            <a:endParaRPr lang="en-US" altLang="zh-CN" sz="320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253990" y="3611245"/>
            <a:ext cx="680085" cy="604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弧形 15"/>
          <p:cNvSpPr/>
          <p:nvPr/>
        </p:nvSpPr>
        <p:spPr>
          <a:xfrm rot="15300000">
            <a:off x="5430108" y="3201691"/>
            <a:ext cx="1329690" cy="12687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746814" y="2966765"/>
            <a:ext cx="2453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xo 2"/>
                <a:sym typeface="+mn-ea"/>
              </a:rPr>
              <a:t>degree of head skewing</a:t>
            </a:r>
            <a:endParaRPr lang="en-US" dirty="0">
              <a:latin typeface="Exo 2"/>
            </a:endParaRPr>
          </a:p>
          <a:p>
            <a:r>
              <a:rPr lang="zh-CN" altLang="en-US" dirty="0">
                <a:latin typeface="Exo 2"/>
              </a:rPr>
              <a:t> </a:t>
            </a:r>
            <a:endParaRPr lang="zh-CN" altLang="en-US" dirty="0">
              <a:latin typeface="Exo 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6668770" y="2257425"/>
            <a:ext cx="20320" cy="1401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689090" y="3607435"/>
            <a:ext cx="1410335" cy="31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89090" y="2208530"/>
            <a:ext cx="722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x</a:t>
            </a:r>
            <a:endParaRPr lang="en-US" altLang="zh-CN" sz="3200"/>
          </a:p>
        </p:txBody>
      </p:sp>
      <p:sp>
        <p:nvSpPr>
          <p:cNvPr id="22" name="文本框 21"/>
          <p:cNvSpPr txBox="1"/>
          <p:nvPr/>
        </p:nvSpPr>
        <p:spPr>
          <a:xfrm>
            <a:off x="7701280" y="3503930"/>
            <a:ext cx="7226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/>
              <a:t>y</a:t>
            </a:r>
            <a:endParaRPr lang="en-US" altLang="zh-CN" sz="3200"/>
          </a:p>
          <a:p>
            <a:endParaRPr lang="en-US" altLang="zh-CN" sz="320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696075" y="3638550"/>
            <a:ext cx="777875" cy="859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25380" y="2966765"/>
            <a:ext cx="1834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Exo 2"/>
                <a:sym typeface="+mn-ea"/>
              </a:rPr>
              <a:t>degree of the bow</a:t>
            </a:r>
            <a:endParaRPr lang="en-US" dirty="0">
              <a:latin typeface="Exo 2"/>
            </a:endParaRPr>
          </a:p>
          <a:p>
            <a:r>
              <a:rPr lang="zh-CN" altLang="en-US" dirty="0">
                <a:latin typeface="Exo 2"/>
              </a:rPr>
              <a:t> </a:t>
            </a:r>
            <a:endParaRPr lang="zh-CN" altLang="en-US" dirty="0">
              <a:latin typeface="Exo 2"/>
            </a:endParaRPr>
          </a:p>
        </p:txBody>
      </p:sp>
      <p:sp>
        <p:nvSpPr>
          <p:cNvPr id="25" name="弧形 24"/>
          <p:cNvSpPr/>
          <p:nvPr/>
        </p:nvSpPr>
        <p:spPr>
          <a:xfrm rot="1020000">
            <a:off x="5822748" y="3271536"/>
            <a:ext cx="1329690" cy="126873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Attention detection:by K-means</a:t>
            </a:r>
            <a:endParaRPr lang="en-US" altLang="en-GB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343660"/>
            <a:ext cx="3263900" cy="225679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873" y="1343660"/>
            <a:ext cx="3425825" cy="225679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099185" y="3705860"/>
            <a:ext cx="3098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Exo 2"/>
              </a:rPr>
              <a:t>Sample &amp; get the focus</a:t>
            </a:r>
            <a:endParaRPr lang="en-US" altLang="zh-CN" sz="2000" b="1" dirty="0">
              <a:latin typeface="Exo 2"/>
            </a:endParaRPr>
          </a:p>
          <a:p>
            <a:pPr algn="ctr"/>
            <a:r>
              <a:rPr lang="en-US" altLang="zh-CN" sz="1600" dirty="0">
                <a:latin typeface="Exo 2"/>
              </a:rPr>
              <a:t>K-means method</a:t>
            </a:r>
            <a:endParaRPr lang="en-US" altLang="zh-CN" sz="1600" dirty="0">
              <a:latin typeface="Exo 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67580" y="3705860"/>
            <a:ext cx="309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Exo 2"/>
              </a:rPr>
              <a:t> Statistics &amp; judge</a:t>
            </a:r>
            <a:endParaRPr lang="en-US" altLang="zh-CN" sz="2000" b="1" dirty="0">
              <a:latin typeface="Exo 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206115" y="2077720"/>
            <a:ext cx="75565" cy="755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729865" y="2566670"/>
            <a:ext cx="75565" cy="755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035165" y="2050415"/>
            <a:ext cx="75565" cy="755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909945" y="2933065"/>
            <a:ext cx="75565" cy="7556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Attention detection:by K-meas</a:t>
            </a:r>
            <a:endParaRPr lang="en-US" altLang="en-GB"/>
          </a:p>
        </p:txBody>
      </p:sp>
      <p:pic>
        <p:nvPicPr>
          <p:cNvPr id="39" name="图片 3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57910" y="1344295"/>
            <a:ext cx="3263900" cy="225679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1099185" y="3705860"/>
            <a:ext cx="3098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Exo 2"/>
              </a:rPr>
              <a:t>Sample &amp; get the focus</a:t>
            </a:r>
            <a:endParaRPr lang="en-US" altLang="zh-CN" sz="2000" b="1" dirty="0">
              <a:latin typeface="Exo 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67580" y="3705860"/>
            <a:ext cx="3757295" cy="110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b="1" dirty="0">
                <a:latin typeface="Exo 2"/>
              </a:rPr>
              <a:t> Computing focus again</a:t>
            </a:r>
            <a:endParaRPr lang="en-US" altLang="zh-CN" sz="2000" b="1" dirty="0">
              <a:latin typeface="Exo 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Exo 2"/>
              </a:rPr>
              <a:t>blue/</a:t>
            </a:r>
            <a:r>
              <a:rPr lang="en-US" altLang="zh-CN" sz="1600" dirty="0" err="1">
                <a:latin typeface="Exo 2"/>
              </a:rPr>
              <a:t>red:the</a:t>
            </a:r>
            <a:r>
              <a:rPr lang="en-US" altLang="zh-CN" sz="1600" dirty="0">
                <a:latin typeface="Exo 2"/>
              </a:rPr>
              <a:t> old/new dots</a:t>
            </a:r>
            <a:endParaRPr lang="en-US" altLang="zh-CN" sz="1600" dirty="0">
              <a:latin typeface="Exo 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600" dirty="0">
                <a:latin typeface="Exo 2"/>
              </a:rPr>
              <a:t>green/</a:t>
            </a:r>
            <a:r>
              <a:rPr lang="en-US" altLang="zh-CN" sz="1600" dirty="0" err="1">
                <a:latin typeface="Exo 2"/>
              </a:rPr>
              <a:t>yellow:the</a:t>
            </a:r>
            <a:r>
              <a:rPr lang="en-US" altLang="zh-CN" sz="1600" dirty="0">
                <a:latin typeface="Exo 2"/>
              </a:rPr>
              <a:t> old/new focus</a:t>
            </a:r>
            <a:endParaRPr lang="en-US" altLang="zh-CN" sz="1600" dirty="0">
              <a:latin typeface="Exo 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90" y="1344295"/>
            <a:ext cx="3592195" cy="231457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315335" y="2079625"/>
            <a:ext cx="76200" cy="806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845435" y="2562225"/>
            <a:ext cx="76200" cy="806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025005" y="1760220"/>
            <a:ext cx="111125" cy="920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450330" y="2290445"/>
            <a:ext cx="111125" cy="920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352030" y="2341245"/>
            <a:ext cx="111125" cy="9207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517005" y="2426335"/>
            <a:ext cx="111125" cy="9207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825;p44"/>
          <p:cNvSpPr txBox="1">
            <a:spLocks noGrp="1"/>
          </p:cNvSpPr>
          <p:nvPr>
            <p:ph type="title"/>
          </p:nvPr>
        </p:nvSpPr>
        <p:spPr>
          <a:xfrm>
            <a:off x="2112010" y="390525"/>
            <a:ext cx="4782820" cy="131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dirty="0"/>
              <a:t>Video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360;p49"/>
          <p:cNvSpPr/>
          <p:nvPr/>
        </p:nvSpPr>
        <p:spPr>
          <a:xfrm>
            <a:off x="1216481" y="3727847"/>
            <a:ext cx="899185" cy="884418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40" name="Google Shape;3360;p49"/>
          <p:cNvSpPr/>
          <p:nvPr/>
        </p:nvSpPr>
        <p:spPr>
          <a:xfrm>
            <a:off x="1216481" y="2481484"/>
            <a:ext cx="899185" cy="884418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3360" name="Google Shape;3360;p49"/>
          <p:cNvSpPr/>
          <p:nvPr/>
        </p:nvSpPr>
        <p:spPr>
          <a:xfrm>
            <a:off x="1216481" y="1273507"/>
            <a:ext cx="899185" cy="884418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3363" name="Google Shape;3363;p49"/>
          <p:cNvSpPr txBox="1">
            <a:spLocks noGrp="1"/>
          </p:cNvSpPr>
          <p:nvPr>
            <p:ph type="title"/>
          </p:nvPr>
        </p:nvSpPr>
        <p:spPr>
          <a:xfrm>
            <a:off x="2369185" y="1189990"/>
            <a:ext cx="6129020" cy="527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effectLst/>
              </a:rPr>
              <a:t>Children's inattentiveness and unhealthy behavior</a:t>
            </a:r>
            <a:endParaRPr sz="1800" dirty="0"/>
          </a:p>
        </p:txBody>
      </p:sp>
      <p:sp>
        <p:nvSpPr>
          <p:cNvPr id="3364" name="Google Shape;3364;p49"/>
          <p:cNvSpPr txBox="1">
            <a:spLocks noGrp="1"/>
          </p:cNvSpPr>
          <p:nvPr>
            <p:ph type="subTitle" idx="1"/>
          </p:nvPr>
        </p:nvSpPr>
        <p:spPr>
          <a:xfrm>
            <a:off x="2375906" y="1530267"/>
            <a:ext cx="604809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dirty="0">
                <a:effectLst/>
              </a:rPr>
              <a:t>Many parents have experienced problems with their children's inattentiveness, which can have a significant impact on normal life and learning. </a:t>
            </a:r>
            <a:endParaRPr sz="1200" dirty="0"/>
          </a:p>
        </p:txBody>
      </p:sp>
      <p:sp>
        <p:nvSpPr>
          <p:cNvPr id="3366" name="Google Shape;3366;p4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Background</a:t>
            </a:r>
            <a:endParaRPr dirty="0"/>
          </a:p>
        </p:txBody>
      </p:sp>
      <p:grpSp>
        <p:nvGrpSpPr>
          <p:cNvPr id="3370" name="Google Shape;3370;p49"/>
          <p:cNvGrpSpPr/>
          <p:nvPr/>
        </p:nvGrpSpPr>
        <p:grpSpPr>
          <a:xfrm>
            <a:off x="1471790" y="2706430"/>
            <a:ext cx="422609" cy="420992"/>
            <a:chOff x="2085450" y="842250"/>
            <a:chExt cx="483700" cy="481850"/>
          </a:xfrm>
        </p:grpSpPr>
        <p:sp>
          <p:nvSpPr>
            <p:cNvPr id="3371" name="Google Shape;3371;p49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2" name="Google Shape;3372;p49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3" name="Google Shape;3373;p49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74" name="Google Shape;3374;p49"/>
          <p:cNvGrpSpPr/>
          <p:nvPr/>
        </p:nvGrpSpPr>
        <p:grpSpPr>
          <a:xfrm>
            <a:off x="1474084" y="1503734"/>
            <a:ext cx="420971" cy="420971"/>
            <a:chOff x="4456875" y="1435075"/>
            <a:chExt cx="481825" cy="481825"/>
          </a:xfrm>
        </p:grpSpPr>
        <p:sp>
          <p:nvSpPr>
            <p:cNvPr id="3375" name="Google Shape;3375;p49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6" name="Google Shape;3376;p49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7" name="Google Shape;3377;p49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8" name="Google Shape;3378;p49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79" name="Google Shape;3379;p49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0" name="Google Shape;3380;p49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1" name="Google Shape;3381;p49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2" name="Google Shape;3382;p49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3" name="Google Shape;3383;p49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4" name="Google Shape;3384;p49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5" name="Google Shape;3385;p49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6" name="Google Shape;3386;p49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7" name="Google Shape;3387;p49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8" name="Google Shape;3388;p49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89" name="Google Shape;3389;p49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0" name="Google Shape;3390;p49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1" name="Google Shape;3391;p49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2" name="Google Shape;3392;p49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3" name="Google Shape;3393;p49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94" name="Google Shape;3394;p49"/>
          <p:cNvGrpSpPr/>
          <p:nvPr/>
        </p:nvGrpSpPr>
        <p:grpSpPr>
          <a:xfrm>
            <a:off x="1471790" y="3944786"/>
            <a:ext cx="376322" cy="390005"/>
            <a:chOff x="3357325" y="2093500"/>
            <a:chExt cx="311525" cy="322825"/>
          </a:xfrm>
        </p:grpSpPr>
        <p:sp>
          <p:nvSpPr>
            <p:cNvPr id="3395" name="Google Shape;3395;p49"/>
            <p:cNvSpPr/>
            <p:nvPr/>
          </p:nvSpPr>
          <p:spPr>
            <a:xfrm>
              <a:off x="3357325" y="2210550"/>
              <a:ext cx="85700" cy="205775"/>
            </a:xfrm>
            <a:custGeom>
              <a:avLst/>
              <a:gdLst/>
              <a:ahLst/>
              <a:cxnLst/>
              <a:rect l="l" t="t" r="r" b="b"/>
              <a:pathLst>
                <a:path w="3428" h="8231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7664"/>
                  </a:lnTo>
                  <a:cubicBezTo>
                    <a:pt x="0" y="7978"/>
                    <a:pt x="253" y="8231"/>
                    <a:pt x="566" y="8231"/>
                  </a:cubicBezTo>
                  <a:lnTo>
                    <a:pt x="2861" y="8231"/>
                  </a:lnTo>
                  <a:cubicBezTo>
                    <a:pt x="3174" y="8231"/>
                    <a:pt x="3427" y="7978"/>
                    <a:pt x="3427" y="7664"/>
                  </a:cubicBezTo>
                  <a:lnTo>
                    <a:pt x="3427" y="564"/>
                  </a:lnTo>
                  <a:cubicBezTo>
                    <a:pt x="3427" y="251"/>
                    <a:pt x="3174" y="1"/>
                    <a:pt x="28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6" name="Google Shape;3396;p49"/>
            <p:cNvSpPr/>
            <p:nvPr/>
          </p:nvSpPr>
          <p:spPr>
            <a:xfrm>
              <a:off x="3471225" y="2152075"/>
              <a:ext cx="84725" cy="264250"/>
            </a:xfrm>
            <a:custGeom>
              <a:avLst/>
              <a:gdLst/>
              <a:ahLst/>
              <a:cxnLst/>
              <a:rect l="l" t="t" r="r" b="b"/>
              <a:pathLst>
                <a:path w="3389" h="10570" extrusionOk="0">
                  <a:moveTo>
                    <a:pt x="563" y="0"/>
                  </a:moveTo>
                  <a:cubicBezTo>
                    <a:pt x="253" y="0"/>
                    <a:pt x="0" y="250"/>
                    <a:pt x="0" y="563"/>
                  </a:cubicBezTo>
                  <a:lnTo>
                    <a:pt x="0" y="10003"/>
                  </a:lnTo>
                  <a:cubicBezTo>
                    <a:pt x="0" y="10317"/>
                    <a:pt x="253" y="10570"/>
                    <a:pt x="563" y="10570"/>
                  </a:cubicBezTo>
                  <a:lnTo>
                    <a:pt x="2822" y="10570"/>
                  </a:lnTo>
                  <a:cubicBezTo>
                    <a:pt x="3135" y="10570"/>
                    <a:pt x="3388" y="10317"/>
                    <a:pt x="3388" y="10003"/>
                  </a:cubicBezTo>
                  <a:lnTo>
                    <a:pt x="3388" y="563"/>
                  </a:lnTo>
                  <a:cubicBezTo>
                    <a:pt x="3388" y="250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97" name="Google Shape;3397;p49"/>
            <p:cNvSpPr/>
            <p:nvPr/>
          </p:nvSpPr>
          <p:spPr>
            <a:xfrm>
              <a:off x="3584150" y="2093500"/>
              <a:ext cx="84700" cy="322825"/>
            </a:xfrm>
            <a:custGeom>
              <a:avLst/>
              <a:gdLst/>
              <a:ahLst/>
              <a:cxnLst/>
              <a:rect l="l" t="t" r="r" b="b"/>
              <a:pathLst>
                <a:path w="3388" h="12913" extrusionOk="0">
                  <a:moveTo>
                    <a:pt x="563" y="0"/>
                  </a:moveTo>
                  <a:cubicBezTo>
                    <a:pt x="253" y="0"/>
                    <a:pt x="0" y="253"/>
                    <a:pt x="0" y="566"/>
                  </a:cubicBezTo>
                  <a:lnTo>
                    <a:pt x="0" y="12346"/>
                  </a:lnTo>
                  <a:cubicBezTo>
                    <a:pt x="0" y="12660"/>
                    <a:pt x="253" y="12913"/>
                    <a:pt x="563" y="12913"/>
                  </a:cubicBezTo>
                  <a:lnTo>
                    <a:pt x="2822" y="12913"/>
                  </a:lnTo>
                  <a:cubicBezTo>
                    <a:pt x="3135" y="12913"/>
                    <a:pt x="3388" y="12660"/>
                    <a:pt x="3388" y="12346"/>
                  </a:cubicBezTo>
                  <a:lnTo>
                    <a:pt x="3388" y="566"/>
                  </a:lnTo>
                  <a:cubicBezTo>
                    <a:pt x="3388" y="253"/>
                    <a:pt x="3135" y="0"/>
                    <a:pt x="28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" name="Google Shape;3363;p49"/>
          <p:cNvSpPr txBox="1"/>
          <p:nvPr/>
        </p:nvSpPr>
        <p:spPr>
          <a:xfrm>
            <a:off x="2369208" y="2397906"/>
            <a:ext cx="37602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200" b="0" i="0" u="none" strike="noStrike" cap="none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>
            <a:pPr algn="l"/>
            <a:r>
              <a:rPr lang="en-US" altLang="zh-CN" sz="1800" dirty="0">
                <a:effectLst/>
              </a:rPr>
              <a:t>Parents are busy with work</a:t>
            </a:r>
            <a:endParaRPr lang="en-US" sz="1800" dirty="0"/>
          </a:p>
        </p:txBody>
      </p:sp>
      <p:sp>
        <p:nvSpPr>
          <p:cNvPr id="42" name="Google Shape;3364;p49"/>
          <p:cNvSpPr txBox="1"/>
          <p:nvPr/>
        </p:nvSpPr>
        <p:spPr>
          <a:xfrm>
            <a:off x="2375906" y="2754184"/>
            <a:ext cx="60480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indent="0" algn="l"/>
            <a:r>
              <a:rPr lang="en-US" altLang="zh-CN" sz="1200" dirty="0">
                <a:effectLst/>
              </a:rPr>
              <a:t>Many parents are too busy to keep an eye on their children's learning status, but they want to know and care. </a:t>
            </a:r>
            <a:endParaRPr lang="en-US" sz="1200" dirty="0"/>
          </a:p>
        </p:txBody>
      </p:sp>
      <p:sp>
        <p:nvSpPr>
          <p:cNvPr id="48" name="Google Shape;3363;p49"/>
          <p:cNvSpPr txBox="1"/>
          <p:nvPr/>
        </p:nvSpPr>
        <p:spPr>
          <a:xfrm>
            <a:off x="2375907" y="3651563"/>
            <a:ext cx="524229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200" b="0" i="0" u="none" strike="noStrike" cap="none">
                <a:solidFill>
                  <a:schemeClr val="lt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redoka One" panose="02000000000000000000"/>
              <a:buNone/>
              <a:defRPr sz="2500" b="0" i="0" u="none" strike="noStrike" cap="none">
                <a:solidFill>
                  <a:schemeClr val="dk1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>
            <a:pPr algn="l"/>
            <a:r>
              <a:rPr lang="en-US" altLang="zh-CN" sz="1800" dirty="0">
                <a:effectLst/>
              </a:rPr>
              <a:t>Myopia prevention and control glasses market is emerging</a:t>
            </a:r>
            <a:endParaRPr lang="en-US" sz="1800" dirty="0"/>
          </a:p>
        </p:txBody>
      </p:sp>
      <p:sp>
        <p:nvSpPr>
          <p:cNvPr id="49" name="Google Shape;3364;p49"/>
          <p:cNvSpPr txBox="1"/>
          <p:nvPr/>
        </p:nvSpPr>
        <p:spPr>
          <a:xfrm>
            <a:off x="2375906" y="4179263"/>
            <a:ext cx="60480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 2"/>
              <a:buNone/>
              <a:defRPr sz="1400" b="0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marL="0" indent="0" algn="l"/>
            <a:r>
              <a:rPr lang="en-US" altLang="zh-CN" sz="1200" dirty="0">
                <a:effectLst/>
              </a:rPr>
              <a:t>There is a huge market for OK lenses and defocus lenses that can slow down the growth of myopia in young people. 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46"/>
          <p:cNvSpPr/>
          <p:nvPr/>
        </p:nvSpPr>
        <p:spPr>
          <a:xfrm>
            <a:off x="6448380" y="2232107"/>
            <a:ext cx="2315562" cy="2277635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57" name="Google Shape;3057;p46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37293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Who are </a:t>
            </a:r>
            <a:br>
              <a:rPr lang="en-US" dirty="0"/>
            </a:br>
            <a:r>
              <a:rPr lang="en-US" dirty="0"/>
              <a:t>our target users?</a:t>
            </a:r>
            <a:endParaRPr dirty="0"/>
          </a:p>
        </p:txBody>
      </p:sp>
      <p:sp>
        <p:nvSpPr>
          <p:cNvPr id="3058" name="Google Shape;3058;p46"/>
          <p:cNvSpPr txBox="1">
            <a:spLocks noGrp="1"/>
          </p:cNvSpPr>
          <p:nvPr>
            <p:ph type="body" idx="1"/>
          </p:nvPr>
        </p:nvSpPr>
        <p:spPr>
          <a:xfrm>
            <a:off x="720000" y="2130150"/>
            <a:ext cx="4413900" cy="22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</a:rPr>
              <a:t>Children</a:t>
            </a:r>
            <a:endParaRPr lang="en-US" altLang="zh-CN" sz="20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6-12 years old</a:t>
            </a:r>
            <a:endParaRPr lang="en-US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Population greater than 100 million</a:t>
            </a:r>
            <a:endParaRPr lang="en-US" dirty="0"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chemeClr val="dk1"/>
                </a:solidFill>
              </a:rPr>
              <a:t>Parents</a:t>
            </a:r>
            <a:endParaRPr lang="en-US" altLang="zh-CN" sz="2000" b="1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altLang="zh-CN" dirty="0">
                <a:solidFill>
                  <a:schemeClr val="dk1"/>
                </a:solidFill>
              </a:rPr>
              <a:t>Busy work schedule</a:t>
            </a:r>
            <a:endParaRPr lang="en-US" altLang="zh-CN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Want to care about </a:t>
            </a:r>
            <a:r>
              <a:rPr lang="en-US" altLang="zh-CN" dirty="0">
                <a:solidFill>
                  <a:schemeClr val="dk1"/>
                </a:solidFill>
              </a:rPr>
              <a:t>their</a:t>
            </a:r>
            <a:r>
              <a:rPr lang="en-US" dirty="0">
                <a:solidFill>
                  <a:schemeClr val="dk1"/>
                </a:solidFill>
              </a:rPr>
              <a:t> children</a:t>
            </a: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r>
              <a:rPr lang="en-US" dirty="0">
                <a:solidFill>
                  <a:schemeClr val="dk1"/>
                </a:solidFill>
              </a:rPr>
              <a:t>Focus on the education of children</a:t>
            </a:r>
            <a:endParaRPr lang="en-US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3059" name="Google Shape;3059;p46"/>
          <p:cNvGrpSpPr/>
          <p:nvPr/>
        </p:nvGrpSpPr>
        <p:grpSpPr>
          <a:xfrm>
            <a:off x="5477456" y="934014"/>
            <a:ext cx="3042190" cy="3498572"/>
            <a:chOff x="6352925" y="3496200"/>
            <a:chExt cx="1008550" cy="1159850"/>
          </a:xfrm>
        </p:grpSpPr>
        <p:sp>
          <p:nvSpPr>
            <p:cNvPr id="3060" name="Google Shape;3060;p46"/>
            <p:cNvSpPr/>
            <p:nvPr/>
          </p:nvSpPr>
          <p:spPr>
            <a:xfrm>
              <a:off x="6944825" y="3872000"/>
              <a:ext cx="416650" cy="290575"/>
            </a:xfrm>
            <a:custGeom>
              <a:avLst/>
              <a:gdLst/>
              <a:ahLst/>
              <a:cxnLst/>
              <a:rect l="l" t="t" r="r" b="b"/>
              <a:pathLst>
                <a:path w="16666" h="11623" extrusionOk="0">
                  <a:moveTo>
                    <a:pt x="4995" y="1"/>
                  </a:moveTo>
                  <a:lnTo>
                    <a:pt x="1" y="4947"/>
                  </a:lnTo>
                  <a:lnTo>
                    <a:pt x="97" y="5332"/>
                  </a:lnTo>
                  <a:lnTo>
                    <a:pt x="193" y="5716"/>
                  </a:lnTo>
                  <a:lnTo>
                    <a:pt x="385" y="6196"/>
                  </a:lnTo>
                  <a:lnTo>
                    <a:pt x="577" y="6676"/>
                  </a:lnTo>
                  <a:lnTo>
                    <a:pt x="865" y="7157"/>
                  </a:lnTo>
                  <a:lnTo>
                    <a:pt x="1057" y="7397"/>
                  </a:lnTo>
                  <a:lnTo>
                    <a:pt x="1249" y="7589"/>
                  </a:lnTo>
                  <a:lnTo>
                    <a:pt x="1442" y="7781"/>
                  </a:lnTo>
                  <a:lnTo>
                    <a:pt x="1682" y="7925"/>
                  </a:lnTo>
                  <a:lnTo>
                    <a:pt x="1970" y="8069"/>
                  </a:lnTo>
                  <a:lnTo>
                    <a:pt x="2258" y="8165"/>
                  </a:lnTo>
                  <a:lnTo>
                    <a:pt x="2882" y="8261"/>
                  </a:lnTo>
                  <a:lnTo>
                    <a:pt x="3555" y="8309"/>
                  </a:lnTo>
                  <a:lnTo>
                    <a:pt x="4227" y="8309"/>
                  </a:lnTo>
                  <a:lnTo>
                    <a:pt x="5284" y="8213"/>
                  </a:lnTo>
                  <a:lnTo>
                    <a:pt x="5764" y="8117"/>
                  </a:lnTo>
                  <a:lnTo>
                    <a:pt x="5812" y="8501"/>
                  </a:lnTo>
                  <a:lnTo>
                    <a:pt x="5908" y="8885"/>
                  </a:lnTo>
                  <a:lnTo>
                    <a:pt x="6052" y="9366"/>
                  </a:lnTo>
                  <a:lnTo>
                    <a:pt x="6292" y="9846"/>
                  </a:lnTo>
                  <a:lnTo>
                    <a:pt x="6580" y="10278"/>
                  </a:lnTo>
                  <a:lnTo>
                    <a:pt x="6724" y="10518"/>
                  </a:lnTo>
                  <a:lnTo>
                    <a:pt x="6916" y="10710"/>
                  </a:lnTo>
                  <a:lnTo>
                    <a:pt x="7157" y="10854"/>
                  </a:lnTo>
                  <a:lnTo>
                    <a:pt x="7397" y="10951"/>
                  </a:lnTo>
                  <a:lnTo>
                    <a:pt x="7637" y="11047"/>
                  </a:lnTo>
                  <a:lnTo>
                    <a:pt x="7877" y="11095"/>
                  </a:lnTo>
                  <a:lnTo>
                    <a:pt x="8309" y="11095"/>
                  </a:lnTo>
                  <a:lnTo>
                    <a:pt x="8741" y="10999"/>
                  </a:lnTo>
                  <a:lnTo>
                    <a:pt x="9078" y="10903"/>
                  </a:lnTo>
                  <a:lnTo>
                    <a:pt x="9366" y="10758"/>
                  </a:lnTo>
                  <a:lnTo>
                    <a:pt x="9558" y="10614"/>
                  </a:lnTo>
                  <a:lnTo>
                    <a:pt x="9750" y="10422"/>
                  </a:lnTo>
                  <a:lnTo>
                    <a:pt x="9798" y="10614"/>
                  </a:lnTo>
                  <a:lnTo>
                    <a:pt x="9942" y="10806"/>
                  </a:lnTo>
                  <a:lnTo>
                    <a:pt x="10086" y="11047"/>
                  </a:lnTo>
                  <a:lnTo>
                    <a:pt x="10326" y="11239"/>
                  </a:lnTo>
                  <a:lnTo>
                    <a:pt x="10614" y="11431"/>
                  </a:lnTo>
                  <a:lnTo>
                    <a:pt x="10951" y="11575"/>
                  </a:lnTo>
                  <a:lnTo>
                    <a:pt x="11431" y="11623"/>
                  </a:lnTo>
                  <a:lnTo>
                    <a:pt x="11623" y="11623"/>
                  </a:lnTo>
                  <a:lnTo>
                    <a:pt x="11863" y="11575"/>
                  </a:lnTo>
                  <a:lnTo>
                    <a:pt x="12247" y="11383"/>
                  </a:lnTo>
                  <a:lnTo>
                    <a:pt x="12583" y="11143"/>
                  </a:lnTo>
                  <a:lnTo>
                    <a:pt x="12872" y="10903"/>
                  </a:lnTo>
                  <a:lnTo>
                    <a:pt x="13064" y="10614"/>
                  </a:lnTo>
                  <a:lnTo>
                    <a:pt x="13208" y="10374"/>
                  </a:lnTo>
                  <a:lnTo>
                    <a:pt x="13352" y="10134"/>
                  </a:lnTo>
                  <a:lnTo>
                    <a:pt x="13928" y="10182"/>
                  </a:lnTo>
                  <a:lnTo>
                    <a:pt x="14504" y="10182"/>
                  </a:lnTo>
                  <a:lnTo>
                    <a:pt x="15033" y="10134"/>
                  </a:lnTo>
                  <a:lnTo>
                    <a:pt x="15561" y="10038"/>
                  </a:lnTo>
                  <a:lnTo>
                    <a:pt x="16377" y="9846"/>
                  </a:lnTo>
                  <a:lnTo>
                    <a:pt x="16666" y="9750"/>
                  </a:lnTo>
                  <a:lnTo>
                    <a:pt x="16233" y="8693"/>
                  </a:lnTo>
                  <a:lnTo>
                    <a:pt x="14649" y="9318"/>
                  </a:lnTo>
                  <a:lnTo>
                    <a:pt x="16089" y="8357"/>
                  </a:lnTo>
                  <a:lnTo>
                    <a:pt x="15945" y="7973"/>
                  </a:lnTo>
                  <a:lnTo>
                    <a:pt x="14408" y="9126"/>
                  </a:lnTo>
                  <a:lnTo>
                    <a:pt x="14408" y="9126"/>
                  </a:lnTo>
                  <a:lnTo>
                    <a:pt x="15609" y="7733"/>
                  </a:lnTo>
                  <a:lnTo>
                    <a:pt x="14408" y="6868"/>
                  </a:lnTo>
                  <a:lnTo>
                    <a:pt x="14168" y="7109"/>
                  </a:lnTo>
                  <a:lnTo>
                    <a:pt x="13928" y="7541"/>
                  </a:lnTo>
                  <a:lnTo>
                    <a:pt x="13688" y="7973"/>
                  </a:lnTo>
                  <a:lnTo>
                    <a:pt x="13448" y="8453"/>
                  </a:lnTo>
                  <a:lnTo>
                    <a:pt x="13160" y="9318"/>
                  </a:lnTo>
                  <a:lnTo>
                    <a:pt x="13016" y="9654"/>
                  </a:lnTo>
                  <a:lnTo>
                    <a:pt x="12872" y="9510"/>
                  </a:lnTo>
                  <a:lnTo>
                    <a:pt x="12535" y="9126"/>
                  </a:lnTo>
                  <a:lnTo>
                    <a:pt x="12295" y="8933"/>
                  </a:lnTo>
                  <a:lnTo>
                    <a:pt x="12007" y="8789"/>
                  </a:lnTo>
                  <a:lnTo>
                    <a:pt x="11719" y="8645"/>
                  </a:lnTo>
                  <a:lnTo>
                    <a:pt x="11431" y="8597"/>
                  </a:lnTo>
                  <a:lnTo>
                    <a:pt x="11143" y="8597"/>
                  </a:lnTo>
                  <a:lnTo>
                    <a:pt x="10807" y="8741"/>
                  </a:lnTo>
                  <a:lnTo>
                    <a:pt x="10518" y="8885"/>
                  </a:lnTo>
                  <a:lnTo>
                    <a:pt x="10230" y="9078"/>
                  </a:lnTo>
                  <a:lnTo>
                    <a:pt x="9798" y="9462"/>
                  </a:lnTo>
                  <a:lnTo>
                    <a:pt x="9606" y="9654"/>
                  </a:lnTo>
                  <a:lnTo>
                    <a:pt x="9654" y="9318"/>
                  </a:lnTo>
                  <a:lnTo>
                    <a:pt x="9702" y="9030"/>
                  </a:lnTo>
                  <a:lnTo>
                    <a:pt x="9702" y="8645"/>
                  </a:lnTo>
                  <a:lnTo>
                    <a:pt x="9654" y="8213"/>
                  </a:lnTo>
                  <a:lnTo>
                    <a:pt x="9510" y="7781"/>
                  </a:lnTo>
                  <a:lnTo>
                    <a:pt x="9318" y="7397"/>
                  </a:lnTo>
                  <a:lnTo>
                    <a:pt x="9174" y="7205"/>
                  </a:lnTo>
                  <a:lnTo>
                    <a:pt x="9030" y="7060"/>
                  </a:lnTo>
                  <a:lnTo>
                    <a:pt x="8837" y="6916"/>
                  </a:lnTo>
                  <a:lnTo>
                    <a:pt x="8645" y="6820"/>
                  </a:lnTo>
                  <a:lnTo>
                    <a:pt x="8261" y="6676"/>
                  </a:lnTo>
                  <a:lnTo>
                    <a:pt x="7877" y="6628"/>
                  </a:lnTo>
                  <a:lnTo>
                    <a:pt x="7493" y="6676"/>
                  </a:lnTo>
                  <a:lnTo>
                    <a:pt x="7157" y="6724"/>
                  </a:lnTo>
                  <a:lnTo>
                    <a:pt x="6916" y="6772"/>
                  </a:lnTo>
                  <a:lnTo>
                    <a:pt x="6676" y="6868"/>
                  </a:lnTo>
                  <a:lnTo>
                    <a:pt x="6676" y="6868"/>
                  </a:lnTo>
                  <a:lnTo>
                    <a:pt x="6964" y="6580"/>
                  </a:lnTo>
                  <a:lnTo>
                    <a:pt x="7253" y="6244"/>
                  </a:lnTo>
                  <a:lnTo>
                    <a:pt x="7541" y="5764"/>
                  </a:lnTo>
                  <a:lnTo>
                    <a:pt x="7829" y="5236"/>
                  </a:lnTo>
                  <a:lnTo>
                    <a:pt x="7973" y="4947"/>
                  </a:lnTo>
                  <a:lnTo>
                    <a:pt x="8069" y="4611"/>
                  </a:lnTo>
                  <a:lnTo>
                    <a:pt x="8117" y="4275"/>
                  </a:lnTo>
                  <a:lnTo>
                    <a:pt x="8165" y="3939"/>
                  </a:lnTo>
                  <a:lnTo>
                    <a:pt x="8117" y="3555"/>
                  </a:lnTo>
                  <a:lnTo>
                    <a:pt x="8069" y="3170"/>
                  </a:lnTo>
                  <a:lnTo>
                    <a:pt x="7973" y="2834"/>
                  </a:lnTo>
                  <a:lnTo>
                    <a:pt x="7781" y="2450"/>
                  </a:lnTo>
                  <a:lnTo>
                    <a:pt x="7589" y="2162"/>
                  </a:lnTo>
                  <a:lnTo>
                    <a:pt x="7397" y="1826"/>
                  </a:lnTo>
                  <a:lnTo>
                    <a:pt x="6868" y="1297"/>
                  </a:lnTo>
                  <a:lnTo>
                    <a:pt x="6340" y="817"/>
                  </a:lnTo>
                  <a:lnTo>
                    <a:pt x="5860" y="481"/>
                  </a:lnTo>
                  <a:lnTo>
                    <a:pt x="5428" y="241"/>
                  </a:lnTo>
                  <a:lnTo>
                    <a:pt x="4995" y="1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1" name="Google Shape;3061;p46"/>
            <p:cNvSpPr/>
            <p:nvPr/>
          </p:nvSpPr>
          <p:spPr>
            <a:xfrm>
              <a:off x="6944825" y="3872000"/>
              <a:ext cx="416650" cy="290575"/>
            </a:xfrm>
            <a:custGeom>
              <a:avLst/>
              <a:gdLst/>
              <a:ahLst/>
              <a:cxnLst/>
              <a:rect l="l" t="t" r="r" b="b"/>
              <a:pathLst>
                <a:path w="16666" h="11623" fill="none" extrusionOk="0">
                  <a:moveTo>
                    <a:pt x="4995" y="1"/>
                  </a:moveTo>
                  <a:lnTo>
                    <a:pt x="4995" y="1"/>
                  </a:lnTo>
                  <a:lnTo>
                    <a:pt x="5428" y="241"/>
                  </a:lnTo>
                  <a:lnTo>
                    <a:pt x="5860" y="481"/>
                  </a:lnTo>
                  <a:lnTo>
                    <a:pt x="6340" y="817"/>
                  </a:lnTo>
                  <a:lnTo>
                    <a:pt x="6868" y="1297"/>
                  </a:lnTo>
                  <a:lnTo>
                    <a:pt x="7397" y="1826"/>
                  </a:lnTo>
                  <a:lnTo>
                    <a:pt x="7589" y="2162"/>
                  </a:lnTo>
                  <a:lnTo>
                    <a:pt x="7781" y="2450"/>
                  </a:lnTo>
                  <a:lnTo>
                    <a:pt x="7973" y="2834"/>
                  </a:lnTo>
                  <a:lnTo>
                    <a:pt x="8069" y="3170"/>
                  </a:lnTo>
                  <a:lnTo>
                    <a:pt x="8069" y="3170"/>
                  </a:lnTo>
                  <a:lnTo>
                    <a:pt x="8117" y="3555"/>
                  </a:lnTo>
                  <a:lnTo>
                    <a:pt x="8165" y="3939"/>
                  </a:lnTo>
                  <a:lnTo>
                    <a:pt x="8117" y="4275"/>
                  </a:lnTo>
                  <a:lnTo>
                    <a:pt x="8069" y="4611"/>
                  </a:lnTo>
                  <a:lnTo>
                    <a:pt x="7973" y="4947"/>
                  </a:lnTo>
                  <a:lnTo>
                    <a:pt x="7829" y="5236"/>
                  </a:lnTo>
                  <a:lnTo>
                    <a:pt x="7541" y="5764"/>
                  </a:lnTo>
                  <a:lnTo>
                    <a:pt x="7253" y="6244"/>
                  </a:lnTo>
                  <a:lnTo>
                    <a:pt x="6964" y="6580"/>
                  </a:lnTo>
                  <a:lnTo>
                    <a:pt x="6676" y="6868"/>
                  </a:lnTo>
                  <a:lnTo>
                    <a:pt x="6676" y="6868"/>
                  </a:lnTo>
                  <a:lnTo>
                    <a:pt x="6916" y="6772"/>
                  </a:lnTo>
                  <a:lnTo>
                    <a:pt x="7157" y="6724"/>
                  </a:lnTo>
                  <a:lnTo>
                    <a:pt x="7493" y="6676"/>
                  </a:lnTo>
                  <a:lnTo>
                    <a:pt x="7877" y="6628"/>
                  </a:lnTo>
                  <a:lnTo>
                    <a:pt x="8261" y="6676"/>
                  </a:lnTo>
                  <a:lnTo>
                    <a:pt x="8645" y="6820"/>
                  </a:lnTo>
                  <a:lnTo>
                    <a:pt x="8837" y="6916"/>
                  </a:lnTo>
                  <a:lnTo>
                    <a:pt x="9030" y="7060"/>
                  </a:lnTo>
                  <a:lnTo>
                    <a:pt x="9030" y="7060"/>
                  </a:lnTo>
                  <a:lnTo>
                    <a:pt x="9174" y="7205"/>
                  </a:lnTo>
                  <a:lnTo>
                    <a:pt x="9318" y="7397"/>
                  </a:lnTo>
                  <a:lnTo>
                    <a:pt x="9510" y="7781"/>
                  </a:lnTo>
                  <a:lnTo>
                    <a:pt x="9654" y="8213"/>
                  </a:lnTo>
                  <a:lnTo>
                    <a:pt x="9702" y="8645"/>
                  </a:lnTo>
                  <a:lnTo>
                    <a:pt x="9702" y="9030"/>
                  </a:lnTo>
                  <a:lnTo>
                    <a:pt x="9654" y="9318"/>
                  </a:lnTo>
                  <a:lnTo>
                    <a:pt x="9606" y="9654"/>
                  </a:lnTo>
                  <a:lnTo>
                    <a:pt x="9606" y="9654"/>
                  </a:lnTo>
                  <a:lnTo>
                    <a:pt x="9798" y="9462"/>
                  </a:lnTo>
                  <a:lnTo>
                    <a:pt x="10230" y="9078"/>
                  </a:lnTo>
                  <a:lnTo>
                    <a:pt x="10518" y="8885"/>
                  </a:lnTo>
                  <a:lnTo>
                    <a:pt x="10807" y="8741"/>
                  </a:lnTo>
                  <a:lnTo>
                    <a:pt x="11143" y="8597"/>
                  </a:lnTo>
                  <a:lnTo>
                    <a:pt x="11431" y="8597"/>
                  </a:lnTo>
                  <a:lnTo>
                    <a:pt x="11431" y="8597"/>
                  </a:lnTo>
                  <a:lnTo>
                    <a:pt x="11719" y="8645"/>
                  </a:lnTo>
                  <a:lnTo>
                    <a:pt x="12007" y="8789"/>
                  </a:lnTo>
                  <a:lnTo>
                    <a:pt x="12295" y="8933"/>
                  </a:lnTo>
                  <a:lnTo>
                    <a:pt x="12535" y="9126"/>
                  </a:lnTo>
                  <a:lnTo>
                    <a:pt x="12872" y="9510"/>
                  </a:lnTo>
                  <a:lnTo>
                    <a:pt x="13016" y="9654"/>
                  </a:lnTo>
                  <a:lnTo>
                    <a:pt x="13016" y="9654"/>
                  </a:lnTo>
                  <a:lnTo>
                    <a:pt x="13160" y="9318"/>
                  </a:lnTo>
                  <a:lnTo>
                    <a:pt x="13448" y="8453"/>
                  </a:lnTo>
                  <a:lnTo>
                    <a:pt x="13688" y="7973"/>
                  </a:lnTo>
                  <a:lnTo>
                    <a:pt x="13928" y="7541"/>
                  </a:lnTo>
                  <a:lnTo>
                    <a:pt x="14168" y="7109"/>
                  </a:lnTo>
                  <a:lnTo>
                    <a:pt x="14408" y="6868"/>
                  </a:lnTo>
                  <a:lnTo>
                    <a:pt x="15609" y="7733"/>
                  </a:lnTo>
                  <a:lnTo>
                    <a:pt x="14408" y="9126"/>
                  </a:lnTo>
                  <a:lnTo>
                    <a:pt x="15945" y="7973"/>
                  </a:lnTo>
                  <a:lnTo>
                    <a:pt x="16089" y="8357"/>
                  </a:lnTo>
                  <a:lnTo>
                    <a:pt x="14649" y="9318"/>
                  </a:lnTo>
                  <a:lnTo>
                    <a:pt x="16233" y="8693"/>
                  </a:lnTo>
                  <a:lnTo>
                    <a:pt x="16666" y="9750"/>
                  </a:lnTo>
                  <a:lnTo>
                    <a:pt x="16666" y="9750"/>
                  </a:lnTo>
                  <a:lnTo>
                    <a:pt x="16377" y="9846"/>
                  </a:lnTo>
                  <a:lnTo>
                    <a:pt x="15561" y="10038"/>
                  </a:lnTo>
                  <a:lnTo>
                    <a:pt x="15033" y="10134"/>
                  </a:lnTo>
                  <a:lnTo>
                    <a:pt x="14504" y="10182"/>
                  </a:lnTo>
                  <a:lnTo>
                    <a:pt x="13928" y="10182"/>
                  </a:lnTo>
                  <a:lnTo>
                    <a:pt x="13352" y="10134"/>
                  </a:lnTo>
                  <a:lnTo>
                    <a:pt x="13352" y="10134"/>
                  </a:lnTo>
                  <a:lnTo>
                    <a:pt x="13208" y="10374"/>
                  </a:lnTo>
                  <a:lnTo>
                    <a:pt x="13064" y="10614"/>
                  </a:lnTo>
                  <a:lnTo>
                    <a:pt x="12872" y="10903"/>
                  </a:lnTo>
                  <a:lnTo>
                    <a:pt x="12583" y="11143"/>
                  </a:lnTo>
                  <a:lnTo>
                    <a:pt x="12247" y="11383"/>
                  </a:lnTo>
                  <a:lnTo>
                    <a:pt x="11863" y="11575"/>
                  </a:lnTo>
                  <a:lnTo>
                    <a:pt x="11623" y="11623"/>
                  </a:lnTo>
                  <a:lnTo>
                    <a:pt x="11431" y="11623"/>
                  </a:lnTo>
                  <a:lnTo>
                    <a:pt x="11431" y="11623"/>
                  </a:lnTo>
                  <a:lnTo>
                    <a:pt x="10951" y="11575"/>
                  </a:lnTo>
                  <a:lnTo>
                    <a:pt x="10614" y="11431"/>
                  </a:lnTo>
                  <a:lnTo>
                    <a:pt x="10326" y="11239"/>
                  </a:lnTo>
                  <a:lnTo>
                    <a:pt x="10086" y="11047"/>
                  </a:lnTo>
                  <a:lnTo>
                    <a:pt x="9942" y="10806"/>
                  </a:lnTo>
                  <a:lnTo>
                    <a:pt x="9798" y="10614"/>
                  </a:lnTo>
                  <a:lnTo>
                    <a:pt x="9750" y="10422"/>
                  </a:lnTo>
                  <a:lnTo>
                    <a:pt x="9750" y="10422"/>
                  </a:lnTo>
                  <a:lnTo>
                    <a:pt x="9558" y="10614"/>
                  </a:lnTo>
                  <a:lnTo>
                    <a:pt x="9366" y="10758"/>
                  </a:lnTo>
                  <a:lnTo>
                    <a:pt x="9078" y="10903"/>
                  </a:lnTo>
                  <a:lnTo>
                    <a:pt x="8741" y="10999"/>
                  </a:lnTo>
                  <a:lnTo>
                    <a:pt x="8309" y="11095"/>
                  </a:lnTo>
                  <a:lnTo>
                    <a:pt x="7877" y="11095"/>
                  </a:lnTo>
                  <a:lnTo>
                    <a:pt x="7637" y="11047"/>
                  </a:lnTo>
                  <a:lnTo>
                    <a:pt x="7397" y="10951"/>
                  </a:lnTo>
                  <a:lnTo>
                    <a:pt x="7397" y="10951"/>
                  </a:lnTo>
                  <a:lnTo>
                    <a:pt x="7157" y="10854"/>
                  </a:lnTo>
                  <a:lnTo>
                    <a:pt x="6916" y="10710"/>
                  </a:lnTo>
                  <a:lnTo>
                    <a:pt x="6724" y="10518"/>
                  </a:lnTo>
                  <a:lnTo>
                    <a:pt x="6580" y="10278"/>
                  </a:lnTo>
                  <a:lnTo>
                    <a:pt x="6292" y="9846"/>
                  </a:lnTo>
                  <a:lnTo>
                    <a:pt x="6052" y="9366"/>
                  </a:lnTo>
                  <a:lnTo>
                    <a:pt x="5908" y="8885"/>
                  </a:lnTo>
                  <a:lnTo>
                    <a:pt x="5812" y="8501"/>
                  </a:lnTo>
                  <a:lnTo>
                    <a:pt x="5764" y="8117"/>
                  </a:lnTo>
                  <a:lnTo>
                    <a:pt x="5764" y="8117"/>
                  </a:lnTo>
                  <a:lnTo>
                    <a:pt x="5284" y="8213"/>
                  </a:lnTo>
                  <a:lnTo>
                    <a:pt x="4227" y="8309"/>
                  </a:lnTo>
                  <a:lnTo>
                    <a:pt x="3555" y="8309"/>
                  </a:lnTo>
                  <a:lnTo>
                    <a:pt x="2882" y="8261"/>
                  </a:lnTo>
                  <a:lnTo>
                    <a:pt x="2258" y="8165"/>
                  </a:lnTo>
                  <a:lnTo>
                    <a:pt x="1970" y="8069"/>
                  </a:lnTo>
                  <a:lnTo>
                    <a:pt x="1682" y="7925"/>
                  </a:lnTo>
                  <a:lnTo>
                    <a:pt x="1682" y="7925"/>
                  </a:lnTo>
                  <a:lnTo>
                    <a:pt x="1442" y="7781"/>
                  </a:lnTo>
                  <a:lnTo>
                    <a:pt x="1249" y="7589"/>
                  </a:lnTo>
                  <a:lnTo>
                    <a:pt x="1057" y="7397"/>
                  </a:lnTo>
                  <a:lnTo>
                    <a:pt x="865" y="7157"/>
                  </a:lnTo>
                  <a:lnTo>
                    <a:pt x="577" y="6676"/>
                  </a:lnTo>
                  <a:lnTo>
                    <a:pt x="385" y="6196"/>
                  </a:lnTo>
                  <a:lnTo>
                    <a:pt x="193" y="5716"/>
                  </a:lnTo>
                  <a:lnTo>
                    <a:pt x="97" y="5332"/>
                  </a:lnTo>
                  <a:lnTo>
                    <a:pt x="1" y="4947"/>
                  </a:lnTo>
                  <a:lnTo>
                    <a:pt x="49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2" name="Google Shape;3062;p46"/>
            <p:cNvSpPr/>
            <p:nvPr/>
          </p:nvSpPr>
          <p:spPr>
            <a:xfrm>
              <a:off x="7263000" y="4100125"/>
              <a:ext cx="24025" cy="36050"/>
            </a:xfrm>
            <a:custGeom>
              <a:avLst/>
              <a:gdLst/>
              <a:ahLst/>
              <a:cxnLst/>
              <a:rect l="l" t="t" r="r" b="b"/>
              <a:pathLst>
                <a:path w="961" h="1442" extrusionOk="0">
                  <a:moveTo>
                    <a:pt x="433" y="1"/>
                  </a:moveTo>
                  <a:lnTo>
                    <a:pt x="1" y="337"/>
                  </a:lnTo>
                  <a:lnTo>
                    <a:pt x="433" y="1441"/>
                  </a:lnTo>
                  <a:lnTo>
                    <a:pt x="961" y="1153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46"/>
            <p:cNvSpPr/>
            <p:nvPr/>
          </p:nvSpPr>
          <p:spPr>
            <a:xfrm>
              <a:off x="6352925" y="3837200"/>
              <a:ext cx="417850" cy="255750"/>
            </a:xfrm>
            <a:custGeom>
              <a:avLst/>
              <a:gdLst/>
              <a:ahLst/>
              <a:cxnLst/>
              <a:rect l="l" t="t" r="r" b="b"/>
              <a:pathLst>
                <a:path w="16714" h="10230" extrusionOk="0">
                  <a:moveTo>
                    <a:pt x="12679" y="0"/>
                  </a:moveTo>
                  <a:lnTo>
                    <a:pt x="12247" y="144"/>
                  </a:lnTo>
                  <a:lnTo>
                    <a:pt x="11815" y="336"/>
                  </a:lnTo>
                  <a:lnTo>
                    <a:pt x="11286" y="624"/>
                  </a:lnTo>
                  <a:lnTo>
                    <a:pt x="10662" y="961"/>
                  </a:lnTo>
                  <a:lnTo>
                    <a:pt x="10134" y="1393"/>
                  </a:lnTo>
                  <a:lnTo>
                    <a:pt x="9846" y="1681"/>
                  </a:lnTo>
                  <a:lnTo>
                    <a:pt x="9653" y="1969"/>
                  </a:lnTo>
                  <a:lnTo>
                    <a:pt x="9413" y="2257"/>
                  </a:lnTo>
                  <a:lnTo>
                    <a:pt x="9269" y="2593"/>
                  </a:lnTo>
                  <a:lnTo>
                    <a:pt x="9125" y="2930"/>
                  </a:lnTo>
                  <a:lnTo>
                    <a:pt x="9077" y="3314"/>
                  </a:lnTo>
                  <a:lnTo>
                    <a:pt x="9029" y="3650"/>
                  </a:lnTo>
                  <a:lnTo>
                    <a:pt x="9077" y="3986"/>
                  </a:lnTo>
                  <a:lnTo>
                    <a:pt x="9125" y="4274"/>
                  </a:lnTo>
                  <a:lnTo>
                    <a:pt x="9173" y="4610"/>
                  </a:lnTo>
                  <a:lnTo>
                    <a:pt x="9365" y="5187"/>
                  </a:lnTo>
                  <a:lnTo>
                    <a:pt x="9605" y="5667"/>
                  </a:lnTo>
                  <a:lnTo>
                    <a:pt x="9798" y="6003"/>
                  </a:lnTo>
                  <a:lnTo>
                    <a:pt x="10038" y="6339"/>
                  </a:lnTo>
                  <a:lnTo>
                    <a:pt x="9846" y="6243"/>
                  </a:lnTo>
                  <a:lnTo>
                    <a:pt x="9605" y="6147"/>
                  </a:lnTo>
                  <a:lnTo>
                    <a:pt x="9269" y="6051"/>
                  </a:lnTo>
                  <a:lnTo>
                    <a:pt x="8933" y="5955"/>
                  </a:lnTo>
                  <a:lnTo>
                    <a:pt x="8549" y="5955"/>
                  </a:lnTo>
                  <a:lnTo>
                    <a:pt x="8165" y="6003"/>
                  </a:lnTo>
                  <a:lnTo>
                    <a:pt x="7973" y="6051"/>
                  </a:lnTo>
                  <a:lnTo>
                    <a:pt x="7732" y="6147"/>
                  </a:lnTo>
                  <a:lnTo>
                    <a:pt x="7588" y="6291"/>
                  </a:lnTo>
                  <a:lnTo>
                    <a:pt x="7396" y="6435"/>
                  </a:lnTo>
                  <a:lnTo>
                    <a:pt x="7156" y="6820"/>
                  </a:lnTo>
                  <a:lnTo>
                    <a:pt x="6964" y="7204"/>
                  </a:lnTo>
                  <a:lnTo>
                    <a:pt x="6868" y="7588"/>
                  </a:lnTo>
                  <a:lnTo>
                    <a:pt x="6820" y="7972"/>
                  </a:lnTo>
                  <a:lnTo>
                    <a:pt x="6772" y="8260"/>
                  </a:lnTo>
                  <a:lnTo>
                    <a:pt x="6772" y="8549"/>
                  </a:lnTo>
                  <a:lnTo>
                    <a:pt x="6676" y="8356"/>
                  </a:lnTo>
                  <a:lnTo>
                    <a:pt x="6292" y="7924"/>
                  </a:lnTo>
                  <a:lnTo>
                    <a:pt x="6052" y="7684"/>
                  </a:lnTo>
                  <a:lnTo>
                    <a:pt x="5763" y="7492"/>
                  </a:lnTo>
                  <a:lnTo>
                    <a:pt x="5475" y="7348"/>
                  </a:lnTo>
                  <a:lnTo>
                    <a:pt x="5187" y="7300"/>
                  </a:lnTo>
                  <a:lnTo>
                    <a:pt x="4899" y="7300"/>
                  </a:lnTo>
                  <a:lnTo>
                    <a:pt x="4611" y="7396"/>
                  </a:lnTo>
                  <a:lnTo>
                    <a:pt x="4323" y="7492"/>
                  </a:lnTo>
                  <a:lnTo>
                    <a:pt x="4083" y="7636"/>
                  </a:lnTo>
                  <a:lnTo>
                    <a:pt x="3698" y="7924"/>
                  </a:lnTo>
                  <a:lnTo>
                    <a:pt x="3506" y="8068"/>
                  </a:lnTo>
                  <a:lnTo>
                    <a:pt x="3458" y="7684"/>
                  </a:lnTo>
                  <a:lnTo>
                    <a:pt x="3266" y="6868"/>
                  </a:lnTo>
                  <a:lnTo>
                    <a:pt x="3122" y="6339"/>
                  </a:lnTo>
                  <a:lnTo>
                    <a:pt x="2978" y="5859"/>
                  </a:lnTo>
                  <a:lnTo>
                    <a:pt x="2786" y="5475"/>
                  </a:lnTo>
                  <a:lnTo>
                    <a:pt x="2594" y="5139"/>
                  </a:lnTo>
                  <a:lnTo>
                    <a:pt x="1297" y="5811"/>
                  </a:lnTo>
                  <a:lnTo>
                    <a:pt x="2258" y="7348"/>
                  </a:lnTo>
                  <a:lnTo>
                    <a:pt x="961" y="6003"/>
                  </a:lnTo>
                  <a:lnTo>
                    <a:pt x="769" y="6339"/>
                  </a:lnTo>
                  <a:lnTo>
                    <a:pt x="1969" y="7492"/>
                  </a:lnTo>
                  <a:lnTo>
                    <a:pt x="1969" y="7492"/>
                  </a:lnTo>
                  <a:lnTo>
                    <a:pt x="577" y="6676"/>
                  </a:lnTo>
                  <a:lnTo>
                    <a:pt x="0" y="7588"/>
                  </a:lnTo>
                  <a:lnTo>
                    <a:pt x="289" y="7732"/>
                  </a:lnTo>
                  <a:lnTo>
                    <a:pt x="1009" y="8020"/>
                  </a:lnTo>
                  <a:lnTo>
                    <a:pt x="1489" y="8212"/>
                  </a:lnTo>
                  <a:lnTo>
                    <a:pt x="2017" y="8308"/>
                  </a:lnTo>
                  <a:lnTo>
                    <a:pt x="2594" y="8452"/>
                  </a:lnTo>
                  <a:lnTo>
                    <a:pt x="3170" y="8452"/>
                  </a:lnTo>
                  <a:lnTo>
                    <a:pt x="3218" y="8693"/>
                  </a:lnTo>
                  <a:lnTo>
                    <a:pt x="3314" y="8981"/>
                  </a:lnTo>
                  <a:lnTo>
                    <a:pt x="3506" y="9269"/>
                  </a:lnTo>
                  <a:lnTo>
                    <a:pt x="3698" y="9557"/>
                  </a:lnTo>
                  <a:lnTo>
                    <a:pt x="3986" y="9845"/>
                  </a:lnTo>
                  <a:lnTo>
                    <a:pt x="4323" y="10085"/>
                  </a:lnTo>
                  <a:lnTo>
                    <a:pt x="4515" y="10181"/>
                  </a:lnTo>
                  <a:lnTo>
                    <a:pt x="4755" y="10229"/>
                  </a:lnTo>
                  <a:lnTo>
                    <a:pt x="5187" y="10229"/>
                  </a:lnTo>
                  <a:lnTo>
                    <a:pt x="5571" y="10133"/>
                  </a:lnTo>
                  <a:lnTo>
                    <a:pt x="5859" y="10037"/>
                  </a:lnTo>
                  <a:lnTo>
                    <a:pt x="6148" y="9845"/>
                  </a:lnTo>
                  <a:lnTo>
                    <a:pt x="6340" y="9653"/>
                  </a:lnTo>
                  <a:lnTo>
                    <a:pt x="6436" y="9461"/>
                  </a:lnTo>
                  <a:lnTo>
                    <a:pt x="6532" y="9317"/>
                  </a:lnTo>
                  <a:lnTo>
                    <a:pt x="6676" y="9509"/>
                  </a:lnTo>
                  <a:lnTo>
                    <a:pt x="6868" y="9653"/>
                  </a:lnTo>
                  <a:lnTo>
                    <a:pt x="7108" y="9845"/>
                  </a:lnTo>
                  <a:lnTo>
                    <a:pt x="7444" y="10037"/>
                  </a:lnTo>
                  <a:lnTo>
                    <a:pt x="7780" y="10133"/>
                  </a:lnTo>
                  <a:lnTo>
                    <a:pt x="8213" y="10229"/>
                  </a:lnTo>
                  <a:lnTo>
                    <a:pt x="8453" y="10181"/>
                  </a:lnTo>
                  <a:lnTo>
                    <a:pt x="8741" y="10181"/>
                  </a:lnTo>
                  <a:lnTo>
                    <a:pt x="8981" y="10085"/>
                  </a:lnTo>
                  <a:lnTo>
                    <a:pt x="9221" y="9989"/>
                  </a:lnTo>
                  <a:lnTo>
                    <a:pt x="9413" y="9845"/>
                  </a:lnTo>
                  <a:lnTo>
                    <a:pt x="9605" y="9653"/>
                  </a:lnTo>
                  <a:lnTo>
                    <a:pt x="9990" y="9269"/>
                  </a:lnTo>
                  <a:lnTo>
                    <a:pt x="10230" y="8837"/>
                  </a:lnTo>
                  <a:lnTo>
                    <a:pt x="10470" y="8404"/>
                  </a:lnTo>
                  <a:lnTo>
                    <a:pt x="10614" y="8068"/>
                  </a:lnTo>
                  <a:lnTo>
                    <a:pt x="10758" y="7684"/>
                  </a:lnTo>
                  <a:lnTo>
                    <a:pt x="11142" y="7828"/>
                  </a:lnTo>
                  <a:lnTo>
                    <a:pt x="12199" y="8116"/>
                  </a:lnTo>
                  <a:lnTo>
                    <a:pt x="12823" y="8212"/>
                  </a:lnTo>
                  <a:lnTo>
                    <a:pt x="13495" y="8260"/>
                  </a:lnTo>
                  <a:lnTo>
                    <a:pt x="14120" y="8260"/>
                  </a:lnTo>
                  <a:lnTo>
                    <a:pt x="14408" y="8212"/>
                  </a:lnTo>
                  <a:lnTo>
                    <a:pt x="14648" y="8116"/>
                  </a:lnTo>
                  <a:lnTo>
                    <a:pt x="14888" y="8020"/>
                  </a:lnTo>
                  <a:lnTo>
                    <a:pt x="15128" y="7876"/>
                  </a:lnTo>
                  <a:lnTo>
                    <a:pt x="15561" y="7540"/>
                  </a:lnTo>
                  <a:lnTo>
                    <a:pt x="15897" y="7108"/>
                  </a:lnTo>
                  <a:lnTo>
                    <a:pt x="16185" y="6676"/>
                  </a:lnTo>
                  <a:lnTo>
                    <a:pt x="16425" y="6243"/>
                  </a:lnTo>
                  <a:lnTo>
                    <a:pt x="16569" y="5859"/>
                  </a:lnTo>
                  <a:lnTo>
                    <a:pt x="16713" y="5523"/>
                  </a:lnTo>
                  <a:lnTo>
                    <a:pt x="12679" y="0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4" name="Google Shape;3064;p46"/>
            <p:cNvSpPr/>
            <p:nvPr/>
          </p:nvSpPr>
          <p:spPr>
            <a:xfrm>
              <a:off x="6352925" y="3837200"/>
              <a:ext cx="417850" cy="255750"/>
            </a:xfrm>
            <a:custGeom>
              <a:avLst/>
              <a:gdLst/>
              <a:ahLst/>
              <a:cxnLst/>
              <a:rect l="l" t="t" r="r" b="b"/>
              <a:pathLst>
                <a:path w="16714" h="10230" fill="none" extrusionOk="0">
                  <a:moveTo>
                    <a:pt x="12679" y="0"/>
                  </a:moveTo>
                  <a:lnTo>
                    <a:pt x="12679" y="0"/>
                  </a:lnTo>
                  <a:lnTo>
                    <a:pt x="12247" y="144"/>
                  </a:lnTo>
                  <a:lnTo>
                    <a:pt x="11815" y="336"/>
                  </a:lnTo>
                  <a:lnTo>
                    <a:pt x="11286" y="624"/>
                  </a:lnTo>
                  <a:lnTo>
                    <a:pt x="10662" y="961"/>
                  </a:lnTo>
                  <a:lnTo>
                    <a:pt x="10134" y="1393"/>
                  </a:lnTo>
                  <a:lnTo>
                    <a:pt x="9846" y="1681"/>
                  </a:lnTo>
                  <a:lnTo>
                    <a:pt x="9653" y="1969"/>
                  </a:lnTo>
                  <a:lnTo>
                    <a:pt x="9413" y="2257"/>
                  </a:lnTo>
                  <a:lnTo>
                    <a:pt x="9269" y="2593"/>
                  </a:lnTo>
                  <a:lnTo>
                    <a:pt x="9269" y="2593"/>
                  </a:lnTo>
                  <a:lnTo>
                    <a:pt x="9125" y="2930"/>
                  </a:lnTo>
                  <a:lnTo>
                    <a:pt x="9077" y="3314"/>
                  </a:lnTo>
                  <a:lnTo>
                    <a:pt x="9029" y="3650"/>
                  </a:lnTo>
                  <a:lnTo>
                    <a:pt x="9077" y="3986"/>
                  </a:lnTo>
                  <a:lnTo>
                    <a:pt x="9125" y="4274"/>
                  </a:lnTo>
                  <a:lnTo>
                    <a:pt x="9173" y="4610"/>
                  </a:lnTo>
                  <a:lnTo>
                    <a:pt x="9365" y="5187"/>
                  </a:lnTo>
                  <a:lnTo>
                    <a:pt x="9605" y="5667"/>
                  </a:lnTo>
                  <a:lnTo>
                    <a:pt x="9798" y="6003"/>
                  </a:lnTo>
                  <a:lnTo>
                    <a:pt x="10038" y="6339"/>
                  </a:lnTo>
                  <a:lnTo>
                    <a:pt x="10038" y="6339"/>
                  </a:lnTo>
                  <a:lnTo>
                    <a:pt x="9846" y="6243"/>
                  </a:lnTo>
                  <a:lnTo>
                    <a:pt x="9605" y="6147"/>
                  </a:lnTo>
                  <a:lnTo>
                    <a:pt x="9269" y="6051"/>
                  </a:lnTo>
                  <a:lnTo>
                    <a:pt x="8933" y="5955"/>
                  </a:lnTo>
                  <a:lnTo>
                    <a:pt x="8549" y="5955"/>
                  </a:lnTo>
                  <a:lnTo>
                    <a:pt x="8165" y="6003"/>
                  </a:lnTo>
                  <a:lnTo>
                    <a:pt x="7973" y="6051"/>
                  </a:lnTo>
                  <a:lnTo>
                    <a:pt x="7732" y="6147"/>
                  </a:lnTo>
                  <a:lnTo>
                    <a:pt x="7732" y="6147"/>
                  </a:lnTo>
                  <a:lnTo>
                    <a:pt x="7588" y="6291"/>
                  </a:lnTo>
                  <a:lnTo>
                    <a:pt x="7396" y="6435"/>
                  </a:lnTo>
                  <a:lnTo>
                    <a:pt x="7156" y="6820"/>
                  </a:lnTo>
                  <a:lnTo>
                    <a:pt x="6964" y="7204"/>
                  </a:lnTo>
                  <a:lnTo>
                    <a:pt x="6868" y="7588"/>
                  </a:lnTo>
                  <a:lnTo>
                    <a:pt x="6820" y="7972"/>
                  </a:lnTo>
                  <a:lnTo>
                    <a:pt x="6772" y="8260"/>
                  </a:lnTo>
                  <a:lnTo>
                    <a:pt x="6772" y="8549"/>
                  </a:lnTo>
                  <a:lnTo>
                    <a:pt x="6772" y="8549"/>
                  </a:lnTo>
                  <a:lnTo>
                    <a:pt x="6676" y="8356"/>
                  </a:lnTo>
                  <a:lnTo>
                    <a:pt x="6292" y="7924"/>
                  </a:lnTo>
                  <a:lnTo>
                    <a:pt x="6052" y="7684"/>
                  </a:lnTo>
                  <a:lnTo>
                    <a:pt x="5763" y="7492"/>
                  </a:lnTo>
                  <a:lnTo>
                    <a:pt x="5475" y="7348"/>
                  </a:lnTo>
                  <a:lnTo>
                    <a:pt x="5187" y="7300"/>
                  </a:lnTo>
                  <a:lnTo>
                    <a:pt x="5187" y="7300"/>
                  </a:lnTo>
                  <a:lnTo>
                    <a:pt x="4899" y="7300"/>
                  </a:lnTo>
                  <a:lnTo>
                    <a:pt x="4611" y="7396"/>
                  </a:lnTo>
                  <a:lnTo>
                    <a:pt x="4323" y="7492"/>
                  </a:lnTo>
                  <a:lnTo>
                    <a:pt x="4083" y="7636"/>
                  </a:lnTo>
                  <a:lnTo>
                    <a:pt x="3698" y="7924"/>
                  </a:lnTo>
                  <a:lnTo>
                    <a:pt x="3506" y="8068"/>
                  </a:lnTo>
                  <a:lnTo>
                    <a:pt x="3506" y="8068"/>
                  </a:lnTo>
                  <a:lnTo>
                    <a:pt x="3458" y="7684"/>
                  </a:lnTo>
                  <a:lnTo>
                    <a:pt x="3266" y="6868"/>
                  </a:lnTo>
                  <a:lnTo>
                    <a:pt x="3122" y="6339"/>
                  </a:lnTo>
                  <a:lnTo>
                    <a:pt x="2978" y="5859"/>
                  </a:lnTo>
                  <a:lnTo>
                    <a:pt x="2786" y="5475"/>
                  </a:lnTo>
                  <a:lnTo>
                    <a:pt x="2594" y="5139"/>
                  </a:lnTo>
                  <a:lnTo>
                    <a:pt x="1297" y="5811"/>
                  </a:lnTo>
                  <a:lnTo>
                    <a:pt x="2258" y="7348"/>
                  </a:lnTo>
                  <a:lnTo>
                    <a:pt x="961" y="6003"/>
                  </a:lnTo>
                  <a:lnTo>
                    <a:pt x="769" y="6339"/>
                  </a:lnTo>
                  <a:lnTo>
                    <a:pt x="1969" y="7492"/>
                  </a:lnTo>
                  <a:lnTo>
                    <a:pt x="577" y="6676"/>
                  </a:lnTo>
                  <a:lnTo>
                    <a:pt x="0" y="7588"/>
                  </a:lnTo>
                  <a:lnTo>
                    <a:pt x="0" y="7588"/>
                  </a:lnTo>
                  <a:lnTo>
                    <a:pt x="289" y="7732"/>
                  </a:lnTo>
                  <a:lnTo>
                    <a:pt x="1009" y="8020"/>
                  </a:lnTo>
                  <a:lnTo>
                    <a:pt x="1489" y="8212"/>
                  </a:lnTo>
                  <a:lnTo>
                    <a:pt x="2017" y="8308"/>
                  </a:lnTo>
                  <a:lnTo>
                    <a:pt x="2594" y="8452"/>
                  </a:lnTo>
                  <a:lnTo>
                    <a:pt x="3170" y="8452"/>
                  </a:lnTo>
                  <a:lnTo>
                    <a:pt x="3170" y="8452"/>
                  </a:lnTo>
                  <a:lnTo>
                    <a:pt x="3218" y="8693"/>
                  </a:lnTo>
                  <a:lnTo>
                    <a:pt x="3314" y="8981"/>
                  </a:lnTo>
                  <a:lnTo>
                    <a:pt x="3506" y="9269"/>
                  </a:lnTo>
                  <a:lnTo>
                    <a:pt x="3698" y="9557"/>
                  </a:lnTo>
                  <a:lnTo>
                    <a:pt x="3986" y="9845"/>
                  </a:lnTo>
                  <a:lnTo>
                    <a:pt x="4323" y="10085"/>
                  </a:lnTo>
                  <a:lnTo>
                    <a:pt x="4515" y="10181"/>
                  </a:lnTo>
                  <a:lnTo>
                    <a:pt x="4755" y="10229"/>
                  </a:lnTo>
                  <a:lnTo>
                    <a:pt x="4755" y="10229"/>
                  </a:lnTo>
                  <a:lnTo>
                    <a:pt x="5187" y="10229"/>
                  </a:lnTo>
                  <a:lnTo>
                    <a:pt x="5571" y="10133"/>
                  </a:lnTo>
                  <a:lnTo>
                    <a:pt x="5859" y="10037"/>
                  </a:lnTo>
                  <a:lnTo>
                    <a:pt x="6148" y="9845"/>
                  </a:lnTo>
                  <a:lnTo>
                    <a:pt x="6340" y="9653"/>
                  </a:lnTo>
                  <a:lnTo>
                    <a:pt x="6436" y="9461"/>
                  </a:lnTo>
                  <a:lnTo>
                    <a:pt x="6532" y="9317"/>
                  </a:lnTo>
                  <a:lnTo>
                    <a:pt x="6532" y="9317"/>
                  </a:lnTo>
                  <a:lnTo>
                    <a:pt x="6676" y="9509"/>
                  </a:lnTo>
                  <a:lnTo>
                    <a:pt x="6868" y="9653"/>
                  </a:lnTo>
                  <a:lnTo>
                    <a:pt x="7108" y="9845"/>
                  </a:lnTo>
                  <a:lnTo>
                    <a:pt x="7444" y="10037"/>
                  </a:lnTo>
                  <a:lnTo>
                    <a:pt x="7780" y="10133"/>
                  </a:lnTo>
                  <a:lnTo>
                    <a:pt x="8213" y="10229"/>
                  </a:lnTo>
                  <a:lnTo>
                    <a:pt x="8453" y="10181"/>
                  </a:lnTo>
                  <a:lnTo>
                    <a:pt x="8741" y="10181"/>
                  </a:lnTo>
                  <a:lnTo>
                    <a:pt x="8741" y="10181"/>
                  </a:lnTo>
                  <a:lnTo>
                    <a:pt x="8981" y="10085"/>
                  </a:lnTo>
                  <a:lnTo>
                    <a:pt x="9221" y="9989"/>
                  </a:lnTo>
                  <a:lnTo>
                    <a:pt x="9413" y="9845"/>
                  </a:lnTo>
                  <a:lnTo>
                    <a:pt x="9605" y="9653"/>
                  </a:lnTo>
                  <a:lnTo>
                    <a:pt x="9990" y="9269"/>
                  </a:lnTo>
                  <a:lnTo>
                    <a:pt x="10230" y="8837"/>
                  </a:lnTo>
                  <a:lnTo>
                    <a:pt x="10470" y="8404"/>
                  </a:lnTo>
                  <a:lnTo>
                    <a:pt x="10614" y="8068"/>
                  </a:lnTo>
                  <a:lnTo>
                    <a:pt x="10758" y="7684"/>
                  </a:lnTo>
                  <a:lnTo>
                    <a:pt x="10758" y="7684"/>
                  </a:lnTo>
                  <a:lnTo>
                    <a:pt x="11142" y="7828"/>
                  </a:lnTo>
                  <a:lnTo>
                    <a:pt x="12199" y="8116"/>
                  </a:lnTo>
                  <a:lnTo>
                    <a:pt x="12823" y="8212"/>
                  </a:lnTo>
                  <a:lnTo>
                    <a:pt x="13495" y="8260"/>
                  </a:lnTo>
                  <a:lnTo>
                    <a:pt x="14120" y="8260"/>
                  </a:lnTo>
                  <a:lnTo>
                    <a:pt x="14408" y="8212"/>
                  </a:lnTo>
                  <a:lnTo>
                    <a:pt x="14648" y="8116"/>
                  </a:lnTo>
                  <a:lnTo>
                    <a:pt x="14648" y="8116"/>
                  </a:lnTo>
                  <a:lnTo>
                    <a:pt x="14888" y="8020"/>
                  </a:lnTo>
                  <a:lnTo>
                    <a:pt x="15128" y="7876"/>
                  </a:lnTo>
                  <a:lnTo>
                    <a:pt x="15561" y="7540"/>
                  </a:lnTo>
                  <a:lnTo>
                    <a:pt x="15897" y="7108"/>
                  </a:lnTo>
                  <a:lnTo>
                    <a:pt x="16185" y="6676"/>
                  </a:lnTo>
                  <a:lnTo>
                    <a:pt x="16425" y="6243"/>
                  </a:lnTo>
                  <a:lnTo>
                    <a:pt x="16569" y="5859"/>
                  </a:lnTo>
                  <a:lnTo>
                    <a:pt x="16713" y="5523"/>
                  </a:lnTo>
                  <a:lnTo>
                    <a:pt x="126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5" name="Google Shape;3065;p46"/>
            <p:cNvSpPr/>
            <p:nvPr/>
          </p:nvSpPr>
          <p:spPr>
            <a:xfrm>
              <a:off x="6422550" y="4025700"/>
              <a:ext cx="25250" cy="34825"/>
            </a:xfrm>
            <a:custGeom>
              <a:avLst/>
              <a:gdLst/>
              <a:ahLst/>
              <a:cxnLst/>
              <a:rect l="l" t="t" r="r" b="b"/>
              <a:pathLst>
                <a:path w="1010" h="1393" extrusionOk="0">
                  <a:moveTo>
                    <a:pt x="673" y="0"/>
                  </a:moveTo>
                  <a:lnTo>
                    <a:pt x="1" y="1009"/>
                  </a:lnTo>
                  <a:lnTo>
                    <a:pt x="481" y="1393"/>
                  </a:lnTo>
                  <a:lnTo>
                    <a:pt x="1009" y="38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6" name="Google Shape;3066;p46"/>
            <p:cNvSpPr/>
            <p:nvPr/>
          </p:nvSpPr>
          <p:spPr>
            <a:xfrm>
              <a:off x="6880000" y="4068900"/>
              <a:ext cx="360225" cy="357825"/>
            </a:xfrm>
            <a:custGeom>
              <a:avLst/>
              <a:gdLst/>
              <a:ahLst/>
              <a:cxnLst/>
              <a:rect l="l" t="t" r="r" b="b"/>
              <a:pathLst>
                <a:path w="14409" h="14313" extrusionOk="0">
                  <a:moveTo>
                    <a:pt x="337" y="1"/>
                  </a:moveTo>
                  <a:lnTo>
                    <a:pt x="0" y="4611"/>
                  </a:lnTo>
                  <a:lnTo>
                    <a:pt x="9750" y="12247"/>
                  </a:lnTo>
                  <a:lnTo>
                    <a:pt x="9942" y="12584"/>
                  </a:lnTo>
                  <a:lnTo>
                    <a:pt x="10374" y="13256"/>
                  </a:lnTo>
                  <a:lnTo>
                    <a:pt x="10614" y="13640"/>
                  </a:lnTo>
                  <a:lnTo>
                    <a:pt x="10902" y="13976"/>
                  </a:lnTo>
                  <a:lnTo>
                    <a:pt x="11142" y="14216"/>
                  </a:lnTo>
                  <a:lnTo>
                    <a:pt x="11238" y="14264"/>
                  </a:lnTo>
                  <a:lnTo>
                    <a:pt x="11334" y="14312"/>
                  </a:lnTo>
                  <a:lnTo>
                    <a:pt x="11430" y="14264"/>
                  </a:lnTo>
                  <a:lnTo>
                    <a:pt x="11479" y="14264"/>
                  </a:lnTo>
                  <a:lnTo>
                    <a:pt x="11575" y="14072"/>
                  </a:lnTo>
                  <a:lnTo>
                    <a:pt x="11575" y="13832"/>
                  </a:lnTo>
                  <a:lnTo>
                    <a:pt x="11527" y="13496"/>
                  </a:lnTo>
                  <a:lnTo>
                    <a:pt x="11430" y="12968"/>
                  </a:lnTo>
                  <a:lnTo>
                    <a:pt x="11382" y="12680"/>
                  </a:lnTo>
                  <a:lnTo>
                    <a:pt x="11815" y="12680"/>
                  </a:lnTo>
                  <a:lnTo>
                    <a:pt x="12775" y="12535"/>
                  </a:lnTo>
                  <a:lnTo>
                    <a:pt x="13303" y="12439"/>
                  </a:lnTo>
                  <a:lnTo>
                    <a:pt x="13784" y="12295"/>
                  </a:lnTo>
                  <a:lnTo>
                    <a:pt x="14168" y="12103"/>
                  </a:lnTo>
                  <a:lnTo>
                    <a:pt x="14264" y="12007"/>
                  </a:lnTo>
                  <a:lnTo>
                    <a:pt x="14360" y="11911"/>
                  </a:lnTo>
                  <a:lnTo>
                    <a:pt x="14408" y="11815"/>
                  </a:lnTo>
                  <a:lnTo>
                    <a:pt x="14360" y="11719"/>
                  </a:lnTo>
                  <a:lnTo>
                    <a:pt x="14312" y="11671"/>
                  </a:lnTo>
                  <a:lnTo>
                    <a:pt x="14216" y="11623"/>
                  </a:lnTo>
                  <a:lnTo>
                    <a:pt x="13976" y="11575"/>
                  </a:lnTo>
                  <a:lnTo>
                    <a:pt x="13688" y="11527"/>
                  </a:lnTo>
                  <a:lnTo>
                    <a:pt x="13063" y="11623"/>
                  </a:lnTo>
                  <a:lnTo>
                    <a:pt x="12775" y="11623"/>
                  </a:lnTo>
                  <a:lnTo>
                    <a:pt x="12919" y="11575"/>
                  </a:lnTo>
                  <a:lnTo>
                    <a:pt x="13303" y="11287"/>
                  </a:lnTo>
                  <a:lnTo>
                    <a:pt x="13736" y="10999"/>
                  </a:lnTo>
                  <a:lnTo>
                    <a:pt x="13880" y="10807"/>
                  </a:lnTo>
                  <a:lnTo>
                    <a:pt x="13976" y="10614"/>
                  </a:lnTo>
                  <a:lnTo>
                    <a:pt x="13976" y="10566"/>
                  </a:lnTo>
                  <a:lnTo>
                    <a:pt x="13928" y="10470"/>
                  </a:lnTo>
                  <a:lnTo>
                    <a:pt x="13544" y="10470"/>
                  </a:lnTo>
                  <a:lnTo>
                    <a:pt x="13255" y="10566"/>
                  </a:lnTo>
                  <a:lnTo>
                    <a:pt x="12679" y="10711"/>
                  </a:lnTo>
                  <a:lnTo>
                    <a:pt x="12439" y="10807"/>
                  </a:lnTo>
                  <a:lnTo>
                    <a:pt x="12535" y="10759"/>
                  </a:lnTo>
                  <a:lnTo>
                    <a:pt x="12727" y="10518"/>
                  </a:lnTo>
                  <a:lnTo>
                    <a:pt x="12823" y="10422"/>
                  </a:lnTo>
                  <a:lnTo>
                    <a:pt x="12919" y="10230"/>
                  </a:lnTo>
                  <a:lnTo>
                    <a:pt x="12967" y="10086"/>
                  </a:lnTo>
                  <a:lnTo>
                    <a:pt x="12919" y="9894"/>
                  </a:lnTo>
                  <a:lnTo>
                    <a:pt x="12919" y="9798"/>
                  </a:lnTo>
                  <a:lnTo>
                    <a:pt x="12631" y="9798"/>
                  </a:lnTo>
                  <a:lnTo>
                    <a:pt x="12391" y="9846"/>
                  </a:lnTo>
                  <a:lnTo>
                    <a:pt x="12151" y="9990"/>
                  </a:lnTo>
                  <a:lnTo>
                    <a:pt x="11623" y="10278"/>
                  </a:lnTo>
                  <a:lnTo>
                    <a:pt x="11430" y="1047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7" name="Google Shape;3067;p46"/>
            <p:cNvSpPr/>
            <p:nvPr/>
          </p:nvSpPr>
          <p:spPr>
            <a:xfrm>
              <a:off x="6880000" y="4068900"/>
              <a:ext cx="360225" cy="357825"/>
            </a:xfrm>
            <a:custGeom>
              <a:avLst/>
              <a:gdLst/>
              <a:ahLst/>
              <a:cxnLst/>
              <a:rect l="l" t="t" r="r" b="b"/>
              <a:pathLst>
                <a:path w="14409" h="14313" fill="none" extrusionOk="0">
                  <a:moveTo>
                    <a:pt x="337" y="1"/>
                  </a:moveTo>
                  <a:lnTo>
                    <a:pt x="11430" y="10470"/>
                  </a:lnTo>
                  <a:lnTo>
                    <a:pt x="11430" y="10470"/>
                  </a:lnTo>
                  <a:lnTo>
                    <a:pt x="11623" y="10278"/>
                  </a:lnTo>
                  <a:lnTo>
                    <a:pt x="12151" y="9990"/>
                  </a:lnTo>
                  <a:lnTo>
                    <a:pt x="12391" y="9846"/>
                  </a:lnTo>
                  <a:lnTo>
                    <a:pt x="12631" y="9798"/>
                  </a:lnTo>
                  <a:lnTo>
                    <a:pt x="12823" y="9798"/>
                  </a:lnTo>
                  <a:lnTo>
                    <a:pt x="12919" y="9798"/>
                  </a:lnTo>
                  <a:lnTo>
                    <a:pt x="12919" y="9894"/>
                  </a:lnTo>
                  <a:lnTo>
                    <a:pt x="12919" y="9894"/>
                  </a:lnTo>
                  <a:lnTo>
                    <a:pt x="12967" y="10086"/>
                  </a:lnTo>
                  <a:lnTo>
                    <a:pt x="12919" y="10230"/>
                  </a:lnTo>
                  <a:lnTo>
                    <a:pt x="12823" y="10422"/>
                  </a:lnTo>
                  <a:lnTo>
                    <a:pt x="12727" y="10518"/>
                  </a:lnTo>
                  <a:lnTo>
                    <a:pt x="12535" y="10759"/>
                  </a:lnTo>
                  <a:lnTo>
                    <a:pt x="12439" y="10807"/>
                  </a:lnTo>
                  <a:lnTo>
                    <a:pt x="12439" y="10807"/>
                  </a:lnTo>
                  <a:lnTo>
                    <a:pt x="12679" y="10711"/>
                  </a:lnTo>
                  <a:lnTo>
                    <a:pt x="13255" y="10566"/>
                  </a:lnTo>
                  <a:lnTo>
                    <a:pt x="13544" y="10470"/>
                  </a:lnTo>
                  <a:lnTo>
                    <a:pt x="13784" y="10470"/>
                  </a:lnTo>
                  <a:lnTo>
                    <a:pt x="13928" y="10470"/>
                  </a:lnTo>
                  <a:lnTo>
                    <a:pt x="13976" y="10566"/>
                  </a:lnTo>
                  <a:lnTo>
                    <a:pt x="13976" y="10614"/>
                  </a:lnTo>
                  <a:lnTo>
                    <a:pt x="13976" y="10614"/>
                  </a:lnTo>
                  <a:lnTo>
                    <a:pt x="13880" y="10807"/>
                  </a:lnTo>
                  <a:lnTo>
                    <a:pt x="13736" y="10999"/>
                  </a:lnTo>
                  <a:lnTo>
                    <a:pt x="13303" y="11287"/>
                  </a:lnTo>
                  <a:lnTo>
                    <a:pt x="12919" y="11575"/>
                  </a:lnTo>
                  <a:lnTo>
                    <a:pt x="12775" y="11623"/>
                  </a:lnTo>
                  <a:lnTo>
                    <a:pt x="12775" y="11623"/>
                  </a:lnTo>
                  <a:lnTo>
                    <a:pt x="13063" y="11623"/>
                  </a:lnTo>
                  <a:lnTo>
                    <a:pt x="13688" y="11527"/>
                  </a:lnTo>
                  <a:lnTo>
                    <a:pt x="13976" y="11575"/>
                  </a:lnTo>
                  <a:lnTo>
                    <a:pt x="14216" y="11623"/>
                  </a:lnTo>
                  <a:lnTo>
                    <a:pt x="14312" y="11671"/>
                  </a:lnTo>
                  <a:lnTo>
                    <a:pt x="14360" y="11719"/>
                  </a:lnTo>
                  <a:lnTo>
                    <a:pt x="14408" y="11815"/>
                  </a:lnTo>
                  <a:lnTo>
                    <a:pt x="14360" y="11911"/>
                  </a:lnTo>
                  <a:lnTo>
                    <a:pt x="14360" y="11911"/>
                  </a:lnTo>
                  <a:lnTo>
                    <a:pt x="14264" y="12007"/>
                  </a:lnTo>
                  <a:lnTo>
                    <a:pt x="14168" y="12103"/>
                  </a:lnTo>
                  <a:lnTo>
                    <a:pt x="13784" y="12295"/>
                  </a:lnTo>
                  <a:lnTo>
                    <a:pt x="13303" y="12439"/>
                  </a:lnTo>
                  <a:lnTo>
                    <a:pt x="12775" y="12535"/>
                  </a:lnTo>
                  <a:lnTo>
                    <a:pt x="11815" y="12680"/>
                  </a:lnTo>
                  <a:lnTo>
                    <a:pt x="11382" y="12680"/>
                  </a:lnTo>
                  <a:lnTo>
                    <a:pt x="11382" y="12680"/>
                  </a:lnTo>
                  <a:lnTo>
                    <a:pt x="11430" y="12968"/>
                  </a:lnTo>
                  <a:lnTo>
                    <a:pt x="11527" y="13496"/>
                  </a:lnTo>
                  <a:lnTo>
                    <a:pt x="11575" y="13832"/>
                  </a:lnTo>
                  <a:lnTo>
                    <a:pt x="11575" y="14072"/>
                  </a:lnTo>
                  <a:lnTo>
                    <a:pt x="11479" y="14264"/>
                  </a:lnTo>
                  <a:lnTo>
                    <a:pt x="11430" y="14264"/>
                  </a:lnTo>
                  <a:lnTo>
                    <a:pt x="11334" y="14312"/>
                  </a:lnTo>
                  <a:lnTo>
                    <a:pt x="11334" y="14312"/>
                  </a:lnTo>
                  <a:lnTo>
                    <a:pt x="11238" y="14264"/>
                  </a:lnTo>
                  <a:lnTo>
                    <a:pt x="11142" y="14216"/>
                  </a:lnTo>
                  <a:lnTo>
                    <a:pt x="10902" y="13976"/>
                  </a:lnTo>
                  <a:lnTo>
                    <a:pt x="10614" y="13640"/>
                  </a:lnTo>
                  <a:lnTo>
                    <a:pt x="10374" y="13256"/>
                  </a:lnTo>
                  <a:lnTo>
                    <a:pt x="9942" y="12584"/>
                  </a:lnTo>
                  <a:lnTo>
                    <a:pt x="9750" y="12247"/>
                  </a:lnTo>
                  <a:lnTo>
                    <a:pt x="0" y="4611"/>
                  </a:lnTo>
                  <a:lnTo>
                    <a:pt x="3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8" name="Google Shape;3068;p46"/>
            <p:cNvSpPr/>
            <p:nvPr/>
          </p:nvSpPr>
          <p:spPr>
            <a:xfrm>
              <a:off x="6914825" y="4113325"/>
              <a:ext cx="70850" cy="110500"/>
            </a:xfrm>
            <a:custGeom>
              <a:avLst/>
              <a:gdLst/>
              <a:ahLst/>
              <a:cxnLst/>
              <a:rect l="l" t="t" r="r" b="b"/>
              <a:pathLst>
                <a:path w="2834" h="4420" extrusionOk="0">
                  <a:moveTo>
                    <a:pt x="0" y="3891"/>
                  </a:moveTo>
                  <a:lnTo>
                    <a:pt x="0" y="3891"/>
                  </a:lnTo>
                  <a:lnTo>
                    <a:pt x="673" y="4419"/>
                  </a:lnTo>
                  <a:lnTo>
                    <a:pt x="0" y="3891"/>
                  </a:lnTo>
                  <a:close/>
                  <a:moveTo>
                    <a:pt x="817" y="1"/>
                  </a:moveTo>
                  <a:lnTo>
                    <a:pt x="817" y="1"/>
                  </a:lnTo>
                  <a:lnTo>
                    <a:pt x="2834" y="1874"/>
                  </a:lnTo>
                  <a:lnTo>
                    <a:pt x="2834" y="1874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DBB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9" name="Google Shape;3069;p46"/>
            <p:cNvSpPr/>
            <p:nvPr/>
          </p:nvSpPr>
          <p:spPr>
            <a:xfrm>
              <a:off x="6914825" y="4210575"/>
              <a:ext cx="16825" cy="13250"/>
            </a:xfrm>
            <a:custGeom>
              <a:avLst/>
              <a:gdLst/>
              <a:ahLst/>
              <a:cxnLst/>
              <a:rect l="l" t="t" r="r" b="b"/>
              <a:pathLst>
                <a:path w="673" h="5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673" y="52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0" name="Google Shape;3070;p46"/>
            <p:cNvSpPr/>
            <p:nvPr/>
          </p:nvSpPr>
          <p:spPr>
            <a:xfrm>
              <a:off x="6935225" y="4113325"/>
              <a:ext cx="50450" cy="46850"/>
            </a:xfrm>
            <a:custGeom>
              <a:avLst/>
              <a:gdLst/>
              <a:ahLst/>
              <a:cxnLst/>
              <a:rect l="l" t="t" r="r" b="b"/>
              <a:pathLst>
                <a:path w="2018" h="187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18" y="1874"/>
                  </a:lnTo>
                  <a:lnTo>
                    <a:pt x="2018" y="187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46"/>
            <p:cNvSpPr/>
            <p:nvPr/>
          </p:nvSpPr>
          <p:spPr>
            <a:xfrm>
              <a:off x="6902800" y="4113325"/>
              <a:ext cx="82875" cy="110500"/>
            </a:xfrm>
            <a:custGeom>
              <a:avLst/>
              <a:gdLst/>
              <a:ahLst/>
              <a:cxnLst/>
              <a:rect l="l" t="t" r="r" b="b"/>
              <a:pathLst>
                <a:path w="3315" h="4420" extrusionOk="0">
                  <a:moveTo>
                    <a:pt x="1298" y="1"/>
                  </a:moveTo>
                  <a:lnTo>
                    <a:pt x="1" y="97"/>
                  </a:lnTo>
                  <a:lnTo>
                    <a:pt x="289" y="1922"/>
                  </a:lnTo>
                  <a:lnTo>
                    <a:pt x="481" y="3891"/>
                  </a:lnTo>
                  <a:lnTo>
                    <a:pt x="1154" y="4419"/>
                  </a:lnTo>
                  <a:lnTo>
                    <a:pt x="3315" y="187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2" name="Google Shape;3072;p46"/>
            <p:cNvSpPr/>
            <p:nvPr/>
          </p:nvSpPr>
          <p:spPr>
            <a:xfrm>
              <a:off x="6902800" y="4113325"/>
              <a:ext cx="82875" cy="110500"/>
            </a:xfrm>
            <a:custGeom>
              <a:avLst/>
              <a:gdLst/>
              <a:ahLst/>
              <a:cxnLst/>
              <a:rect l="l" t="t" r="r" b="b"/>
              <a:pathLst>
                <a:path w="3315" h="4420" fill="none" extrusionOk="0">
                  <a:moveTo>
                    <a:pt x="1298" y="1"/>
                  </a:moveTo>
                  <a:lnTo>
                    <a:pt x="1" y="97"/>
                  </a:lnTo>
                  <a:lnTo>
                    <a:pt x="1" y="97"/>
                  </a:lnTo>
                  <a:lnTo>
                    <a:pt x="289" y="1922"/>
                  </a:lnTo>
                  <a:lnTo>
                    <a:pt x="481" y="3891"/>
                  </a:lnTo>
                  <a:lnTo>
                    <a:pt x="1154" y="4419"/>
                  </a:lnTo>
                  <a:lnTo>
                    <a:pt x="3315" y="1874"/>
                  </a:lnTo>
                  <a:lnTo>
                    <a:pt x="12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3" name="Google Shape;3073;p46"/>
            <p:cNvSpPr/>
            <p:nvPr/>
          </p:nvSpPr>
          <p:spPr>
            <a:xfrm>
              <a:off x="6878800" y="4059300"/>
              <a:ext cx="109275" cy="160925"/>
            </a:xfrm>
            <a:custGeom>
              <a:avLst/>
              <a:gdLst/>
              <a:ahLst/>
              <a:cxnLst/>
              <a:rect l="l" t="t" r="r" b="b"/>
              <a:pathLst>
                <a:path w="4371" h="6437" extrusionOk="0">
                  <a:moveTo>
                    <a:pt x="0" y="1"/>
                  </a:moveTo>
                  <a:lnTo>
                    <a:pt x="1441" y="6436"/>
                  </a:lnTo>
                  <a:lnTo>
                    <a:pt x="4371" y="2882"/>
                  </a:lnTo>
                  <a:lnTo>
                    <a:pt x="4371" y="2786"/>
                  </a:lnTo>
                  <a:lnTo>
                    <a:pt x="4275" y="2642"/>
                  </a:lnTo>
                  <a:lnTo>
                    <a:pt x="3842" y="2258"/>
                  </a:lnTo>
                  <a:lnTo>
                    <a:pt x="3122" y="1826"/>
                  </a:lnTo>
                  <a:lnTo>
                    <a:pt x="2306" y="1297"/>
                  </a:lnTo>
                  <a:lnTo>
                    <a:pt x="721" y="4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D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4" name="Google Shape;3074;p46"/>
            <p:cNvSpPr/>
            <p:nvPr/>
          </p:nvSpPr>
          <p:spPr>
            <a:xfrm>
              <a:off x="6434575" y="3839600"/>
              <a:ext cx="313375" cy="307375"/>
            </a:xfrm>
            <a:custGeom>
              <a:avLst/>
              <a:gdLst/>
              <a:ahLst/>
              <a:cxnLst/>
              <a:rect l="l" t="t" r="r" b="b"/>
              <a:pathLst>
                <a:path w="12535" h="12295" extrusionOk="0">
                  <a:moveTo>
                    <a:pt x="1921" y="0"/>
                  </a:moveTo>
                  <a:lnTo>
                    <a:pt x="0" y="1153"/>
                  </a:lnTo>
                  <a:lnTo>
                    <a:pt x="144" y="1633"/>
                  </a:lnTo>
                  <a:lnTo>
                    <a:pt x="336" y="2161"/>
                  </a:lnTo>
                  <a:lnTo>
                    <a:pt x="576" y="2882"/>
                  </a:lnTo>
                  <a:lnTo>
                    <a:pt x="961" y="3746"/>
                  </a:lnTo>
                  <a:lnTo>
                    <a:pt x="1393" y="4707"/>
                  </a:lnTo>
                  <a:lnTo>
                    <a:pt x="1921" y="5715"/>
                  </a:lnTo>
                  <a:lnTo>
                    <a:pt x="2593" y="6772"/>
                  </a:lnTo>
                  <a:lnTo>
                    <a:pt x="3362" y="7828"/>
                  </a:lnTo>
                  <a:lnTo>
                    <a:pt x="3794" y="8356"/>
                  </a:lnTo>
                  <a:lnTo>
                    <a:pt x="4274" y="8837"/>
                  </a:lnTo>
                  <a:lnTo>
                    <a:pt x="4755" y="9317"/>
                  </a:lnTo>
                  <a:lnTo>
                    <a:pt x="5283" y="9797"/>
                  </a:lnTo>
                  <a:lnTo>
                    <a:pt x="5859" y="10229"/>
                  </a:lnTo>
                  <a:lnTo>
                    <a:pt x="6436" y="10662"/>
                  </a:lnTo>
                  <a:lnTo>
                    <a:pt x="7060" y="10998"/>
                  </a:lnTo>
                  <a:lnTo>
                    <a:pt x="7732" y="11334"/>
                  </a:lnTo>
                  <a:lnTo>
                    <a:pt x="8453" y="11622"/>
                  </a:lnTo>
                  <a:lnTo>
                    <a:pt x="9173" y="11862"/>
                  </a:lnTo>
                  <a:lnTo>
                    <a:pt x="9989" y="12102"/>
                  </a:lnTo>
                  <a:lnTo>
                    <a:pt x="10806" y="12199"/>
                  </a:lnTo>
                  <a:lnTo>
                    <a:pt x="11622" y="12295"/>
                  </a:lnTo>
                  <a:lnTo>
                    <a:pt x="12535" y="12295"/>
                  </a:lnTo>
                  <a:lnTo>
                    <a:pt x="11958" y="8453"/>
                  </a:lnTo>
                  <a:lnTo>
                    <a:pt x="11814" y="8549"/>
                  </a:lnTo>
                  <a:lnTo>
                    <a:pt x="11622" y="8597"/>
                  </a:lnTo>
                  <a:lnTo>
                    <a:pt x="11382" y="8645"/>
                  </a:lnTo>
                  <a:lnTo>
                    <a:pt x="11046" y="8645"/>
                  </a:lnTo>
                  <a:lnTo>
                    <a:pt x="10614" y="8597"/>
                  </a:lnTo>
                  <a:lnTo>
                    <a:pt x="10133" y="8453"/>
                  </a:lnTo>
                  <a:lnTo>
                    <a:pt x="9557" y="8260"/>
                  </a:lnTo>
                  <a:lnTo>
                    <a:pt x="8933" y="7876"/>
                  </a:lnTo>
                  <a:lnTo>
                    <a:pt x="8164" y="7348"/>
                  </a:lnTo>
                  <a:lnTo>
                    <a:pt x="7348" y="6676"/>
                  </a:lnTo>
                  <a:lnTo>
                    <a:pt x="6436" y="5811"/>
                  </a:lnTo>
                  <a:lnTo>
                    <a:pt x="5475" y="4755"/>
                  </a:lnTo>
                  <a:lnTo>
                    <a:pt x="4370" y="3458"/>
                  </a:lnTo>
                  <a:lnTo>
                    <a:pt x="3218" y="1873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5" name="Google Shape;3075;p46"/>
            <p:cNvSpPr/>
            <p:nvPr/>
          </p:nvSpPr>
          <p:spPr>
            <a:xfrm>
              <a:off x="6434575" y="3839600"/>
              <a:ext cx="313375" cy="307375"/>
            </a:xfrm>
            <a:custGeom>
              <a:avLst/>
              <a:gdLst/>
              <a:ahLst/>
              <a:cxnLst/>
              <a:rect l="l" t="t" r="r" b="b"/>
              <a:pathLst>
                <a:path w="12535" h="12295" fill="none" extrusionOk="0">
                  <a:moveTo>
                    <a:pt x="11958" y="8453"/>
                  </a:moveTo>
                  <a:lnTo>
                    <a:pt x="11958" y="8453"/>
                  </a:lnTo>
                  <a:lnTo>
                    <a:pt x="11814" y="8549"/>
                  </a:lnTo>
                  <a:lnTo>
                    <a:pt x="11622" y="8597"/>
                  </a:lnTo>
                  <a:lnTo>
                    <a:pt x="11382" y="8645"/>
                  </a:lnTo>
                  <a:lnTo>
                    <a:pt x="11046" y="8645"/>
                  </a:lnTo>
                  <a:lnTo>
                    <a:pt x="10614" y="8597"/>
                  </a:lnTo>
                  <a:lnTo>
                    <a:pt x="10133" y="8453"/>
                  </a:lnTo>
                  <a:lnTo>
                    <a:pt x="9557" y="8260"/>
                  </a:lnTo>
                  <a:lnTo>
                    <a:pt x="8933" y="7876"/>
                  </a:lnTo>
                  <a:lnTo>
                    <a:pt x="8164" y="7348"/>
                  </a:lnTo>
                  <a:lnTo>
                    <a:pt x="7348" y="6676"/>
                  </a:lnTo>
                  <a:lnTo>
                    <a:pt x="6436" y="5811"/>
                  </a:lnTo>
                  <a:lnTo>
                    <a:pt x="5475" y="4755"/>
                  </a:lnTo>
                  <a:lnTo>
                    <a:pt x="4370" y="3458"/>
                  </a:lnTo>
                  <a:lnTo>
                    <a:pt x="3218" y="1873"/>
                  </a:lnTo>
                  <a:lnTo>
                    <a:pt x="1921" y="0"/>
                  </a:lnTo>
                  <a:lnTo>
                    <a:pt x="0" y="1153"/>
                  </a:lnTo>
                  <a:lnTo>
                    <a:pt x="0" y="1153"/>
                  </a:lnTo>
                  <a:lnTo>
                    <a:pt x="144" y="1633"/>
                  </a:lnTo>
                  <a:lnTo>
                    <a:pt x="336" y="2161"/>
                  </a:lnTo>
                  <a:lnTo>
                    <a:pt x="576" y="2882"/>
                  </a:lnTo>
                  <a:lnTo>
                    <a:pt x="961" y="3746"/>
                  </a:lnTo>
                  <a:lnTo>
                    <a:pt x="1393" y="4707"/>
                  </a:lnTo>
                  <a:lnTo>
                    <a:pt x="1921" y="5715"/>
                  </a:lnTo>
                  <a:lnTo>
                    <a:pt x="2593" y="6772"/>
                  </a:lnTo>
                  <a:lnTo>
                    <a:pt x="3362" y="7828"/>
                  </a:lnTo>
                  <a:lnTo>
                    <a:pt x="3794" y="8356"/>
                  </a:lnTo>
                  <a:lnTo>
                    <a:pt x="4274" y="8837"/>
                  </a:lnTo>
                  <a:lnTo>
                    <a:pt x="4755" y="9317"/>
                  </a:lnTo>
                  <a:lnTo>
                    <a:pt x="5283" y="9797"/>
                  </a:lnTo>
                  <a:lnTo>
                    <a:pt x="5859" y="10229"/>
                  </a:lnTo>
                  <a:lnTo>
                    <a:pt x="6436" y="10662"/>
                  </a:lnTo>
                  <a:lnTo>
                    <a:pt x="7060" y="10998"/>
                  </a:lnTo>
                  <a:lnTo>
                    <a:pt x="7732" y="11334"/>
                  </a:lnTo>
                  <a:lnTo>
                    <a:pt x="8453" y="11622"/>
                  </a:lnTo>
                  <a:lnTo>
                    <a:pt x="9173" y="11862"/>
                  </a:lnTo>
                  <a:lnTo>
                    <a:pt x="9989" y="12102"/>
                  </a:lnTo>
                  <a:lnTo>
                    <a:pt x="10806" y="12199"/>
                  </a:lnTo>
                  <a:lnTo>
                    <a:pt x="11622" y="12295"/>
                  </a:lnTo>
                  <a:lnTo>
                    <a:pt x="12535" y="12295"/>
                  </a:lnTo>
                  <a:lnTo>
                    <a:pt x="11958" y="84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6" name="Google Shape;3076;p46"/>
            <p:cNvSpPr/>
            <p:nvPr/>
          </p:nvSpPr>
          <p:spPr>
            <a:xfrm>
              <a:off x="6629075" y="4016075"/>
              <a:ext cx="18025" cy="13250"/>
            </a:xfrm>
            <a:custGeom>
              <a:avLst/>
              <a:gdLst/>
              <a:ahLst/>
              <a:cxnLst/>
              <a:rect l="l" t="t" r="r" b="b"/>
              <a:pathLst>
                <a:path w="721" h="53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721" y="529"/>
                  </a:lnTo>
                  <a:lnTo>
                    <a:pt x="721" y="529"/>
                  </a:lnTo>
                  <a:lnTo>
                    <a:pt x="721" y="5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B16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7" name="Google Shape;3077;p46"/>
            <p:cNvSpPr/>
            <p:nvPr/>
          </p:nvSpPr>
          <p:spPr>
            <a:xfrm>
              <a:off x="6629075" y="4016075"/>
              <a:ext cx="18025" cy="13250"/>
            </a:xfrm>
            <a:custGeom>
              <a:avLst/>
              <a:gdLst/>
              <a:ahLst/>
              <a:cxnLst/>
              <a:rect l="l" t="t" r="r" b="b"/>
              <a:pathLst>
                <a:path w="721" h="53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721" y="529"/>
                  </a:lnTo>
                  <a:lnTo>
                    <a:pt x="721" y="529"/>
                  </a:lnTo>
                  <a:lnTo>
                    <a:pt x="721" y="52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8" name="Google Shape;3078;p46"/>
            <p:cNvSpPr/>
            <p:nvPr/>
          </p:nvSpPr>
          <p:spPr>
            <a:xfrm>
              <a:off x="6605050" y="4016075"/>
              <a:ext cx="42050" cy="105700"/>
            </a:xfrm>
            <a:custGeom>
              <a:avLst/>
              <a:gdLst/>
              <a:ahLst/>
              <a:cxnLst/>
              <a:rect l="l" t="t" r="r" b="b"/>
              <a:pathLst>
                <a:path w="1682" h="4228" extrusionOk="0">
                  <a:moveTo>
                    <a:pt x="961" y="1"/>
                  </a:moveTo>
                  <a:lnTo>
                    <a:pt x="1" y="3795"/>
                  </a:lnTo>
                  <a:lnTo>
                    <a:pt x="769" y="4227"/>
                  </a:lnTo>
                  <a:lnTo>
                    <a:pt x="1682" y="529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9" name="Google Shape;3079;p46"/>
            <p:cNvSpPr/>
            <p:nvPr/>
          </p:nvSpPr>
          <p:spPr>
            <a:xfrm>
              <a:off x="6605050" y="4016075"/>
              <a:ext cx="42050" cy="105700"/>
            </a:xfrm>
            <a:custGeom>
              <a:avLst/>
              <a:gdLst/>
              <a:ahLst/>
              <a:cxnLst/>
              <a:rect l="l" t="t" r="r" b="b"/>
              <a:pathLst>
                <a:path w="1682" h="4228" fill="none" extrusionOk="0">
                  <a:moveTo>
                    <a:pt x="961" y="1"/>
                  </a:moveTo>
                  <a:lnTo>
                    <a:pt x="1" y="3795"/>
                  </a:lnTo>
                  <a:lnTo>
                    <a:pt x="1" y="3795"/>
                  </a:lnTo>
                  <a:lnTo>
                    <a:pt x="769" y="4227"/>
                  </a:lnTo>
                  <a:lnTo>
                    <a:pt x="1682" y="529"/>
                  </a:lnTo>
                  <a:lnTo>
                    <a:pt x="1682" y="529"/>
                  </a:lnTo>
                  <a:lnTo>
                    <a:pt x="9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0" name="Google Shape;3080;p46"/>
            <p:cNvSpPr/>
            <p:nvPr/>
          </p:nvSpPr>
          <p:spPr>
            <a:xfrm>
              <a:off x="6617050" y="4019675"/>
              <a:ext cx="115300" cy="145300"/>
            </a:xfrm>
            <a:custGeom>
              <a:avLst/>
              <a:gdLst/>
              <a:ahLst/>
              <a:cxnLst/>
              <a:rect l="l" t="t" r="r" b="b"/>
              <a:pathLst>
                <a:path w="4612" h="5812" extrusionOk="0">
                  <a:moveTo>
                    <a:pt x="1298" y="1"/>
                  </a:moveTo>
                  <a:lnTo>
                    <a:pt x="1" y="5236"/>
                  </a:lnTo>
                  <a:lnTo>
                    <a:pt x="1730" y="5572"/>
                  </a:lnTo>
                  <a:lnTo>
                    <a:pt x="2979" y="5764"/>
                  </a:lnTo>
                  <a:lnTo>
                    <a:pt x="3411" y="5812"/>
                  </a:lnTo>
                  <a:lnTo>
                    <a:pt x="3651" y="5812"/>
                  </a:lnTo>
                  <a:lnTo>
                    <a:pt x="3747" y="5572"/>
                  </a:lnTo>
                  <a:lnTo>
                    <a:pt x="3891" y="4996"/>
                  </a:lnTo>
                  <a:lnTo>
                    <a:pt x="4179" y="3315"/>
                  </a:lnTo>
                  <a:lnTo>
                    <a:pt x="4611" y="913"/>
                  </a:lnTo>
                  <a:lnTo>
                    <a:pt x="4371" y="913"/>
                  </a:lnTo>
                  <a:lnTo>
                    <a:pt x="3795" y="769"/>
                  </a:lnTo>
                  <a:lnTo>
                    <a:pt x="2786" y="481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rgbClr val="4D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1" name="Google Shape;3081;p46"/>
            <p:cNvSpPr/>
            <p:nvPr/>
          </p:nvSpPr>
          <p:spPr>
            <a:xfrm>
              <a:off x="6617050" y="4019675"/>
              <a:ext cx="115300" cy="145300"/>
            </a:xfrm>
            <a:custGeom>
              <a:avLst/>
              <a:gdLst/>
              <a:ahLst/>
              <a:cxnLst/>
              <a:rect l="l" t="t" r="r" b="b"/>
              <a:pathLst>
                <a:path w="4612" h="5812" fill="none" extrusionOk="0">
                  <a:moveTo>
                    <a:pt x="4611" y="913"/>
                  </a:moveTo>
                  <a:lnTo>
                    <a:pt x="4611" y="913"/>
                  </a:lnTo>
                  <a:lnTo>
                    <a:pt x="4371" y="913"/>
                  </a:lnTo>
                  <a:lnTo>
                    <a:pt x="3795" y="769"/>
                  </a:lnTo>
                  <a:lnTo>
                    <a:pt x="2786" y="481"/>
                  </a:lnTo>
                  <a:lnTo>
                    <a:pt x="1298" y="1"/>
                  </a:lnTo>
                  <a:lnTo>
                    <a:pt x="1" y="5236"/>
                  </a:lnTo>
                  <a:lnTo>
                    <a:pt x="1" y="5236"/>
                  </a:lnTo>
                  <a:lnTo>
                    <a:pt x="1730" y="5572"/>
                  </a:lnTo>
                  <a:lnTo>
                    <a:pt x="2979" y="5764"/>
                  </a:lnTo>
                  <a:lnTo>
                    <a:pt x="3411" y="5812"/>
                  </a:lnTo>
                  <a:lnTo>
                    <a:pt x="3651" y="5812"/>
                  </a:lnTo>
                  <a:lnTo>
                    <a:pt x="3651" y="5812"/>
                  </a:lnTo>
                  <a:lnTo>
                    <a:pt x="3747" y="5572"/>
                  </a:lnTo>
                  <a:lnTo>
                    <a:pt x="3891" y="4996"/>
                  </a:lnTo>
                  <a:lnTo>
                    <a:pt x="4179" y="3315"/>
                  </a:lnTo>
                  <a:lnTo>
                    <a:pt x="4611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2" name="Google Shape;3082;p46"/>
            <p:cNvSpPr/>
            <p:nvPr/>
          </p:nvSpPr>
          <p:spPr>
            <a:xfrm>
              <a:off x="6381750" y="3748350"/>
              <a:ext cx="129675" cy="142900"/>
            </a:xfrm>
            <a:custGeom>
              <a:avLst/>
              <a:gdLst/>
              <a:ahLst/>
              <a:cxnLst/>
              <a:rect l="l" t="t" r="r" b="b"/>
              <a:pathLst>
                <a:path w="5187" h="5716" extrusionOk="0">
                  <a:moveTo>
                    <a:pt x="2882" y="0"/>
                  </a:moveTo>
                  <a:lnTo>
                    <a:pt x="2833" y="48"/>
                  </a:lnTo>
                  <a:lnTo>
                    <a:pt x="2737" y="192"/>
                  </a:lnTo>
                  <a:lnTo>
                    <a:pt x="2737" y="480"/>
                  </a:lnTo>
                  <a:lnTo>
                    <a:pt x="2785" y="1153"/>
                  </a:lnTo>
                  <a:lnTo>
                    <a:pt x="2930" y="1777"/>
                  </a:lnTo>
                  <a:lnTo>
                    <a:pt x="3026" y="2209"/>
                  </a:lnTo>
                  <a:lnTo>
                    <a:pt x="2737" y="1729"/>
                  </a:lnTo>
                  <a:lnTo>
                    <a:pt x="2257" y="1009"/>
                  </a:lnTo>
                  <a:lnTo>
                    <a:pt x="2017" y="673"/>
                  </a:lnTo>
                  <a:lnTo>
                    <a:pt x="1777" y="432"/>
                  </a:lnTo>
                  <a:lnTo>
                    <a:pt x="1585" y="288"/>
                  </a:lnTo>
                  <a:lnTo>
                    <a:pt x="1537" y="288"/>
                  </a:lnTo>
                  <a:lnTo>
                    <a:pt x="1441" y="336"/>
                  </a:lnTo>
                  <a:lnTo>
                    <a:pt x="1393" y="432"/>
                  </a:lnTo>
                  <a:lnTo>
                    <a:pt x="1393" y="576"/>
                  </a:lnTo>
                  <a:lnTo>
                    <a:pt x="1393" y="865"/>
                  </a:lnTo>
                  <a:lnTo>
                    <a:pt x="1489" y="1249"/>
                  </a:lnTo>
                  <a:lnTo>
                    <a:pt x="1633" y="1633"/>
                  </a:lnTo>
                  <a:lnTo>
                    <a:pt x="1873" y="2305"/>
                  </a:lnTo>
                  <a:lnTo>
                    <a:pt x="2017" y="2642"/>
                  </a:lnTo>
                  <a:lnTo>
                    <a:pt x="1825" y="2353"/>
                  </a:lnTo>
                  <a:lnTo>
                    <a:pt x="1345" y="1825"/>
                  </a:lnTo>
                  <a:lnTo>
                    <a:pt x="1105" y="1537"/>
                  </a:lnTo>
                  <a:lnTo>
                    <a:pt x="864" y="1345"/>
                  </a:lnTo>
                  <a:lnTo>
                    <a:pt x="672" y="1201"/>
                  </a:lnTo>
                  <a:lnTo>
                    <a:pt x="576" y="1201"/>
                  </a:lnTo>
                  <a:lnTo>
                    <a:pt x="528" y="1249"/>
                  </a:lnTo>
                  <a:lnTo>
                    <a:pt x="528" y="1441"/>
                  </a:lnTo>
                  <a:lnTo>
                    <a:pt x="576" y="1681"/>
                  </a:lnTo>
                  <a:lnTo>
                    <a:pt x="720" y="1921"/>
                  </a:lnTo>
                  <a:lnTo>
                    <a:pt x="864" y="2209"/>
                  </a:lnTo>
                  <a:lnTo>
                    <a:pt x="1249" y="2738"/>
                  </a:lnTo>
                  <a:lnTo>
                    <a:pt x="1441" y="3026"/>
                  </a:lnTo>
                  <a:lnTo>
                    <a:pt x="1441" y="3026"/>
                  </a:lnTo>
                  <a:lnTo>
                    <a:pt x="1201" y="2882"/>
                  </a:lnTo>
                  <a:lnTo>
                    <a:pt x="720" y="2594"/>
                  </a:lnTo>
                  <a:lnTo>
                    <a:pt x="480" y="2498"/>
                  </a:lnTo>
                  <a:lnTo>
                    <a:pt x="288" y="2401"/>
                  </a:lnTo>
                  <a:lnTo>
                    <a:pt x="96" y="2401"/>
                  </a:lnTo>
                  <a:lnTo>
                    <a:pt x="48" y="2449"/>
                  </a:lnTo>
                  <a:lnTo>
                    <a:pt x="0" y="2449"/>
                  </a:lnTo>
                  <a:lnTo>
                    <a:pt x="0" y="2546"/>
                  </a:lnTo>
                  <a:lnTo>
                    <a:pt x="48" y="2690"/>
                  </a:lnTo>
                  <a:lnTo>
                    <a:pt x="336" y="3026"/>
                  </a:lnTo>
                  <a:lnTo>
                    <a:pt x="672" y="3410"/>
                  </a:lnTo>
                  <a:lnTo>
                    <a:pt x="1105" y="3794"/>
                  </a:lnTo>
                  <a:lnTo>
                    <a:pt x="1057" y="4034"/>
                  </a:lnTo>
                  <a:lnTo>
                    <a:pt x="1057" y="4274"/>
                  </a:lnTo>
                  <a:lnTo>
                    <a:pt x="1105" y="4515"/>
                  </a:lnTo>
                  <a:lnTo>
                    <a:pt x="1201" y="4755"/>
                  </a:lnTo>
                  <a:lnTo>
                    <a:pt x="1345" y="5043"/>
                  </a:lnTo>
                  <a:lnTo>
                    <a:pt x="1585" y="5283"/>
                  </a:lnTo>
                  <a:lnTo>
                    <a:pt x="1825" y="5475"/>
                  </a:lnTo>
                  <a:lnTo>
                    <a:pt x="2113" y="5619"/>
                  </a:lnTo>
                  <a:lnTo>
                    <a:pt x="2401" y="5667"/>
                  </a:lnTo>
                  <a:lnTo>
                    <a:pt x="2689" y="5715"/>
                  </a:lnTo>
                  <a:lnTo>
                    <a:pt x="3026" y="5667"/>
                  </a:lnTo>
                  <a:lnTo>
                    <a:pt x="3314" y="5571"/>
                  </a:lnTo>
                  <a:lnTo>
                    <a:pt x="4034" y="5235"/>
                  </a:lnTo>
                  <a:lnTo>
                    <a:pt x="4322" y="5091"/>
                  </a:lnTo>
                  <a:lnTo>
                    <a:pt x="4514" y="4947"/>
                  </a:lnTo>
                  <a:lnTo>
                    <a:pt x="4706" y="4707"/>
                  </a:lnTo>
                  <a:lnTo>
                    <a:pt x="4851" y="4515"/>
                  </a:lnTo>
                  <a:lnTo>
                    <a:pt x="4947" y="4226"/>
                  </a:lnTo>
                  <a:lnTo>
                    <a:pt x="4995" y="3986"/>
                  </a:lnTo>
                  <a:lnTo>
                    <a:pt x="4995" y="3698"/>
                  </a:lnTo>
                  <a:lnTo>
                    <a:pt x="4995" y="3410"/>
                  </a:lnTo>
                  <a:lnTo>
                    <a:pt x="5091" y="2930"/>
                  </a:lnTo>
                  <a:lnTo>
                    <a:pt x="5187" y="2257"/>
                  </a:lnTo>
                  <a:lnTo>
                    <a:pt x="5187" y="1921"/>
                  </a:lnTo>
                  <a:lnTo>
                    <a:pt x="5139" y="1633"/>
                  </a:lnTo>
                  <a:lnTo>
                    <a:pt x="5043" y="1489"/>
                  </a:lnTo>
                  <a:lnTo>
                    <a:pt x="4995" y="1441"/>
                  </a:lnTo>
                  <a:lnTo>
                    <a:pt x="4899" y="1393"/>
                  </a:lnTo>
                  <a:lnTo>
                    <a:pt x="4755" y="1393"/>
                  </a:lnTo>
                  <a:lnTo>
                    <a:pt x="4658" y="1489"/>
                  </a:lnTo>
                  <a:lnTo>
                    <a:pt x="4562" y="1585"/>
                  </a:lnTo>
                  <a:lnTo>
                    <a:pt x="4514" y="1729"/>
                  </a:lnTo>
                  <a:lnTo>
                    <a:pt x="4370" y="2065"/>
                  </a:lnTo>
                  <a:lnTo>
                    <a:pt x="4274" y="2401"/>
                  </a:lnTo>
                  <a:lnTo>
                    <a:pt x="4082" y="2305"/>
                  </a:lnTo>
                  <a:lnTo>
                    <a:pt x="3890" y="2209"/>
                  </a:lnTo>
                  <a:lnTo>
                    <a:pt x="3650" y="1585"/>
                  </a:lnTo>
                  <a:lnTo>
                    <a:pt x="3362" y="817"/>
                  </a:lnTo>
                  <a:lnTo>
                    <a:pt x="3218" y="432"/>
                  </a:lnTo>
                  <a:lnTo>
                    <a:pt x="3074" y="192"/>
                  </a:lnTo>
                  <a:lnTo>
                    <a:pt x="2930" y="48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3" name="Google Shape;3083;p46"/>
            <p:cNvSpPr/>
            <p:nvPr/>
          </p:nvSpPr>
          <p:spPr>
            <a:xfrm>
              <a:off x="6651875" y="4037700"/>
              <a:ext cx="272575" cy="300175"/>
            </a:xfrm>
            <a:custGeom>
              <a:avLst/>
              <a:gdLst/>
              <a:ahLst/>
              <a:cxnLst/>
              <a:rect l="l" t="t" r="r" b="b"/>
              <a:pathLst>
                <a:path w="10903" h="12007" extrusionOk="0">
                  <a:moveTo>
                    <a:pt x="4563" y="0"/>
                  </a:moveTo>
                  <a:lnTo>
                    <a:pt x="4131" y="96"/>
                  </a:lnTo>
                  <a:lnTo>
                    <a:pt x="3795" y="192"/>
                  </a:lnTo>
                  <a:lnTo>
                    <a:pt x="3459" y="288"/>
                  </a:lnTo>
                  <a:lnTo>
                    <a:pt x="3218" y="432"/>
                  </a:lnTo>
                  <a:lnTo>
                    <a:pt x="2978" y="577"/>
                  </a:lnTo>
                  <a:lnTo>
                    <a:pt x="2786" y="817"/>
                  </a:lnTo>
                  <a:lnTo>
                    <a:pt x="2594" y="1057"/>
                  </a:lnTo>
                  <a:lnTo>
                    <a:pt x="2210" y="1681"/>
                  </a:lnTo>
                  <a:lnTo>
                    <a:pt x="1826" y="2402"/>
                  </a:lnTo>
                  <a:lnTo>
                    <a:pt x="1537" y="3170"/>
                  </a:lnTo>
                  <a:lnTo>
                    <a:pt x="1249" y="4034"/>
                  </a:lnTo>
                  <a:lnTo>
                    <a:pt x="1009" y="4947"/>
                  </a:lnTo>
                  <a:lnTo>
                    <a:pt x="769" y="5859"/>
                  </a:lnTo>
                  <a:lnTo>
                    <a:pt x="433" y="7636"/>
                  </a:lnTo>
                  <a:lnTo>
                    <a:pt x="193" y="9125"/>
                  </a:lnTo>
                  <a:lnTo>
                    <a:pt x="1" y="10566"/>
                  </a:lnTo>
                  <a:lnTo>
                    <a:pt x="1153" y="10950"/>
                  </a:lnTo>
                  <a:lnTo>
                    <a:pt x="2402" y="11286"/>
                  </a:lnTo>
                  <a:lnTo>
                    <a:pt x="3747" y="11622"/>
                  </a:lnTo>
                  <a:lnTo>
                    <a:pt x="5139" y="11814"/>
                  </a:lnTo>
                  <a:lnTo>
                    <a:pt x="6580" y="11959"/>
                  </a:lnTo>
                  <a:lnTo>
                    <a:pt x="7301" y="12007"/>
                  </a:lnTo>
                  <a:lnTo>
                    <a:pt x="8741" y="12007"/>
                  </a:lnTo>
                  <a:lnTo>
                    <a:pt x="9462" y="11911"/>
                  </a:lnTo>
                  <a:lnTo>
                    <a:pt x="10182" y="11814"/>
                  </a:lnTo>
                  <a:lnTo>
                    <a:pt x="10902" y="11718"/>
                  </a:lnTo>
                  <a:lnTo>
                    <a:pt x="10806" y="10230"/>
                  </a:lnTo>
                  <a:lnTo>
                    <a:pt x="10518" y="6964"/>
                  </a:lnTo>
                  <a:lnTo>
                    <a:pt x="10326" y="5139"/>
                  </a:lnTo>
                  <a:lnTo>
                    <a:pt x="10086" y="3458"/>
                  </a:lnTo>
                  <a:lnTo>
                    <a:pt x="9942" y="2690"/>
                  </a:lnTo>
                  <a:lnTo>
                    <a:pt x="9798" y="2065"/>
                  </a:lnTo>
                  <a:lnTo>
                    <a:pt x="9654" y="1585"/>
                  </a:lnTo>
                  <a:lnTo>
                    <a:pt x="9462" y="1249"/>
                  </a:lnTo>
                  <a:lnTo>
                    <a:pt x="9318" y="1057"/>
                  </a:lnTo>
                  <a:lnTo>
                    <a:pt x="9077" y="865"/>
                  </a:lnTo>
                  <a:lnTo>
                    <a:pt x="8789" y="721"/>
                  </a:lnTo>
                  <a:lnTo>
                    <a:pt x="8453" y="577"/>
                  </a:lnTo>
                  <a:lnTo>
                    <a:pt x="7685" y="288"/>
                  </a:lnTo>
                  <a:lnTo>
                    <a:pt x="6820" y="96"/>
                  </a:lnTo>
                  <a:lnTo>
                    <a:pt x="5908" y="0"/>
                  </a:lnTo>
                  <a:close/>
                </a:path>
              </a:pathLst>
            </a:custGeom>
            <a:solidFill>
              <a:srgbClr val="4D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4" name="Google Shape;3084;p46"/>
            <p:cNvSpPr/>
            <p:nvPr/>
          </p:nvSpPr>
          <p:spPr>
            <a:xfrm>
              <a:off x="6651875" y="4037700"/>
              <a:ext cx="272575" cy="300175"/>
            </a:xfrm>
            <a:custGeom>
              <a:avLst/>
              <a:gdLst/>
              <a:ahLst/>
              <a:cxnLst/>
              <a:rect l="l" t="t" r="r" b="b"/>
              <a:pathLst>
                <a:path w="10903" h="12007" fill="none" extrusionOk="0">
                  <a:moveTo>
                    <a:pt x="1" y="10566"/>
                  </a:moveTo>
                  <a:lnTo>
                    <a:pt x="1" y="10566"/>
                  </a:lnTo>
                  <a:lnTo>
                    <a:pt x="1153" y="10950"/>
                  </a:lnTo>
                  <a:lnTo>
                    <a:pt x="2402" y="11286"/>
                  </a:lnTo>
                  <a:lnTo>
                    <a:pt x="3747" y="11622"/>
                  </a:lnTo>
                  <a:lnTo>
                    <a:pt x="5139" y="11814"/>
                  </a:lnTo>
                  <a:lnTo>
                    <a:pt x="6580" y="11959"/>
                  </a:lnTo>
                  <a:lnTo>
                    <a:pt x="7301" y="12007"/>
                  </a:lnTo>
                  <a:lnTo>
                    <a:pt x="8021" y="12007"/>
                  </a:lnTo>
                  <a:lnTo>
                    <a:pt x="8741" y="12007"/>
                  </a:lnTo>
                  <a:lnTo>
                    <a:pt x="9462" y="11911"/>
                  </a:lnTo>
                  <a:lnTo>
                    <a:pt x="10182" y="11814"/>
                  </a:lnTo>
                  <a:lnTo>
                    <a:pt x="10902" y="11718"/>
                  </a:lnTo>
                  <a:lnTo>
                    <a:pt x="10902" y="11718"/>
                  </a:lnTo>
                  <a:lnTo>
                    <a:pt x="10806" y="10230"/>
                  </a:lnTo>
                  <a:lnTo>
                    <a:pt x="10518" y="6964"/>
                  </a:lnTo>
                  <a:lnTo>
                    <a:pt x="10326" y="5139"/>
                  </a:lnTo>
                  <a:lnTo>
                    <a:pt x="10086" y="3458"/>
                  </a:lnTo>
                  <a:lnTo>
                    <a:pt x="9942" y="2690"/>
                  </a:lnTo>
                  <a:lnTo>
                    <a:pt x="9798" y="2065"/>
                  </a:lnTo>
                  <a:lnTo>
                    <a:pt x="9654" y="1585"/>
                  </a:lnTo>
                  <a:lnTo>
                    <a:pt x="9462" y="1249"/>
                  </a:lnTo>
                  <a:lnTo>
                    <a:pt x="9462" y="1249"/>
                  </a:lnTo>
                  <a:lnTo>
                    <a:pt x="9318" y="1057"/>
                  </a:lnTo>
                  <a:lnTo>
                    <a:pt x="9077" y="865"/>
                  </a:lnTo>
                  <a:lnTo>
                    <a:pt x="8789" y="721"/>
                  </a:lnTo>
                  <a:lnTo>
                    <a:pt x="8453" y="577"/>
                  </a:lnTo>
                  <a:lnTo>
                    <a:pt x="7685" y="288"/>
                  </a:lnTo>
                  <a:lnTo>
                    <a:pt x="6820" y="96"/>
                  </a:lnTo>
                  <a:lnTo>
                    <a:pt x="5908" y="0"/>
                  </a:lnTo>
                  <a:lnTo>
                    <a:pt x="4995" y="0"/>
                  </a:lnTo>
                  <a:lnTo>
                    <a:pt x="4563" y="0"/>
                  </a:lnTo>
                  <a:lnTo>
                    <a:pt x="4131" y="96"/>
                  </a:lnTo>
                  <a:lnTo>
                    <a:pt x="3795" y="192"/>
                  </a:lnTo>
                  <a:lnTo>
                    <a:pt x="3459" y="288"/>
                  </a:lnTo>
                  <a:lnTo>
                    <a:pt x="3459" y="288"/>
                  </a:lnTo>
                  <a:lnTo>
                    <a:pt x="3218" y="432"/>
                  </a:lnTo>
                  <a:lnTo>
                    <a:pt x="2978" y="577"/>
                  </a:lnTo>
                  <a:lnTo>
                    <a:pt x="2786" y="817"/>
                  </a:lnTo>
                  <a:lnTo>
                    <a:pt x="2594" y="1057"/>
                  </a:lnTo>
                  <a:lnTo>
                    <a:pt x="2210" y="1681"/>
                  </a:lnTo>
                  <a:lnTo>
                    <a:pt x="1826" y="2402"/>
                  </a:lnTo>
                  <a:lnTo>
                    <a:pt x="1537" y="3170"/>
                  </a:lnTo>
                  <a:lnTo>
                    <a:pt x="1249" y="4034"/>
                  </a:lnTo>
                  <a:lnTo>
                    <a:pt x="1009" y="4947"/>
                  </a:lnTo>
                  <a:lnTo>
                    <a:pt x="769" y="5859"/>
                  </a:lnTo>
                  <a:lnTo>
                    <a:pt x="433" y="7636"/>
                  </a:lnTo>
                  <a:lnTo>
                    <a:pt x="193" y="9125"/>
                  </a:lnTo>
                  <a:lnTo>
                    <a:pt x="1" y="105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5" name="Google Shape;3085;p46"/>
            <p:cNvSpPr/>
            <p:nvPr/>
          </p:nvSpPr>
          <p:spPr>
            <a:xfrm>
              <a:off x="6761125" y="4037700"/>
              <a:ext cx="103300" cy="58850"/>
            </a:xfrm>
            <a:custGeom>
              <a:avLst/>
              <a:gdLst/>
              <a:ahLst/>
              <a:cxnLst/>
              <a:rect l="l" t="t" r="r" b="b"/>
              <a:pathLst>
                <a:path w="4132" h="2354" extrusionOk="0">
                  <a:moveTo>
                    <a:pt x="673" y="0"/>
                  </a:moveTo>
                  <a:lnTo>
                    <a:pt x="193" y="48"/>
                  </a:lnTo>
                  <a:lnTo>
                    <a:pt x="49" y="240"/>
                  </a:lnTo>
                  <a:lnTo>
                    <a:pt x="1" y="481"/>
                  </a:lnTo>
                  <a:lnTo>
                    <a:pt x="1" y="769"/>
                  </a:lnTo>
                  <a:lnTo>
                    <a:pt x="49" y="1057"/>
                  </a:lnTo>
                  <a:lnTo>
                    <a:pt x="193" y="1345"/>
                  </a:lnTo>
                  <a:lnTo>
                    <a:pt x="433" y="1633"/>
                  </a:lnTo>
                  <a:lnTo>
                    <a:pt x="721" y="1873"/>
                  </a:lnTo>
                  <a:lnTo>
                    <a:pt x="1010" y="2065"/>
                  </a:lnTo>
                  <a:lnTo>
                    <a:pt x="1394" y="2209"/>
                  </a:lnTo>
                  <a:lnTo>
                    <a:pt x="1826" y="2305"/>
                  </a:lnTo>
                  <a:lnTo>
                    <a:pt x="2210" y="2353"/>
                  </a:lnTo>
                  <a:lnTo>
                    <a:pt x="2642" y="2305"/>
                  </a:lnTo>
                  <a:lnTo>
                    <a:pt x="2979" y="2257"/>
                  </a:lnTo>
                  <a:lnTo>
                    <a:pt x="3315" y="2113"/>
                  </a:lnTo>
                  <a:lnTo>
                    <a:pt x="3603" y="1921"/>
                  </a:lnTo>
                  <a:lnTo>
                    <a:pt x="3843" y="1681"/>
                  </a:lnTo>
                  <a:lnTo>
                    <a:pt x="4035" y="1441"/>
                  </a:lnTo>
                  <a:lnTo>
                    <a:pt x="4131" y="1153"/>
                  </a:lnTo>
                  <a:lnTo>
                    <a:pt x="4131" y="865"/>
                  </a:lnTo>
                  <a:lnTo>
                    <a:pt x="4035" y="529"/>
                  </a:lnTo>
                  <a:lnTo>
                    <a:pt x="3651" y="384"/>
                  </a:lnTo>
                  <a:lnTo>
                    <a:pt x="3171" y="288"/>
                  </a:lnTo>
                  <a:lnTo>
                    <a:pt x="2162" y="96"/>
                  </a:lnTo>
                  <a:lnTo>
                    <a:pt x="1154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6" name="Google Shape;3086;p46"/>
            <p:cNvSpPr/>
            <p:nvPr/>
          </p:nvSpPr>
          <p:spPr>
            <a:xfrm>
              <a:off x="6761125" y="4037700"/>
              <a:ext cx="103300" cy="58850"/>
            </a:xfrm>
            <a:custGeom>
              <a:avLst/>
              <a:gdLst/>
              <a:ahLst/>
              <a:cxnLst/>
              <a:rect l="l" t="t" r="r" b="b"/>
              <a:pathLst>
                <a:path w="4132" h="2354" fill="none" extrusionOk="0">
                  <a:moveTo>
                    <a:pt x="4131" y="1153"/>
                  </a:moveTo>
                  <a:lnTo>
                    <a:pt x="4131" y="1153"/>
                  </a:lnTo>
                  <a:lnTo>
                    <a:pt x="4131" y="865"/>
                  </a:lnTo>
                  <a:lnTo>
                    <a:pt x="4035" y="529"/>
                  </a:lnTo>
                  <a:lnTo>
                    <a:pt x="4035" y="529"/>
                  </a:lnTo>
                  <a:lnTo>
                    <a:pt x="3651" y="384"/>
                  </a:lnTo>
                  <a:lnTo>
                    <a:pt x="3171" y="288"/>
                  </a:lnTo>
                  <a:lnTo>
                    <a:pt x="2162" y="96"/>
                  </a:lnTo>
                  <a:lnTo>
                    <a:pt x="1154" y="0"/>
                  </a:lnTo>
                  <a:lnTo>
                    <a:pt x="673" y="0"/>
                  </a:lnTo>
                  <a:lnTo>
                    <a:pt x="193" y="48"/>
                  </a:lnTo>
                  <a:lnTo>
                    <a:pt x="193" y="48"/>
                  </a:lnTo>
                  <a:lnTo>
                    <a:pt x="49" y="240"/>
                  </a:lnTo>
                  <a:lnTo>
                    <a:pt x="1" y="481"/>
                  </a:lnTo>
                  <a:lnTo>
                    <a:pt x="1" y="481"/>
                  </a:lnTo>
                  <a:lnTo>
                    <a:pt x="1" y="769"/>
                  </a:lnTo>
                  <a:lnTo>
                    <a:pt x="49" y="1057"/>
                  </a:lnTo>
                  <a:lnTo>
                    <a:pt x="193" y="1345"/>
                  </a:lnTo>
                  <a:lnTo>
                    <a:pt x="433" y="1633"/>
                  </a:lnTo>
                  <a:lnTo>
                    <a:pt x="721" y="1873"/>
                  </a:lnTo>
                  <a:lnTo>
                    <a:pt x="1010" y="2065"/>
                  </a:lnTo>
                  <a:lnTo>
                    <a:pt x="1394" y="2209"/>
                  </a:lnTo>
                  <a:lnTo>
                    <a:pt x="1826" y="2305"/>
                  </a:lnTo>
                  <a:lnTo>
                    <a:pt x="1826" y="2305"/>
                  </a:lnTo>
                  <a:lnTo>
                    <a:pt x="2210" y="2353"/>
                  </a:lnTo>
                  <a:lnTo>
                    <a:pt x="2642" y="2305"/>
                  </a:lnTo>
                  <a:lnTo>
                    <a:pt x="2979" y="2257"/>
                  </a:lnTo>
                  <a:lnTo>
                    <a:pt x="3315" y="2113"/>
                  </a:lnTo>
                  <a:lnTo>
                    <a:pt x="3603" y="1921"/>
                  </a:lnTo>
                  <a:lnTo>
                    <a:pt x="3843" y="1681"/>
                  </a:lnTo>
                  <a:lnTo>
                    <a:pt x="4035" y="1441"/>
                  </a:lnTo>
                  <a:lnTo>
                    <a:pt x="4131" y="11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7" name="Google Shape;3087;p46"/>
            <p:cNvSpPr/>
            <p:nvPr/>
          </p:nvSpPr>
          <p:spPr>
            <a:xfrm>
              <a:off x="6792350" y="4023275"/>
              <a:ext cx="38450" cy="44450"/>
            </a:xfrm>
            <a:custGeom>
              <a:avLst/>
              <a:gdLst/>
              <a:ahLst/>
              <a:cxnLst/>
              <a:rect l="l" t="t" r="r" b="b"/>
              <a:pathLst>
                <a:path w="1538" h="1778" extrusionOk="0">
                  <a:moveTo>
                    <a:pt x="193" y="1"/>
                  </a:moveTo>
                  <a:lnTo>
                    <a:pt x="1" y="1442"/>
                  </a:lnTo>
                  <a:lnTo>
                    <a:pt x="1489" y="1778"/>
                  </a:lnTo>
                  <a:lnTo>
                    <a:pt x="1537" y="14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46"/>
            <p:cNvSpPr/>
            <p:nvPr/>
          </p:nvSpPr>
          <p:spPr>
            <a:xfrm>
              <a:off x="6792350" y="4023275"/>
              <a:ext cx="38450" cy="44450"/>
            </a:xfrm>
            <a:custGeom>
              <a:avLst/>
              <a:gdLst/>
              <a:ahLst/>
              <a:cxnLst/>
              <a:rect l="l" t="t" r="r" b="b"/>
              <a:pathLst>
                <a:path w="1538" h="1778" fill="none" extrusionOk="0">
                  <a:moveTo>
                    <a:pt x="193" y="1"/>
                  </a:moveTo>
                  <a:lnTo>
                    <a:pt x="1" y="1442"/>
                  </a:lnTo>
                  <a:lnTo>
                    <a:pt x="1489" y="1778"/>
                  </a:lnTo>
                  <a:lnTo>
                    <a:pt x="1537" y="145"/>
                  </a:lnTo>
                  <a:lnTo>
                    <a:pt x="1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46"/>
            <p:cNvSpPr/>
            <p:nvPr/>
          </p:nvSpPr>
          <p:spPr>
            <a:xfrm>
              <a:off x="6792350" y="4043700"/>
              <a:ext cx="38450" cy="24025"/>
            </a:xfrm>
            <a:custGeom>
              <a:avLst/>
              <a:gdLst/>
              <a:ahLst/>
              <a:cxnLst/>
              <a:rect l="l" t="t" r="r" b="b"/>
              <a:pathLst>
                <a:path w="1538" h="961" extrusionOk="0">
                  <a:moveTo>
                    <a:pt x="97" y="0"/>
                  </a:moveTo>
                  <a:lnTo>
                    <a:pt x="1" y="625"/>
                  </a:lnTo>
                  <a:lnTo>
                    <a:pt x="1489" y="961"/>
                  </a:lnTo>
                  <a:lnTo>
                    <a:pt x="1537" y="289"/>
                  </a:lnTo>
                  <a:lnTo>
                    <a:pt x="817" y="192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46"/>
            <p:cNvSpPr/>
            <p:nvPr/>
          </p:nvSpPr>
          <p:spPr>
            <a:xfrm>
              <a:off x="6792350" y="4043700"/>
              <a:ext cx="38450" cy="24025"/>
            </a:xfrm>
            <a:custGeom>
              <a:avLst/>
              <a:gdLst/>
              <a:ahLst/>
              <a:cxnLst/>
              <a:rect l="l" t="t" r="r" b="b"/>
              <a:pathLst>
                <a:path w="1538" h="961" fill="none" extrusionOk="0">
                  <a:moveTo>
                    <a:pt x="97" y="0"/>
                  </a:moveTo>
                  <a:lnTo>
                    <a:pt x="1" y="625"/>
                  </a:lnTo>
                  <a:lnTo>
                    <a:pt x="1489" y="961"/>
                  </a:lnTo>
                  <a:lnTo>
                    <a:pt x="1537" y="289"/>
                  </a:lnTo>
                  <a:lnTo>
                    <a:pt x="1537" y="289"/>
                  </a:lnTo>
                  <a:lnTo>
                    <a:pt x="817" y="192"/>
                  </a:lnTo>
                  <a:lnTo>
                    <a:pt x="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46"/>
            <p:cNvSpPr/>
            <p:nvPr/>
          </p:nvSpPr>
          <p:spPr>
            <a:xfrm>
              <a:off x="6561825" y="3714725"/>
              <a:ext cx="134500" cy="144100"/>
            </a:xfrm>
            <a:custGeom>
              <a:avLst/>
              <a:gdLst/>
              <a:ahLst/>
              <a:cxnLst/>
              <a:rect l="l" t="t" r="r" b="b"/>
              <a:pathLst>
                <a:path w="5380" h="5764" extrusionOk="0">
                  <a:moveTo>
                    <a:pt x="2642" y="0"/>
                  </a:moveTo>
                  <a:lnTo>
                    <a:pt x="2114" y="97"/>
                  </a:lnTo>
                  <a:lnTo>
                    <a:pt x="1634" y="289"/>
                  </a:lnTo>
                  <a:lnTo>
                    <a:pt x="1201" y="577"/>
                  </a:lnTo>
                  <a:lnTo>
                    <a:pt x="769" y="961"/>
                  </a:lnTo>
                  <a:lnTo>
                    <a:pt x="433" y="1393"/>
                  </a:lnTo>
                  <a:lnTo>
                    <a:pt x="193" y="1921"/>
                  </a:lnTo>
                  <a:lnTo>
                    <a:pt x="49" y="2498"/>
                  </a:lnTo>
                  <a:lnTo>
                    <a:pt x="1" y="3074"/>
                  </a:lnTo>
                  <a:lnTo>
                    <a:pt x="49" y="3650"/>
                  </a:lnTo>
                  <a:lnTo>
                    <a:pt x="193" y="4131"/>
                  </a:lnTo>
                  <a:lnTo>
                    <a:pt x="481" y="4611"/>
                  </a:lnTo>
                  <a:lnTo>
                    <a:pt x="817" y="5043"/>
                  </a:lnTo>
                  <a:lnTo>
                    <a:pt x="1201" y="5379"/>
                  </a:lnTo>
                  <a:lnTo>
                    <a:pt x="1442" y="5475"/>
                  </a:lnTo>
                  <a:lnTo>
                    <a:pt x="1682" y="5619"/>
                  </a:lnTo>
                  <a:lnTo>
                    <a:pt x="1970" y="5667"/>
                  </a:lnTo>
                  <a:lnTo>
                    <a:pt x="2210" y="5715"/>
                  </a:lnTo>
                  <a:lnTo>
                    <a:pt x="2738" y="5764"/>
                  </a:lnTo>
                  <a:lnTo>
                    <a:pt x="3267" y="5667"/>
                  </a:lnTo>
                  <a:lnTo>
                    <a:pt x="3747" y="5475"/>
                  </a:lnTo>
                  <a:lnTo>
                    <a:pt x="4227" y="5187"/>
                  </a:lnTo>
                  <a:lnTo>
                    <a:pt x="4611" y="4803"/>
                  </a:lnTo>
                  <a:lnTo>
                    <a:pt x="4947" y="4323"/>
                  </a:lnTo>
                  <a:lnTo>
                    <a:pt x="5188" y="3794"/>
                  </a:lnTo>
                  <a:lnTo>
                    <a:pt x="5380" y="3218"/>
                  </a:lnTo>
                  <a:lnTo>
                    <a:pt x="5380" y="2642"/>
                  </a:lnTo>
                  <a:lnTo>
                    <a:pt x="5332" y="2114"/>
                  </a:lnTo>
                  <a:lnTo>
                    <a:pt x="5188" y="1585"/>
                  </a:lnTo>
                  <a:lnTo>
                    <a:pt x="4947" y="1105"/>
                  </a:lnTo>
                  <a:lnTo>
                    <a:pt x="4611" y="721"/>
                  </a:lnTo>
                  <a:lnTo>
                    <a:pt x="4179" y="385"/>
                  </a:lnTo>
                  <a:lnTo>
                    <a:pt x="3939" y="241"/>
                  </a:lnTo>
                  <a:lnTo>
                    <a:pt x="3699" y="145"/>
                  </a:lnTo>
                  <a:lnTo>
                    <a:pt x="3459" y="49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46"/>
            <p:cNvSpPr/>
            <p:nvPr/>
          </p:nvSpPr>
          <p:spPr>
            <a:xfrm>
              <a:off x="6561825" y="3714725"/>
              <a:ext cx="134500" cy="144100"/>
            </a:xfrm>
            <a:custGeom>
              <a:avLst/>
              <a:gdLst/>
              <a:ahLst/>
              <a:cxnLst/>
              <a:rect l="l" t="t" r="r" b="b"/>
              <a:pathLst>
                <a:path w="5380" h="5764" fill="none" extrusionOk="0">
                  <a:moveTo>
                    <a:pt x="193" y="1921"/>
                  </a:moveTo>
                  <a:lnTo>
                    <a:pt x="193" y="1921"/>
                  </a:lnTo>
                  <a:lnTo>
                    <a:pt x="49" y="2498"/>
                  </a:lnTo>
                  <a:lnTo>
                    <a:pt x="1" y="3074"/>
                  </a:lnTo>
                  <a:lnTo>
                    <a:pt x="49" y="3650"/>
                  </a:lnTo>
                  <a:lnTo>
                    <a:pt x="193" y="4131"/>
                  </a:lnTo>
                  <a:lnTo>
                    <a:pt x="481" y="4611"/>
                  </a:lnTo>
                  <a:lnTo>
                    <a:pt x="817" y="5043"/>
                  </a:lnTo>
                  <a:lnTo>
                    <a:pt x="1201" y="5379"/>
                  </a:lnTo>
                  <a:lnTo>
                    <a:pt x="1442" y="5475"/>
                  </a:lnTo>
                  <a:lnTo>
                    <a:pt x="1682" y="5619"/>
                  </a:lnTo>
                  <a:lnTo>
                    <a:pt x="1682" y="5619"/>
                  </a:lnTo>
                  <a:lnTo>
                    <a:pt x="1970" y="5667"/>
                  </a:lnTo>
                  <a:lnTo>
                    <a:pt x="2210" y="5715"/>
                  </a:lnTo>
                  <a:lnTo>
                    <a:pt x="2738" y="5764"/>
                  </a:lnTo>
                  <a:lnTo>
                    <a:pt x="3267" y="5667"/>
                  </a:lnTo>
                  <a:lnTo>
                    <a:pt x="3747" y="5475"/>
                  </a:lnTo>
                  <a:lnTo>
                    <a:pt x="4227" y="5187"/>
                  </a:lnTo>
                  <a:lnTo>
                    <a:pt x="4611" y="4803"/>
                  </a:lnTo>
                  <a:lnTo>
                    <a:pt x="4947" y="4323"/>
                  </a:lnTo>
                  <a:lnTo>
                    <a:pt x="5188" y="3794"/>
                  </a:lnTo>
                  <a:lnTo>
                    <a:pt x="5188" y="3794"/>
                  </a:lnTo>
                  <a:lnTo>
                    <a:pt x="5380" y="3218"/>
                  </a:lnTo>
                  <a:lnTo>
                    <a:pt x="5380" y="2642"/>
                  </a:lnTo>
                  <a:lnTo>
                    <a:pt x="5332" y="2114"/>
                  </a:lnTo>
                  <a:lnTo>
                    <a:pt x="5188" y="1585"/>
                  </a:lnTo>
                  <a:lnTo>
                    <a:pt x="4947" y="1105"/>
                  </a:lnTo>
                  <a:lnTo>
                    <a:pt x="4611" y="721"/>
                  </a:lnTo>
                  <a:lnTo>
                    <a:pt x="4179" y="385"/>
                  </a:lnTo>
                  <a:lnTo>
                    <a:pt x="3939" y="241"/>
                  </a:lnTo>
                  <a:lnTo>
                    <a:pt x="3699" y="145"/>
                  </a:lnTo>
                  <a:lnTo>
                    <a:pt x="3699" y="145"/>
                  </a:lnTo>
                  <a:lnTo>
                    <a:pt x="3459" y="49"/>
                  </a:lnTo>
                  <a:lnTo>
                    <a:pt x="3170" y="0"/>
                  </a:lnTo>
                  <a:lnTo>
                    <a:pt x="2642" y="0"/>
                  </a:lnTo>
                  <a:lnTo>
                    <a:pt x="2114" y="97"/>
                  </a:lnTo>
                  <a:lnTo>
                    <a:pt x="1634" y="289"/>
                  </a:lnTo>
                  <a:lnTo>
                    <a:pt x="1201" y="577"/>
                  </a:lnTo>
                  <a:lnTo>
                    <a:pt x="769" y="961"/>
                  </a:lnTo>
                  <a:lnTo>
                    <a:pt x="433" y="1393"/>
                  </a:lnTo>
                  <a:lnTo>
                    <a:pt x="193" y="19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46"/>
            <p:cNvSpPr/>
            <p:nvPr/>
          </p:nvSpPr>
          <p:spPr>
            <a:xfrm>
              <a:off x="6579850" y="3739950"/>
              <a:ext cx="39625" cy="81650"/>
            </a:xfrm>
            <a:custGeom>
              <a:avLst/>
              <a:gdLst/>
              <a:ahLst/>
              <a:cxnLst/>
              <a:rect l="l" t="t" r="r" b="b"/>
              <a:pathLst>
                <a:path w="1585" h="3266" extrusionOk="0">
                  <a:moveTo>
                    <a:pt x="1585" y="0"/>
                  </a:moveTo>
                  <a:lnTo>
                    <a:pt x="1345" y="48"/>
                  </a:lnTo>
                  <a:lnTo>
                    <a:pt x="1105" y="96"/>
                  </a:lnTo>
                  <a:lnTo>
                    <a:pt x="913" y="240"/>
                  </a:lnTo>
                  <a:lnTo>
                    <a:pt x="721" y="336"/>
                  </a:lnTo>
                  <a:lnTo>
                    <a:pt x="528" y="528"/>
                  </a:lnTo>
                  <a:lnTo>
                    <a:pt x="336" y="720"/>
                  </a:lnTo>
                  <a:lnTo>
                    <a:pt x="192" y="912"/>
                  </a:lnTo>
                  <a:lnTo>
                    <a:pt x="96" y="1153"/>
                  </a:lnTo>
                  <a:lnTo>
                    <a:pt x="0" y="1489"/>
                  </a:lnTo>
                  <a:lnTo>
                    <a:pt x="0" y="1825"/>
                  </a:lnTo>
                  <a:lnTo>
                    <a:pt x="0" y="2113"/>
                  </a:lnTo>
                  <a:lnTo>
                    <a:pt x="96" y="2401"/>
                  </a:lnTo>
                  <a:lnTo>
                    <a:pt x="240" y="2689"/>
                  </a:lnTo>
                  <a:lnTo>
                    <a:pt x="384" y="2930"/>
                  </a:lnTo>
                  <a:lnTo>
                    <a:pt x="625" y="3122"/>
                  </a:lnTo>
                  <a:lnTo>
                    <a:pt x="865" y="3266"/>
                  </a:lnTo>
                  <a:lnTo>
                    <a:pt x="1009" y="2545"/>
                  </a:lnTo>
                  <a:lnTo>
                    <a:pt x="1249" y="1825"/>
                  </a:lnTo>
                  <a:lnTo>
                    <a:pt x="1585" y="912"/>
                  </a:lnTo>
                  <a:lnTo>
                    <a:pt x="1537" y="96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46"/>
            <p:cNvSpPr/>
            <p:nvPr/>
          </p:nvSpPr>
          <p:spPr>
            <a:xfrm>
              <a:off x="6579850" y="3739950"/>
              <a:ext cx="39625" cy="81650"/>
            </a:xfrm>
            <a:custGeom>
              <a:avLst/>
              <a:gdLst/>
              <a:ahLst/>
              <a:cxnLst/>
              <a:rect l="l" t="t" r="r" b="b"/>
              <a:pathLst>
                <a:path w="1585" h="3266" fill="none" extrusionOk="0">
                  <a:moveTo>
                    <a:pt x="1585" y="0"/>
                  </a:moveTo>
                  <a:lnTo>
                    <a:pt x="1585" y="0"/>
                  </a:lnTo>
                  <a:lnTo>
                    <a:pt x="1345" y="48"/>
                  </a:lnTo>
                  <a:lnTo>
                    <a:pt x="1105" y="96"/>
                  </a:lnTo>
                  <a:lnTo>
                    <a:pt x="913" y="240"/>
                  </a:lnTo>
                  <a:lnTo>
                    <a:pt x="721" y="336"/>
                  </a:lnTo>
                  <a:lnTo>
                    <a:pt x="528" y="528"/>
                  </a:lnTo>
                  <a:lnTo>
                    <a:pt x="336" y="720"/>
                  </a:lnTo>
                  <a:lnTo>
                    <a:pt x="192" y="912"/>
                  </a:lnTo>
                  <a:lnTo>
                    <a:pt x="96" y="1153"/>
                  </a:lnTo>
                  <a:lnTo>
                    <a:pt x="96" y="1153"/>
                  </a:lnTo>
                  <a:lnTo>
                    <a:pt x="0" y="1489"/>
                  </a:lnTo>
                  <a:lnTo>
                    <a:pt x="0" y="1825"/>
                  </a:lnTo>
                  <a:lnTo>
                    <a:pt x="0" y="2113"/>
                  </a:lnTo>
                  <a:lnTo>
                    <a:pt x="96" y="2401"/>
                  </a:lnTo>
                  <a:lnTo>
                    <a:pt x="240" y="2689"/>
                  </a:lnTo>
                  <a:lnTo>
                    <a:pt x="384" y="2930"/>
                  </a:lnTo>
                  <a:lnTo>
                    <a:pt x="625" y="3122"/>
                  </a:lnTo>
                  <a:lnTo>
                    <a:pt x="865" y="3266"/>
                  </a:lnTo>
                  <a:lnTo>
                    <a:pt x="865" y="3266"/>
                  </a:lnTo>
                  <a:lnTo>
                    <a:pt x="1009" y="2545"/>
                  </a:lnTo>
                  <a:lnTo>
                    <a:pt x="1249" y="1825"/>
                  </a:lnTo>
                  <a:lnTo>
                    <a:pt x="1585" y="912"/>
                  </a:lnTo>
                  <a:lnTo>
                    <a:pt x="1585" y="912"/>
                  </a:lnTo>
                  <a:lnTo>
                    <a:pt x="1537" y="961"/>
                  </a:lnTo>
                  <a:lnTo>
                    <a:pt x="1537" y="961"/>
                  </a:lnTo>
                  <a:lnTo>
                    <a:pt x="15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46"/>
            <p:cNvSpPr/>
            <p:nvPr/>
          </p:nvSpPr>
          <p:spPr>
            <a:xfrm>
              <a:off x="6600250" y="3625875"/>
              <a:ext cx="445450" cy="427450"/>
            </a:xfrm>
            <a:custGeom>
              <a:avLst/>
              <a:gdLst/>
              <a:ahLst/>
              <a:cxnLst/>
              <a:rect l="l" t="t" r="r" b="b"/>
              <a:pathLst>
                <a:path w="17818" h="17098" extrusionOk="0">
                  <a:moveTo>
                    <a:pt x="8069" y="1"/>
                  </a:moveTo>
                  <a:lnTo>
                    <a:pt x="7348" y="49"/>
                  </a:lnTo>
                  <a:lnTo>
                    <a:pt x="6628" y="193"/>
                  </a:lnTo>
                  <a:lnTo>
                    <a:pt x="5956" y="385"/>
                  </a:lnTo>
                  <a:lnTo>
                    <a:pt x="5283" y="625"/>
                  </a:lnTo>
                  <a:lnTo>
                    <a:pt x="4659" y="961"/>
                  </a:lnTo>
                  <a:lnTo>
                    <a:pt x="4035" y="1345"/>
                  </a:lnTo>
                  <a:lnTo>
                    <a:pt x="3410" y="1778"/>
                  </a:lnTo>
                  <a:lnTo>
                    <a:pt x="2882" y="2258"/>
                  </a:lnTo>
                  <a:lnTo>
                    <a:pt x="2354" y="2786"/>
                  </a:lnTo>
                  <a:lnTo>
                    <a:pt x="1874" y="3362"/>
                  </a:lnTo>
                  <a:lnTo>
                    <a:pt x="1489" y="3987"/>
                  </a:lnTo>
                  <a:lnTo>
                    <a:pt x="1153" y="4611"/>
                  </a:lnTo>
                  <a:lnTo>
                    <a:pt x="865" y="5283"/>
                  </a:lnTo>
                  <a:lnTo>
                    <a:pt x="433" y="6388"/>
                  </a:lnTo>
                  <a:lnTo>
                    <a:pt x="241" y="7108"/>
                  </a:lnTo>
                  <a:lnTo>
                    <a:pt x="97" y="7781"/>
                  </a:lnTo>
                  <a:lnTo>
                    <a:pt x="1" y="8501"/>
                  </a:lnTo>
                  <a:lnTo>
                    <a:pt x="1" y="9173"/>
                  </a:lnTo>
                  <a:lnTo>
                    <a:pt x="49" y="9894"/>
                  </a:lnTo>
                  <a:lnTo>
                    <a:pt x="193" y="10566"/>
                  </a:lnTo>
                  <a:lnTo>
                    <a:pt x="385" y="11190"/>
                  </a:lnTo>
                  <a:lnTo>
                    <a:pt x="625" y="11815"/>
                  </a:lnTo>
                  <a:lnTo>
                    <a:pt x="961" y="12439"/>
                  </a:lnTo>
                  <a:lnTo>
                    <a:pt x="1345" y="13015"/>
                  </a:lnTo>
                  <a:lnTo>
                    <a:pt x="1778" y="13544"/>
                  </a:lnTo>
                  <a:lnTo>
                    <a:pt x="2258" y="14072"/>
                  </a:lnTo>
                  <a:lnTo>
                    <a:pt x="2786" y="14504"/>
                  </a:lnTo>
                  <a:lnTo>
                    <a:pt x="3362" y="14888"/>
                  </a:lnTo>
                  <a:lnTo>
                    <a:pt x="3987" y="15273"/>
                  </a:lnTo>
                  <a:lnTo>
                    <a:pt x="4659" y="15513"/>
                  </a:lnTo>
                  <a:lnTo>
                    <a:pt x="7493" y="16617"/>
                  </a:lnTo>
                  <a:lnTo>
                    <a:pt x="8213" y="16809"/>
                  </a:lnTo>
                  <a:lnTo>
                    <a:pt x="8933" y="17002"/>
                  </a:lnTo>
                  <a:lnTo>
                    <a:pt x="9702" y="17098"/>
                  </a:lnTo>
                  <a:lnTo>
                    <a:pt x="11239" y="17098"/>
                  </a:lnTo>
                  <a:lnTo>
                    <a:pt x="11959" y="17002"/>
                  </a:lnTo>
                  <a:lnTo>
                    <a:pt x="12679" y="16809"/>
                  </a:lnTo>
                  <a:lnTo>
                    <a:pt x="13400" y="16617"/>
                  </a:lnTo>
                  <a:lnTo>
                    <a:pt x="14072" y="16281"/>
                  </a:lnTo>
                  <a:lnTo>
                    <a:pt x="14648" y="15945"/>
                  </a:lnTo>
                  <a:lnTo>
                    <a:pt x="15177" y="15513"/>
                  </a:lnTo>
                  <a:lnTo>
                    <a:pt x="15657" y="15033"/>
                  </a:lnTo>
                  <a:lnTo>
                    <a:pt x="16041" y="14456"/>
                  </a:lnTo>
                  <a:lnTo>
                    <a:pt x="16233" y="14168"/>
                  </a:lnTo>
                  <a:lnTo>
                    <a:pt x="16377" y="13832"/>
                  </a:lnTo>
                  <a:lnTo>
                    <a:pt x="16473" y="13496"/>
                  </a:lnTo>
                  <a:lnTo>
                    <a:pt x="16569" y="13160"/>
                  </a:lnTo>
                  <a:lnTo>
                    <a:pt x="16617" y="12775"/>
                  </a:lnTo>
                  <a:lnTo>
                    <a:pt x="16665" y="12391"/>
                  </a:lnTo>
                  <a:lnTo>
                    <a:pt x="17050" y="11287"/>
                  </a:lnTo>
                  <a:lnTo>
                    <a:pt x="17290" y="10566"/>
                  </a:lnTo>
                  <a:lnTo>
                    <a:pt x="17482" y="9846"/>
                  </a:lnTo>
                  <a:lnTo>
                    <a:pt x="17626" y="9173"/>
                  </a:lnTo>
                  <a:lnTo>
                    <a:pt x="17722" y="8453"/>
                  </a:lnTo>
                  <a:lnTo>
                    <a:pt x="17818" y="7733"/>
                  </a:lnTo>
                  <a:lnTo>
                    <a:pt x="17770" y="7012"/>
                  </a:lnTo>
                  <a:lnTo>
                    <a:pt x="17722" y="6340"/>
                  </a:lnTo>
                  <a:lnTo>
                    <a:pt x="17578" y="5668"/>
                  </a:lnTo>
                  <a:lnTo>
                    <a:pt x="17386" y="5043"/>
                  </a:lnTo>
                  <a:lnTo>
                    <a:pt x="17098" y="4419"/>
                  </a:lnTo>
                  <a:lnTo>
                    <a:pt x="16761" y="3891"/>
                  </a:lnTo>
                  <a:lnTo>
                    <a:pt x="16281" y="3362"/>
                  </a:lnTo>
                  <a:lnTo>
                    <a:pt x="15753" y="2882"/>
                  </a:lnTo>
                  <a:lnTo>
                    <a:pt x="15177" y="2498"/>
                  </a:lnTo>
                  <a:lnTo>
                    <a:pt x="14456" y="2162"/>
                  </a:lnTo>
                  <a:lnTo>
                    <a:pt x="13640" y="1922"/>
                  </a:lnTo>
                  <a:lnTo>
                    <a:pt x="10182" y="385"/>
                  </a:lnTo>
                  <a:lnTo>
                    <a:pt x="9462" y="145"/>
                  </a:lnTo>
                  <a:lnTo>
                    <a:pt x="8789" y="49"/>
                  </a:lnTo>
                  <a:lnTo>
                    <a:pt x="8069" y="1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46"/>
            <p:cNvSpPr/>
            <p:nvPr/>
          </p:nvSpPr>
          <p:spPr>
            <a:xfrm>
              <a:off x="6600250" y="3625875"/>
              <a:ext cx="445450" cy="427450"/>
            </a:xfrm>
            <a:custGeom>
              <a:avLst/>
              <a:gdLst/>
              <a:ahLst/>
              <a:cxnLst/>
              <a:rect l="l" t="t" r="r" b="b"/>
              <a:pathLst>
                <a:path w="17818" h="17098" fill="none" extrusionOk="0">
                  <a:moveTo>
                    <a:pt x="10182" y="385"/>
                  </a:moveTo>
                  <a:lnTo>
                    <a:pt x="13640" y="1922"/>
                  </a:lnTo>
                  <a:lnTo>
                    <a:pt x="13640" y="1922"/>
                  </a:lnTo>
                  <a:lnTo>
                    <a:pt x="14456" y="2162"/>
                  </a:lnTo>
                  <a:lnTo>
                    <a:pt x="15177" y="2498"/>
                  </a:lnTo>
                  <a:lnTo>
                    <a:pt x="15753" y="2882"/>
                  </a:lnTo>
                  <a:lnTo>
                    <a:pt x="16281" y="3362"/>
                  </a:lnTo>
                  <a:lnTo>
                    <a:pt x="16761" y="3891"/>
                  </a:lnTo>
                  <a:lnTo>
                    <a:pt x="17098" y="4419"/>
                  </a:lnTo>
                  <a:lnTo>
                    <a:pt x="17386" y="5043"/>
                  </a:lnTo>
                  <a:lnTo>
                    <a:pt x="17578" y="5668"/>
                  </a:lnTo>
                  <a:lnTo>
                    <a:pt x="17722" y="6340"/>
                  </a:lnTo>
                  <a:lnTo>
                    <a:pt x="17770" y="7012"/>
                  </a:lnTo>
                  <a:lnTo>
                    <a:pt x="17818" y="7733"/>
                  </a:lnTo>
                  <a:lnTo>
                    <a:pt x="17722" y="8453"/>
                  </a:lnTo>
                  <a:lnTo>
                    <a:pt x="17626" y="9173"/>
                  </a:lnTo>
                  <a:lnTo>
                    <a:pt x="17482" y="9846"/>
                  </a:lnTo>
                  <a:lnTo>
                    <a:pt x="17290" y="10566"/>
                  </a:lnTo>
                  <a:lnTo>
                    <a:pt x="17050" y="11287"/>
                  </a:lnTo>
                  <a:lnTo>
                    <a:pt x="16665" y="12391"/>
                  </a:lnTo>
                  <a:lnTo>
                    <a:pt x="16665" y="12391"/>
                  </a:lnTo>
                  <a:lnTo>
                    <a:pt x="16617" y="12775"/>
                  </a:lnTo>
                  <a:lnTo>
                    <a:pt x="16569" y="13160"/>
                  </a:lnTo>
                  <a:lnTo>
                    <a:pt x="16473" y="13496"/>
                  </a:lnTo>
                  <a:lnTo>
                    <a:pt x="16377" y="13832"/>
                  </a:lnTo>
                  <a:lnTo>
                    <a:pt x="16233" y="14168"/>
                  </a:lnTo>
                  <a:lnTo>
                    <a:pt x="16041" y="14456"/>
                  </a:lnTo>
                  <a:lnTo>
                    <a:pt x="15657" y="15033"/>
                  </a:lnTo>
                  <a:lnTo>
                    <a:pt x="15177" y="15513"/>
                  </a:lnTo>
                  <a:lnTo>
                    <a:pt x="14648" y="15945"/>
                  </a:lnTo>
                  <a:lnTo>
                    <a:pt x="14072" y="16281"/>
                  </a:lnTo>
                  <a:lnTo>
                    <a:pt x="13400" y="16617"/>
                  </a:lnTo>
                  <a:lnTo>
                    <a:pt x="12679" y="16809"/>
                  </a:lnTo>
                  <a:lnTo>
                    <a:pt x="11959" y="17002"/>
                  </a:lnTo>
                  <a:lnTo>
                    <a:pt x="11239" y="17098"/>
                  </a:lnTo>
                  <a:lnTo>
                    <a:pt x="10470" y="17098"/>
                  </a:lnTo>
                  <a:lnTo>
                    <a:pt x="9702" y="17098"/>
                  </a:lnTo>
                  <a:lnTo>
                    <a:pt x="8933" y="17002"/>
                  </a:lnTo>
                  <a:lnTo>
                    <a:pt x="8213" y="16809"/>
                  </a:lnTo>
                  <a:lnTo>
                    <a:pt x="7493" y="16617"/>
                  </a:lnTo>
                  <a:lnTo>
                    <a:pt x="4659" y="15513"/>
                  </a:lnTo>
                  <a:lnTo>
                    <a:pt x="4659" y="15513"/>
                  </a:lnTo>
                  <a:lnTo>
                    <a:pt x="3987" y="15273"/>
                  </a:lnTo>
                  <a:lnTo>
                    <a:pt x="3362" y="14888"/>
                  </a:lnTo>
                  <a:lnTo>
                    <a:pt x="2786" y="14504"/>
                  </a:lnTo>
                  <a:lnTo>
                    <a:pt x="2258" y="14072"/>
                  </a:lnTo>
                  <a:lnTo>
                    <a:pt x="1778" y="13544"/>
                  </a:lnTo>
                  <a:lnTo>
                    <a:pt x="1345" y="13015"/>
                  </a:lnTo>
                  <a:lnTo>
                    <a:pt x="961" y="12439"/>
                  </a:lnTo>
                  <a:lnTo>
                    <a:pt x="625" y="11815"/>
                  </a:lnTo>
                  <a:lnTo>
                    <a:pt x="385" y="11190"/>
                  </a:lnTo>
                  <a:lnTo>
                    <a:pt x="193" y="10566"/>
                  </a:lnTo>
                  <a:lnTo>
                    <a:pt x="49" y="9894"/>
                  </a:lnTo>
                  <a:lnTo>
                    <a:pt x="1" y="9173"/>
                  </a:lnTo>
                  <a:lnTo>
                    <a:pt x="1" y="8501"/>
                  </a:lnTo>
                  <a:lnTo>
                    <a:pt x="97" y="7781"/>
                  </a:lnTo>
                  <a:lnTo>
                    <a:pt x="241" y="7108"/>
                  </a:lnTo>
                  <a:lnTo>
                    <a:pt x="433" y="6388"/>
                  </a:lnTo>
                  <a:lnTo>
                    <a:pt x="865" y="5283"/>
                  </a:lnTo>
                  <a:lnTo>
                    <a:pt x="865" y="5283"/>
                  </a:lnTo>
                  <a:lnTo>
                    <a:pt x="1153" y="4611"/>
                  </a:lnTo>
                  <a:lnTo>
                    <a:pt x="1489" y="3987"/>
                  </a:lnTo>
                  <a:lnTo>
                    <a:pt x="1874" y="3362"/>
                  </a:lnTo>
                  <a:lnTo>
                    <a:pt x="2354" y="2786"/>
                  </a:lnTo>
                  <a:lnTo>
                    <a:pt x="2882" y="2258"/>
                  </a:lnTo>
                  <a:lnTo>
                    <a:pt x="3410" y="1778"/>
                  </a:lnTo>
                  <a:lnTo>
                    <a:pt x="4035" y="1345"/>
                  </a:lnTo>
                  <a:lnTo>
                    <a:pt x="4659" y="961"/>
                  </a:lnTo>
                  <a:lnTo>
                    <a:pt x="5283" y="625"/>
                  </a:lnTo>
                  <a:lnTo>
                    <a:pt x="5956" y="385"/>
                  </a:lnTo>
                  <a:lnTo>
                    <a:pt x="6628" y="193"/>
                  </a:lnTo>
                  <a:lnTo>
                    <a:pt x="7348" y="49"/>
                  </a:lnTo>
                  <a:lnTo>
                    <a:pt x="8069" y="1"/>
                  </a:lnTo>
                  <a:lnTo>
                    <a:pt x="8789" y="49"/>
                  </a:lnTo>
                  <a:lnTo>
                    <a:pt x="9462" y="145"/>
                  </a:lnTo>
                  <a:lnTo>
                    <a:pt x="10182" y="3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46"/>
            <p:cNvSpPr/>
            <p:nvPr/>
          </p:nvSpPr>
          <p:spPr>
            <a:xfrm>
              <a:off x="6865600" y="3796375"/>
              <a:ext cx="94875" cy="111675"/>
            </a:xfrm>
            <a:custGeom>
              <a:avLst/>
              <a:gdLst/>
              <a:ahLst/>
              <a:cxnLst/>
              <a:rect l="l" t="t" r="r" b="b"/>
              <a:pathLst>
                <a:path w="3795" h="4467" extrusionOk="0">
                  <a:moveTo>
                    <a:pt x="1729" y="0"/>
                  </a:moveTo>
                  <a:lnTo>
                    <a:pt x="1393" y="96"/>
                  </a:lnTo>
                  <a:lnTo>
                    <a:pt x="1105" y="240"/>
                  </a:lnTo>
                  <a:lnTo>
                    <a:pt x="817" y="432"/>
                  </a:lnTo>
                  <a:lnTo>
                    <a:pt x="576" y="673"/>
                  </a:lnTo>
                  <a:lnTo>
                    <a:pt x="384" y="961"/>
                  </a:lnTo>
                  <a:lnTo>
                    <a:pt x="288" y="1297"/>
                  </a:lnTo>
                  <a:lnTo>
                    <a:pt x="48" y="2257"/>
                  </a:lnTo>
                  <a:lnTo>
                    <a:pt x="0" y="2594"/>
                  </a:lnTo>
                  <a:lnTo>
                    <a:pt x="0" y="2930"/>
                  </a:lnTo>
                  <a:lnTo>
                    <a:pt x="96" y="3266"/>
                  </a:lnTo>
                  <a:lnTo>
                    <a:pt x="240" y="3602"/>
                  </a:lnTo>
                  <a:lnTo>
                    <a:pt x="432" y="3890"/>
                  </a:lnTo>
                  <a:lnTo>
                    <a:pt x="673" y="4130"/>
                  </a:lnTo>
                  <a:lnTo>
                    <a:pt x="1009" y="4274"/>
                  </a:lnTo>
                  <a:lnTo>
                    <a:pt x="1345" y="4419"/>
                  </a:lnTo>
                  <a:lnTo>
                    <a:pt x="1681" y="4467"/>
                  </a:lnTo>
                  <a:lnTo>
                    <a:pt x="2017" y="4467"/>
                  </a:lnTo>
                  <a:lnTo>
                    <a:pt x="2353" y="4370"/>
                  </a:lnTo>
                  <a:lnTo>
                    <a:pt x="2690" y="4226"/>
                  </a:lnTo>
                  <a:lnTo>
                    <a:pt x="2978" y="4034"/>
                  </a:lnTo>
                  <a:lnTo>
                    <a:pt x="3218" y="3794"/>
                  </a:lnTo>
                  <a:lnTo>
                    <a:pt x="3362" y="3458"/>
                  </a:lnTo>
                  <a:lnTo>
                    <a:pt x="3506" y="3122"/>
                  </a:lnTo>
                  <a:lnTo>
                    <a:pt x="3746" y="2209"/>
                  </a:lnTo>
                  <a:lnTo>
                    <a:pt x="3794" y="1873"/>
                  </a:lnTo>
                  <a:lnTo>
                    <a:pt x="3794" y="1489"/>
                  </a:lnTo>
                  <a:lnTo>
                    <a:pt x="3698" y="1153"/>
                  </a:lnTo>
                  <a:lnTo>
                    <a:pt x="3554" y="865"/>
                  </a:lnTo>
                  <a:lnTo>
                    <a:pt x="3362" y="577"/>
                  </a:lnTo>
                  <a:lnTo>
                    <a:pt x="3122" y="336"/>
                  </a:lnTo>
                  <a:lnTo>
                    <a:pt x="2786" y="144"/>
                  </a:lnTo>
                  <a:lnTo>
                    <a:pt x="2449" y="48"/>
                  </a:lnTo>
                  <a:lnTo>
                    <a:pt x="2113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46"/>
            <p:cNvSpPr/>
            <p:nvPr/>
          </p:nvSpPr>
          <p:spPr>
            <a:xfrm>
              <a:off x="6865600" y="3801175"/>
              <a:ext cx="69650" cy="96075"/>
            </a:xfrm>
            <a:custGeom>
              <a:avLst/>
              <a:gdLst/>
              <a:ahLst/>
              <a:cxnLst/>
              <a:rect l="l" t="t" r="r" b="b"/>
              <a:pathLst>
                <a:path w="2786" h="3843" extrusionOk="0">
                  <a:moveTo>
                    <a:pt x="1201" y="0"/>
                  </a:moveTo>
                  <a:lnTo>
                    <a:pt x="913" y="192"/>
                  </a:lnTo>
                  <a:lnTo>
                    <a:pt x="625" y="433"/>
                  </a:lnTo>
                  <a:lnTo>
                    <a:pt x="432" y="769"/>
                  </a:lnTo>
                  <a:lnTo>
                    <a:pt x="288" y="1105"/>
                  </a:lnTo>
                  <a:lnTo>
                    <a:pt x="48" y="2065"/>
                  </a:lnTo>
                  <a:lnTo>
                    <a:pt x="0" y="2257"/>
                  </a:lnTo>
                  <a:lnTo>
                    <a:pt x="0" y="2498"/>
                  </a:lnTo>
                  <a:lnTo>
                    <a:pt x="48" y="2930"/>
                  </a:lnTo>
                  <a:lnTo>
                    <a:pt x="192" y="3362"/>
                  </a:lnTo>
                  <a:lnTo>
                    <a:pt x="480" y="3698"/>
                  </a:lnTo>
                  <a:lnTo>
                    <a:pt x="673" y="3794"/>
                  </a:lnTo>
                  <a:lnTo>
                    <a:pt x="1009" y="3842"/>
                  </a:lnTo>
                  <a:lnTo>
                    <a:pt x="1297" y="3794"/>
                  </a:lnTo>
                  <a:lnTo>
                    <a:pt x="1633" y="3698"/>
                  </a:lnTo>
                  <a:lnTo>
                    <a:pt x="1921" y="3506"/>
                  </a:lnTo>
                  <a:lnTo>
                    <a:pt x="2161" y="3266"/>
                  </a:lnTo>
                  <a:lnTo>
                    <a:pt x="2401" y="2978"/>
                  </a:lnTo>
                  <a:lnTo>
                    <a:pt x="2546" y="2690"/>
                  </a:lnTo>
                  <a:lnTo>
                    <a:pt x="2690" y="2306"/>
                  </a:lnTo>
                  <a:lnTo>
                    <a:pt x="2786" y="1921"/>
                  </a:lnTo>
                  <a:lnTo>
                    <a:pt x="2786" y="1537"/>
                  </a:lnTo>
                  <a:lnTo>
                    <a:pt x="2690" y="1153"/>
                  </a:lnTo>
                  <a:lnTo>
                    <a:pt x="2594" y="865"/>
                  </a:lnTo>
                  <a:lnTo>
                    <a:pt x="2449" y="577"/>
                  </a:lnTo>
                  <a:lnTo>
                    <a:pt x="2209" y="336"/>
                  </a:lnTo>
                  <a:lnTo>
                    <a:pt x="1969" y="144"/>
                  </a:lnTo>
                  <a:lnTo>
                    <a:pt x="1633" y="0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46"/>
            <p:cNvSpPr/>
            <p:nvPr/>
          </p:nvSpPr>
          <p:spPr>
            <a:xfrm>
              <a:off x="6699900" y="3747150"/>
              <a:ext cx="96075" cy="111675"/>
            </a:xfrm>
            <a:custGeom>
              <a:avLst/>
              <a:gdLst/>
              <a:ahLst/>
              <a:cxnLst/>
              <a:rect l="l" t="t" r="r" b="b"/>
              <a:pathLst>
                <a:path w="3843" h="4467" extrusionOk="0">
                  <a:moveTo>
                    <a:pt x="1874" y="0"/>
                  </a:moveTo>
                  <a:lnTo>
                    <a:pt x="1538" y="48"/>
                  </a:lnTo>
                  <a:lnTo>
                    <a:pt x="1201" y="192"/>
                  </a:lnTo>
                  <a:lnTo>
                    <a:pt x="913" y="384"/>
                  </a:lnTo>
                  <a:lnTo>
                    <a:pt x="673" y="624"/>
                  </a:lnTo>
                  <a:lnTo>
                    <a:pt x="481" y="913"/>
                  </a:lnTo>
                  <a:lnTo>
                    <a:pt x="337" y="1249"/>
                  </a:lnTo>
                  <a:lnTo>
                    <a:pt x="49" y="2161"/>
                  </a:lnTo>
                  <a:lnTo>
                    <a:pt x="1" y="2497"/>
                  </a:lnTo>
                  <a:lnTo>
                    <a:pt x="1" y="2834"/>
                  </a:lnTo>
                  <a:lnTo>
                    <a:pt x="49" y="3170"/>
                  </a:lnTo>
                  <a:lnTo>
                    <a:pt x="193" y="3506"/>
                  </a:lnTo>
                  <a:lnTo>
                    <a:pt x="385" y="3794"/>
                  </a:lnTo>
                  <a:lnTo>
                    <a:pt x="625" y="4034"/>
                  </a:lnTo>
                  <a:lnTo>
                    <a:pt x="913" y="4226"/>
                  </a:lnTo>
                  <a:lnTo>
                    <a:pt x="1249" y="4370"/>
                  </a:lnTo>
                  <a:lnTo>
                    <a:pt x="1634" y="4467"/>
                  </a:lnTo>
                  <a:lnTo>
                    <a:pt x="1970" y="4467"/>
                  </a:lnTo>
                  <a:lnTo>
                    <a:pt x="2306" y="4370"/>
                  </a:lnTo>
                  <a:lnTo>
                    <a:pt x="2642" y="4226"/>
                  </a:lnTo>
                  <a:lnTo>
                    <a:pt x="2930" y="4034"/>
                  </a:lnTo>
                  <a:lnTo>
                    <a:pt x="3170" y="3794"/>
                  </a:lnTo>
                  <a:lnTo>
                    <a:pt x="3362" y="3506"/>
                  </a:lnTo>
                  <a:lnTo>
                    <a:pt x="3507" y="3170"/>
                  </a:lnTo>
                  <a:lnTo>
                    <a:pt x="3747" y="2305"/>
                  </a:lnTo>
                  <a:lnTo>
                    <a:pt x="3843" y="1921"/>
                  </a:lnTo>
                  <a:lnTo>
                    <a:pt x="3843" y="1585"/>
                  </a:lnTo>
                  <a:lnTo>
                    <a:pt x="3747" y="1249"/>
                  </a:lnTo>
                  <a:lnTo>
                    <a:pt x="3651" y="913"/>
                  </a:lnTo>
                  <a:lnTo>
                    <a:pt x="3459" y="624"/>
                  </a:lnTo>
                  <a:lnTo>
                    <a:pt x="3218" y="384"/>
                  </a:lnTo>
                  <a:lnTo>
                    <a:pt x="2930" y="192"/>
                  </a:lnTo>
                  <a:lnTo>
                    <a:pt x="2594" y="48"/>
                  </a:lnTo>
                  <a:lnTo>
                    <a:pt x="2210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46"/>
            <p:cNvSpPr/>
            <p:nvPr/>
          </p:nvSpPr>
          <p:spPr>
            <a:xfrm>
              <a:off x="6699900" y="3747150"/>
              <a:ext cx="96075" cy="111675"/>
            </a:xfrm>
            <a:custGeom>
              <a:avLst/>
              <a:gdLst/>
              <a:ahLst/>
              <a:cxnLst/>
              <a:rect l="l" t="t" r="r" b="b"/>
              <a:pathLst>
                <a:path w="3843" h="4467" fill="none" extrusionOk="0">
                  <a:moveTo>
                    <a:pt x="1249" y="4370"/>
                  </a:moveTo>
                  <a:lnTo>
                    <a:pt x="1249" y="4370"/>
                  </a:lnTo>
                  <a:lnTo>
                    <a:pt x="1249" y="4370"/>
                  </a:lnTo>
                  <a:lnTo>
                    <a:pt x="1634" y="4467"/>
                  </a:lnTo>
                  <a:lnTo>
                    <a:pt x="1970" y="4467"/>
                  </a:lnTo>
                  <a:lnTo>
                    <a:pt x="2306" y="4370"/>
                  </a:lnTo>
                  <a:lnTo>
                    <a:pt x="2642" y="4226"/>
                  </a:lnTo>
                  <a:lnTo>
                    <a:pt x="2930" y="4034"/>
                  </a:lnTo>
                  <a:lnTo>
                    <a:pt x="3170" y="3794"/>
                  </a:lnTo>
                  <a:lnTo>
                    <a:pt x="3362" y="3506"/>
                  </a:lnTo>
                  <a:lnTo>
                    <a:pt x="3507" y="3170"/>
                  </a:lnTo>
                  <a:lnTo>
                    <a:pt x="3747" y="2305"/>
                  </a:lnTo>
                  <a:lnTo>
                    <a:pt x="3747" y="2305"/>
                  </a:lnTo>
                  <a:lnTo>
                    <a:pt x="3843" y="1921"/>
                  </a:lnTo>
                  <a:lnTo>
                    <a:pt x="3843" y="1585"/>
                  </a:lnTo>
                  <a:lnTo>
                    <a:pt x="3747" y="1249"/>
                  </a:lnTo>
                  <a:lnTo>
                    <a:pt x="3651" y="913"/>
                  </a:lnTo>
                  <a:lnTo>
                    <a:pt x="3459" y="624"/>
                  </a:lnTo>
                  <a:lnTo>
                    <a:pt x="3218" y="384"/>
                  </a:lnTo>
                  <a:lnTo>
                    <a:pt x="2930" y="192"/>
                  </a:lnTo>
                  <a:lnTo>
                    <a:pt x="2594" y="48"/>
                  </a:lnTo>
                  <a:lnTo>
                    <a:pt x="2594" y="48"/>
                  </a:lnTo>
                  <a:lnTo>
                    <a:pt x="2210" y="0"/>
                  </a:lnTo>
                  <a:lnTo>
                    <a:pt x="1874" y="0"/>
                  </a:lnTo>
                  <a:lnTo>
                    <a:pt x="1538" y="48"/>
                  </a:lnTo>
                  <a:lnTo>
                    <a:pt x="1201" y="192"/>
                  </a:lnTo>
                  <a:lnTo>
                    <a:pt x="913" y="384"/>
                  </a:lnTo>
                  <a:lnTo>
                    <a:pt x="673" y="624"/>
                  </a:lnTo>
                  <a:lnTo>
                    <a:pt x="481" y="913"/>
                  </a:lnTo>
                  <a:lnTo>
                    <a:pt x="337" y="1249"/>
                  </a:lnTo>
                  <a:lnTo>
                    <a:pt x="49" y="2161"/>
                  </a:lnTo>
                  <a:lnTo>
                    <a:pt x="49" y="2161"/>
                  </a:lnTo>
                  <a:lnTo>
                    <a:pt x="1" y="2497"/>
                  </a:lnTo>
                  <a:lnTo>
                    <a:pt x="1" y="2834"/>
                  </a:lnTo>
                  <a:lnTo>
                    <a:pt x="49" y="3170"/>
                  </a:lnTo>
                  <a:lnTo>
                    <a:pt x="193" y="3506"/>
                  </a:lnTo>
                  <a:lnTo>
                    <a:pt x="385" y="3794"/>
                  </a:lnTo>
                  <a:lnTo>
                    <a:pt x="625" y="4034"/>
                  </a:lnTo>
                  <a:lnTo>
                    <a:pt x="913" y="4226"/>
                  </a:lnTo>
                  <a:lnTo>
                    <a:pt x="1249" y="4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46"/>
            <p:cNvSpPr/>
            <p:nvPr/>
          </p:nvSpPr>
          <p:spPr>
            <a:xfrm>
              <a:off x="6699900" y="3750750"/>
              <a:ext cx="70875" cy="96075"/>
            </a:xfrm>
            <a:custGeom>
              <a:avLst/>
              <a:gdLst/>
              <a:ahLst/>
              <a:cxnLst/>
              <a:rect l="l" t="t" r="r" b="b"/>
              <a:pathLst>
                <a:path w="2835" h="3843" extrusionOk="0">
                  <a:moveTo>
                    <a:pt x="1297" y="0"/>
                  </a:moveTo>
                  <a:lnTo>
                    <a:pt x="1009" y="192"/>
                  </a:lnTo>
                  <a:lnTo>
                    <a:pt x="721" y="432"/>
                  </a:lnTo>
                  <a:lnTo>
                    <a:pt x="481" y="721"/>
                  </a:lnTo>
                  <a:lnTo>
                    <a:pt x="337" y="1105"/>
                  </a:lnTo>
                  <a:lnTo>
                    <a:pt x="49" y="2017"/>
                  </a:lnTo>
                  <a:lnTo>
                    <a:pt x="1" y="2209"/>
                  </a:lnTo>
                  <a:lnTo>
                    <a:pt x="1" y="2450"/>
                  </a:lnTo>
                  <a:lnTo>
                    <a:pt x="49" y="2882"/>
                  </a:lnTo>
                  <a:lnTo>
                    <a:pt x="193" y="3314"/>
                  </a:lnTo>
                  <a:lnTo>
                    <a:pt x="433" y="3698"/>
                  </a:lnTo>
                  <a:lnTo>
                    <a:pt x="625" y="3746"/>
                  </a:lnTo>
                  <a:lnTo>
                    <a:pt x="961" y="3842"/>
                  </a:lnTo>
                  <a:lnTo>
                    <a:pt x="1249" y="3794"/>
                  </a:lnTo>
                  <a:lnTo>
                    <a:pt x="1586" y="3698"/>
                  </a:lnTo>
                  <a:lnTo>
                    <a:pt x="1874" y="3554"/>
                  </a:lnTo>
                  <a:lnTo>
                    <a:pt x="2114" y="3314"/>
                  </a:lnTo>
                  <a:lnTo>
                    <a:pt x="2354" y="3074"/>
                  </a:lnTo>
                  <a:lnTo>
                    <a:pt x="2546" y="2738"/>
                  </a:lnTo>
                  <a:lnTo>
                    <a:pt x="2690" y="2353"/>
                  </a:lnTo>
                  <a:lnTo>
                    <a:pt x="2786" y="1969"/>
                  </a:lnTo>
                  <a:lnTo>
                    <a:pt x="2834" y="1585"/>
                  </a:lnTo>
                  <a:lnTo>
                    <a:pt x="2786" y="1249"/>
                  </a:lnTo>
                  <a:lnTo>
                    <a:pt x="2690" y="913"/>
                  </a:lnTo>
                  <a:lnTo>
                    <a:pt x="2498" y="625"/>
                  </a:lnTo>
                  <a:lnTo>
                    <a:pt x="2306" y="384"/>
                  </a:lnTo>
                  <a:lnTo>
                    <a:pt x="2066" y="192"/>
                  </a:lnTo>
                  <a:lnTo>
                    <a:pt x="1778" y="48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46"/>
            <p:cNvSpPr/>
            <p:nvPr/>
          </p:nvSpPr>
          <p:spPr>
            <a:xfrm>
              <a:off x="6961650" y="3846800"/>
              <a:ext cx="134475" cy="144100"/>
            </a:xfrm>
            <a:custGeom>
              <a:avLst/>
              <a:gdLst/>
              <a:ahLst/>
              <a:cxnLst/>
              <a:rect l="l" t="t" r="r" b="b"/>
              <a:pathLst>
                <a:path w="5379" h="5764" extrusionOk="0">
                  <a:moveTo>
                    <a:pt x="2642" y="0"/>
                  </a:moveTo>
                  <a:lnTo>
                    <a:pt x="2113" y="96"/>
                  </a:lnTo>
                  <a:lnTo>
                    <a:pt x="1633" y="288"/>
                  </a:lnTo>
                  <a:lnTo>
                    <a:pt x="1153" y="577"/>
                  </a:lnTo>
                  <a:lnTo>
                    <a:pt x="769" y="961"/>
                  </a:lnTo>
                  <a:lnTo>
                    <a:pt x="432" y="1441"/>
                  </a:lnTo>
                  <a:lnTo>
                    <a:pt x="192" y="1969"/>
                  </a:lnTo>
                  <a:lnTo>
                    <a:pt x="48" y="2546"/>
                  </a:lnTo>
                  <a:lnTo>
                    <a:pt x="0" y="3074"/>
                  </a:lnTo>
                  <a:lnTo>
                    <a:pt x="48" y="3650"/>
                  </a:lnTo>
                  <a:lnTo>
                    <a:pt x="192" y="4178"/>
                  </a:lnTo>
                  <a:lnTo>
                    <a:pt x="432" y="4611"/>
                  </a:lnTo>
                  <a:lnTo>
                    <a:pt x="769" y="5043"/>
                  </a:lnTo>
                  <a:lnTo>
                    <a:pt x="1201" y="5379"/>
                  </a:lnTo>
                  <a:lnTo>
                    <a:pt x="1441" y="5523"/>
                  </a:lnTo>
                  <a:lnTo>
                    <a:pt x="1681" y="5619"/>
                  </a:lnTo>
                  <a:lnTo>
                    <a:pt x="1921" y="5715"/>
                  </a:lnTo>
                  <a:lnTo>
                    <a:pt x="2209" y="5763"/>
                  </a:lnTo>
                  <a:lnTo>
                    <a:pt x="2738" y="5763"/>
                  </a:lnTo>
                  <a:lnTo>
                    <a:pt x="3266" y="5667"/>
                  </a:lnTo>
                  <a:lnTo>
                    <a:pt x="3746" y="5475"/>
                  </a:lnTo>
                  <a:lnTo>
                    <a:pt x="4178" y="5187"/>
                  </a:lnTo>
                  <a:lnTo>
                    <a:pt x="4611" y="4803"/>
                  </a:lnTo>
                  <a:lnTo>
                    <a:pt x="4947" y="4323"/>
                  </a:lnTo>
                  <a:lnTo>
                    <a:pt x="5187" y="3794"/>
                  </a:lnTo>
                  <a:lnTo>
                    <a:pt x="5331" y="3218"/>
                  </a:lnTo>
                  <a:lnTo>
                    <a:pt x="5379" y="2690"/>
                  </a:lnTo>
                  <a:lnTo>
                    <a:pt x="5331" y="2113"/>
                  </a:lnTo>
                  <a:lnTo>
                    <a:pt x="5187" y="1585"/>
                  </a:lnTo>
                  <a:lnTo>
                    <a:pt x="4947" y="1153"/>
                  </a:lnTo>
                  <a:lnTo>
                    <a:pt x="4611" y="721"/>
                  </a:lnTo>
                  <a:lnTo>
                    <a:pt x="4178" y="384"/>
                  </a:lnTo>
                  <a:lnTo>
                    <a:pt x="3938" y="240"/>
                  </a:lnTo>
                  <a:lnTo>
                    <a:pt x="3698" y="144"/>
                  </a:lnTo>
                  <a:lnTo>
                    <a:pt x="3458" y="48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46"/>
            <p:cNvSpPr/>
            <p:nvPr/>
          </p:nvSpPr>
          <p:spPr>
            <a:xfrm>
              <a:off x="6961650" y="3846800"/>
              <a:ext cx="134475" cy="144100"/>
            </a:xfrm>
            <a:custGeom>
              <a:avLst/>
              <a:gdLst/>
              <a:ahLst/>
              <a:cxnLst/>
              <a:rect l="l" t="t" r="r" b="b"/>
              <a:pathLst>
                <a:path w="5379" h="5764" fill="none" extrusionOk="0">
                  <a:moveTo>
                    <a:pt x="192" y="1969"/>
                  </a:moveTo>
                  <a:lnTo>
                    <a:pt x="192" y="1969"/>
                  </a:lnTo>
                  <a:lnTo>
                    <a:pt x="48" y="2546"/>
                  </a:lnTo>
                  <a:lnTo>
                    <a:pt x="0" y="3074"/>
                  </a:lnTo>
                  <a:lnTo>
                    <a:pt x="48" y="3650"/>
                  </a:lnTo>
                  <a:lnTo>
                    <a:pt x="192" y="4178"/>
                  </a:lnTo>
                  <a:lnTo>
                    <a:pt x="432" y="4611"/>
                  </a:lnTo>
                  <a:lnTo>
                    <a:pt x="769" y="5043"/>
                  </a:lnTo>
                  <a:lnTo>
                    <a:pt x="1201" y="5379"/>
                  </a:lnTo>
                  <a:lnTo>
                    <a:pt x="1441" y="5523"/>
                  </a:lnTo>
                  <a:lnTo>
                    <a:pt x="1681" y="5619"/>
                  </a:lnTo>
                  <a:lnTo>
                    <a:pt x="1681" y="5619"/>
                  </a:lnTo>
                  <a:lnTo>
                    <a:pt x="1921" y="5715"/>
                  </a:lnTo>
                  <a:lnTo>
                    <a:pt x="2209" y="5763"/>
                  </a:lnTo>
                  <a:lnTo>
                    <a:pt x="2738" y="5763"/>
                  </a:lnTo>
                  <a:lnTo>
                    <a:pt x="3266" y="5667"/>
                  </a:lnTo>
                  <a:lnTo>
                    <a:pt x="3746" y="5475"/>
                  </a:lnTo>
                  <a:lnTo>
                    <a:pt x="4178" y="5187"/>
                  </a:lnTo>
                  <a:lnTo>
                    <a:pt x="4611" y="4803"/>
                  </a:lnTo>
                  <a:lnTo>
                    <a:pt x="4947" y="4323"/>
                  </a:lnTo>
                  <a:lnTo>
                    <a:pt x="5187" y="3794"/>
                  </a:lnTo>
                  <a:lnTo>
                    <a:pt x="5187" y="3794"/>
                  </a:lnTo>
                  <a:lnTo>
                    <a:pt x="5331" y="3218"/>
                  </a:lnTo>
                  <a:lnTo>
                    <a:pt x="5379" y="2690"/>
                  </a:lnTo>
                  <a:lnTo>
                    <a:pt x="5331" y="2113"/>
                  </a:lnTo>
                  <a:lnTo>
                    <a:pt x="5187" y="1585"/>
                  </a:lnTo>
                  <a:lnTo>
                    <a:pt x="4947" y="1153"/>
                  </a:lnTo>
                  <a:lnTo>
                    <a:pt x="4611" y="721"/>
                  </a:lnTo>
                  <a:lnTo>
                    <a:pt x="4178" y="384"/>
                  </a:lnTo>
                  <a:lnTo>
                    <a:pt x="3938" y="240"/>
                  </a:lnTo>
                  <a:lnTo>
                    <a:pt x="3698" y="144"/>
                  </a:lnTo>
                  <a:lnTo>
                    <a:pt x="3698" y="144"/>
                  </a:lnTo>
                  <a:lnTo>
                    <a:pt x="3458" y="48"/>
                  </a:lnTo>
                  <a:lnTo>
                    <a:pt x="3170" y="0"/>
                  </a:lnTo>
                  <a:lnTo>
                    <a:pt x="2642" y="0"/>
                  </a:lnTo>
                  <a:lnTo>
                    <a:pt x="2113" y="96"/>
                  </a:lnTo>
                  <a:lnTo>
                    <a:pt x="1633" y="288"/>
                  </a:lnTo>
                  <a:lnTo>
                    <a:pt x="1153" y="577"/>
                  </a:lnTo>
                  <a:lnTo>
                    <a:pt x="769" y="961"/>
                  </a:lnTo>
                  <a:lnTo>
                    <a:pt x="432" y="1441"/>
                  </a:lnTo>
                  <a:lnTo>
                    <a:pt x="192" y="1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46"/>
            <p:cNvSpPr/>
            <p:nvPr/>
          </p:nvSpPr>
          <p:spPr>
            <a:xfrm>
              <a:off x="6991650" y="3876800"/>
              <a:ext cx="80475" cy="85275"/>
            </a:xfrm>
            <a:custGeom>
              <a:avLst/>
              <a:gdLst/>
              <a:ahLst/>
              <a:cxnLst/>
              <a:rect l="l" t="t" r="r" b="b"/>
              <a:pathLst>
                <a:path w="3219" h="3411" extrusionOk="0">
                  <a:moveTo>
                    <a:pt x="1442" y="1"/>
                  </a:moveTo>
                  <a:lnTo>
                    <a:pt x="1201" y="97"/>
                  </a:lnTo>
                  <a:lnTo>
                    <a:pt x="961" y="193"/>
                  </a:lnTo>
                  <a:lnTo>
                    <a:pt x="769" y="337"/>
                  </a:lnTo>
                  <a:lnTo>
                    <a:pt x="577" y="481"/>
                  </a:lnTo>
                  <a:lnTo>
                    <a:pt x="385" y="673"/>
                  </a:lnTo>
                  <a:lnTo>
                    <a:pt x="241" y="913"/>
                  </a:lnTo>
                  <a:lnTo>
                    <a:pt x="145" y="1153"/>
                  </a:lnTo>
                  <a:lnTo>
                    <a:pt x="49" y="1490"/>
                  </a:lnTo>
                  <a:lnTo>
                    <a:pt x="1" y="1826"/>
                  </a:lnTo>
                  <a:lnTo>
                    <a:pt x="49" y="2162"/>
                  </a:lnTo>
                  <a:lnTo>
                    <a:pt x="145" y="2450"/>
                  </a:lnTo>
                  <a:lnTo>
                    <a:pt x="289" y="2738"/>
                  </a:lnTo>
                  <a:lnTo>
                    <a:pt x="481" y="2978"/>
                  </a:lnTo>
                  <a:lnTo>
                    <a:pt x="721" y="3171"/>
                  </a:lnTo>
                  <a:lnTo>
                    <a:pt x="1009" y="3315"/>
                  </a:lnTo>
                  <a:lnTo>
                    <a:pt x="1249" y="3363"/>
                  </a:lnTo>
                  <a:lnTo>
                    <a:pt x="1538" y="3411"/>
                  </a:lnTo>
                  <a:lnTo>
                    <a:pt x="1778" y="3411"/>
                  </a:lnTo>
                  <a:lnTo>
                    <a:pt x="2018" y="3315"/>
                  </a:lnTo>
                  <a:lnTo>
                    <a:pt x="2258" y="3219"/>
                  </a:lnTo>
                  <a:lnTo>
                    <a:pt x="2450" y="3075"/>
                  </a:lnTo>
                  <a:lnTo>
                    <a:pt x="2642" y="2930"/>
                  </a:lnTo>
                  <a:lnTo>
                    <a:pt x="2834" y="2738"/>
                  </a:lnTo>
                  <a:lnTo>
                    <a:pt x="2978" y="2498"/>
                  </a:lnTo>
                  <a:lnTo>
                    <a:pt x="3074" y="2258"/>
                  </a:lnTo>
                  <a:lnTo>
                    <a:pt x="3170" y="1922"/>
                  </a:lnTo>
                  <a:lnTo>
                    <a:pt x="3219" y="1586"/>
                  </a:lnTo>
                  <a:lnTo>
                    <a:pt x="3170" y="1250"/>
                  </a:lnTo>
                  <a:lnTo>
                    <a:pt x="3074" y="961"/>
                  </a:lnTo>
                  <a:lnTo>
                    <a:pt x="2930" y="673"/>
                  </a:lnTo>
                  <a:lnTo>
                    <a:pt x="2738" y="433"/>
                  </a:lnTo>
                  <a:lnTo>
                    <a:pt x="2498" y="241"/>
                  </a:lnTo>
                  <a:lnTo>
                    <a:pt x="2210" y="97"/>
                  </a:lnTo>
                  <a:lnTo>
                    <a:pt x="1970" y="49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46"/>
            <p:cNvSpPr/>
            <p:nvPr/>
          </p:nvSpPr>
          <p:spPr>
            <a:xfrm>
              <a:off x="6991650" y="3876800"/>
              <a:ext cx="80475" cy="85275"/>
            </a:xfrm>
            <a:custGeom>
              <a:avLst/>
              <a:gdLst/>
              <a:ahLst/>
              <a:cxnLst/>
              <a:rect l="l" t="t" r="r" b="b"/>
              <a:pathLst>
                <a:path w="3219" h="3411" fill="none" extrusionOk="0">
                  <a:moveTo>
                    <a:pt x="1682" y="1"/>
                  </a:moveTo>
                  <a:lnTo>
                    <a:pt x="1682" y="1"/>
                  </a:lnTo>
                  <a:lnTo>
                    <a:pt x="1442" y="1"/>
                  </a:lnTo>
                  <a:lnTo>
                    <a:pt x="1201" y="97"/>
                  </a:lnTo>
                  <a:lnTo>
                    <a:pt x="961" y="193"/>
                  </a:lnTo>
                  <a:lnTo>
                    <a:pt x="769" y="337"/>
                  </a:lnTo>
                  <a:lnTo>
                    <a:pt x="577" y="481"/>
                  </a:lnTo>
                  <a:lnTo>
                    <a:pt x="385" y="673"/>
                  </a:lnTo>
                  <a:lnTo>
                    <a:pt x="241" y="913"/>
                  </a:lnTo>
                  <a:lnTo>
                    <a:pt x="145" y="1153"/>
                  </a:lnTo>
                  <a:lnTo>
                    <a:pt x="145" y="1153"/>
                  </a:lnTo>
                  <a:lnTo>
                    <a:pt x="49" y="1490"/>
                  </a:lnTo>
                  <a:lnTo>
                    <a:pt x="1" y="1826"/>
                  </a:lnTo>
                  <a:lnTo>
                    <a:pt x="49" y="2162"/>
                  </a:lnTo>
                  <a:lnTo>
                    <a:pt x="145" y="2450"/>
                  </a:lnTo>
                  <a:lnTo>
                    <a:pt x="289" y="2738"/>
                  </a:lnTo>
                  <a:lnTo>
                    <a:pt x="481" y="2978"/>
                  </a:lnTo>
                  <a:lnTo>
                    <a:pt x="721" y="3171"/>
                  </a:lnTo>
                  <a:lnTo>
                    <a:pt x="1009" y="3315"/>
                  </a:lnTo>
                  <a:lnTo>
                    <a:pt x="1009" y="3315"/>
                  </a:lnTo>
                  <a:lnTo>
                    <a:pt x="1249" y="3363"/>
                  </a:lnTo>
                  <a:lnTo>
                    <a:pt x="1538" y="3411"/>
                  </a:lnTo>
                  <a:lnTo>
                    <a:pt x="1538" y="3411"/>
                  </a:lnTo>
                  <a:lnTo>
                    <a:pt x="1778" y="3411"/>
                  </a:lnTo>
                  <a:lnTo>
                    <a:pt x="2018" y="3315"/>
                  </a:lnTo>
                  <a:lnTo>
                    <a:pt x="2258" y="3219"/>
                  </a:lnTo>
                  <a:lnTo>
                    <a:pt x="2450" y="3075"/>
                  </a:lnTo>
                  <a:lnTo>
                    <a:pt x="2642" y="2930"/>
                  </a:lnTo>
                  <a:lnTo>
                    <a:pt x="2834" y="2738"/>
                  </a:lnTo>
                  <a:lnTo>
                    <a:pt x="2978" y="2498"/>
                  </a:lnTo>
                  <a:lnTo>
                    <a:pt x="3074" y="2258"/>
                  </a:lnTo>
                  <a:lnTo>
                    <a:pt x="3074" y="2258"/>
                  </a:lnTo>
                  <a:lnTo>
                    <a:pt x="3170" y="1922"/>
                  </a:lnTo>
                  <a:lnTo>
                    <a:pt x="3219" y="1586"/>
                  </a:lnTo>
                  <a:lnTo>
                    <a:pt x="3170" y="1250"/>
                  </a:lnTo>
                  <a:lnTo>
                    <a:pt x="3074" y="961"/>
                  </a:lnTo>
                  <a:lnTo>
                    <a:pt x="2930" y="673"/>
                  </a:lnTo>
                  <a:lnTo>
                    <a:pt x="2738" y="433"/>
                  </a:lnTo>
                  <a:lnTo>
                    <a:pt x="2498" y="241"/>
                  </a:lnTo>
                  <a:lnTo>
                    <a:pt x="2210" y="97"/>
                  </a:lnTo>
                  <a:lnTo>
                    <a:pt x="2210" y="97"/>
                  </a:lnTo>
                  <a:lnTo>
                    <a:pt x="1970" y="49"/>
                  </a:lnTo>
                  <a:lnTo>
                    <a:pt x="16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46"/>
            <p:cNvSpPr/>
            <p:nvPr/>
          </p:nvSpPr>
          <p:spPr>
            <a:xfrm>
              <a:off x="6618250" y="3496200"/>
              <a:ext cx="552325" cy="428650"/>
            </a:xfrm>
            <a:custGeom>
              <a:avLst/>
              <a:gdLst/>
              <a:ahLst/>
              <a:cxnLst/>
              <a:rect l="l" t="t" r="r" b="b"/>
              <a:pathLst>
                <a:path w="22093" h="17146" extrusionOk="0">
                  <a:moveTo>
                    <a:pt x="9078" y="1"/>
                  </a:moveTo>
                  <a:lnTo>
                    <a:pt x="8357" y="49"/>
                  </a:lnTo>
                  <a:lnTo>
                    <a:pt x="7589" y="97"/>
                  </a:lnTo>
                  <a:lnTo>
                    <a:pt x="6869" y="241"/>
                  </a:lnTo>
                  <a:lnTo>
                    <a:pt x="6196" y="481"/>
                  </a:lnTo>
                  <a:lnTo>
                    <a:pt x="5476" y="769"/>
                  </a:lnTo>
                  <a:lnTo>
                    <a:pt x="4804" y="1105"/>
                  </a:lnTo>
                  <a:lnTo>
                    <a:pt x="4179" y="1538"/>
                  </a:lnTo>
                  <a:lnTo>
                    <a:pt x="3555" y="2066"/>
                  </a:lnTo>
                  <a:lnTo>
                    <a:pt x="2979" y="2690"/>
                  </a:lnTo>
                  <a:lnTo>
                    <a:pt x="2402" y="3411"/>
                  </a:lnTo>
                  <a:lnTo>
                    <a:pt x="1922" y="4179"/>
                  </a:lnTo>
                  <a:lnTo>
                    <a:pt x="1442" y="5092"/>
                  </a:lnTo>
                  <a:lnTo>
                    <a:pt x="961" y="6100"/>
                  </a:lnTo>
                  <a:lnTo>
                    <a:pt x="577" y="7205"/>
                  </a:lnTo>
                  <a:lnTo>
                    <a:pt x="337" y="8069"/>
                  </a:lnTo>
                  <a:lnTo>
                    <a:pt x="193" y="8934"/>
                  </a:lnTo>
                  <a:lnTo>
                    <a:pt x="49" y="9846"/>
                  </a:lnTo>
                  <a:lnTo>
                    <a:pt x="1" y="10711"/>
                  </a:lnTo>
                  <a:lnTo>
                    <a:pt x="145" y="10518"/>
                  </a:lnTo>
                  <a:lnTo>
                    <a:pt x="673" y="10038"/>
                  </a:lnTo>
                  <a:lnTo>
                    <a:pt x="1490" y="9318"/>
                  </a:lnTo>
                  <a:lnTo>
                    <a:pt x="2546" y="8453"/>
                  </a:lnTo>
                  <a:lnTo>
                    <a:pt x="3123" y="8021"/>
                  </a:lnTo>
                  <a:lnTo>
                    <a:pt x="3795" y="7637"/>
                  </a:lnTo>
                  <a:lnTo>
                    <a:pt x="4515" y="7253"/>
                  </a:lnTo>
                  <a:lnTo>
                    <a:pt x="5236" y="6869"/>
                  </a:lnTo>
                  <a:lnTo>
                    <a:pt x="6004" y="6580"/>
                  </a:lnTo>
                  <a:lnTo>
                    <a:pt x="6821" y="6292"/>
                  </a:lnTo>
                  <a:lnTo>
                    <a:pt x="7637" y="6148"/>
                  </a:lnTo>
                  <a:lnTo>
                    <a:pt x="8453" y="6052"/>
                  </a:lnTo>
                  <a:lnTo>
                    <a:pt x="8549" y="6724"/>
                  </a:lnTo>
                  <a:lnTo>
                    <a:pt x="8694" y="7397"/>
                  </a:lnTo>
                  <a:lnTo>
                    <a:pt x="8838" y="7973"/>
                  </a:lnTo>
                  <a:lnTo>
                    <a:pt x="9030" y="8549"/>
                  </a:lnTo>
                  <a:lnTo>
                    <a:pt x="9174" y="9030"/>
                  </a:lnTo>
                  <a:lnTo>
                    <a:pt x="9414" y="9510"/>
                  </a:lnTo>
                  <a:lnTo>
                    <a:pt x="9606" y="9942"/>
                  </a:lnTo>
                  <a:lnTo>
                    <a:pt x="9846" y="10326"/>
                  </a:lnTo>
                  <a:lnTo>
                    <a:pt x="10374" y="11047"/>
                  </a:lnTo>
                  <a:lnTo>
                    <a:pt x="10903" y="11623"/>
                  </a:lnTo>
                  <a:lnTo>
                    <a:pt x="11431" y="12055"/>
                  </a:lnTo>
                  <a:lnTo>
                    <a:pt x="12007" y="12391"/>
                  </a:lnTo>
                  <a:lnTo>
                    <a:pt x="12536" y="12680"/>
                  </a:lnTo>
                  <a:lnTo>
                    <a:pt x="13064" y="12824"/>
                  </a:lnTo>
                  <a:lnTo>
                    <a:pt x="13544" y="12968"/>
                  </a:lnTo>
                  <a:lnTo>
                    <a:pt x="13976" y="13016"/>
                  </a:lnTo>
                  <a:lnTo>
                    <a:pt x="14601" y="13064"/>
                  </a:lnTo>
                  <a:lnTo>
                    <a:pt x="14841" y="13064"/>
                  </a:lnTo>
                  <a:lnTo>
                    <a:pt x="14505" y="12824"/>
                  </a:lnTo>
                  <a:lnTo>
                    <a:pt x="14168" y="12487"/>
                  </a:lnTo>
                  <a:lnTo>
                    <a:pt x="13832" y="12055"/>
                  </a:lnTo>
                  <a:lnTo>
                    <a:pt x="13544" y="11575"/>
                  </a:lnTo>
                  <a:lnTo>
                    <a:pt x="13208" y="11047"/>
                  </a:lnTo>
                  <a:lnTo>
                    <a:pt x="12968" y="10518"/>
                  </a:lnTo>
                  <a:lnTo>
                    <a:pt x="12440" y="9366"/>
                  </a:lnTo>
                  <a:lnTo>
                    <a:pt x="12007" y="8213"/>
                  </a:lnTo>
                  <a:lnTo>
                    <a:pt x="11671" y="7301"/>
                  </a:lnTo>
                  <a:lnTo>
                    <a:pt x="11431" y="6388"/>
                  </a:lnTo>
                  <a:lnTo>
                    <a:pt x="11575" y="6484"/>
                  </a:lnTo>
                  <a:lnTo>
                    <a:pt x="11767" y="6772"/>
                  </a:lnTo>
                  <a:lnTo>
                    <a:pt x="12391" y="7589"/>
                  </a:lnTo>
                  <a:lnTo>
                    <a:pt x="13112" y="8693"/>
                  </a:lnTo>
                  <a:lnTo>
                    <a:pt x="13928" y="9990"/>
                  </a:lnTo>
                  <a:lnTo>
                    <a:pt x="15321" y="12391"/>
                  </a:lnTo>
                  <a:lnTo>
                    <a:pt x="15945" y="13448"/>
                  </a:lnTo>
                  <a:lnTo>
                    <a:pt x="15657" y="13928"/>
                  </a:lnTo>
                  <a:lnTo>
                    <a:pt x="15081" y="14937"/>
                  </a:lnTo>
                  <a:lnTo>
                    <a:pt x="14793" y="15465"/>
                  </a:lnTo>
                  <a:lnTo>
                    <a:pt x="14601" y="15993"/>
                  </a:lnTo>
                  <a:lnTo>
                    <a:pt x="14505" y="16329"/>
                  </a:lnTo>
                  <a:lnTo>
                    <a:pt x="14505" y="16474"/>
                  </a:lnTo>
                  <a:lnTo>
                    <a:pt x="14553" y="16522"/>
                  </a:lnTo>
                  <a:lnTo>
                    <a:pt x="14601" y="16522"/>
                  </a:lnTo>
                  <a:lnTo>
                    <a:pt x="14697" y="16474"/>
                  </a:lnTo>
                  <a:lnTo>
                    <a:pt x="14889" y="16281"/>
                  </a:lnTo>
                  <a:lnTo>
                    <a:pt x="15465" y="15609"/>
                  </a:lnTo>
                  <a:lnTo>
                    <a:pt x="15753" y="15369"/>
                  </a:lnTo>
                  <a:lnTo>
                    <a:pt x="16089" y="15129"/>
                  </a:lnTo>
                  <a:lnTo>
                    <a:pt x="16426" y="14889"/>
                  </a:lnTo>
                  <a:lnTo>
                    <a:pt x="16858" y="14793"/>
                  </a:lnTo>
                  <a:lnTo>
                    <a:pt x="17290" y="14745"/>
                  </a:lnTo>
                  <a:lnTo>
                    <a:pt x="17530" y="14793"/>
                  </a:lnTo>
                  <a:lnTo>
                    <a:pt x="17770" y="14841"/>
                  </a:lnTo>
                  <a:lnTo>
                    <a:pt x="18010" y="14937"/>
                  </a:lnTo>
                  <a:lnTo>
                    <a:pt x="18251" y="15033"/>
                  </a:lnTo>
                  <a:lnTo>
                    <a:pt x="18539" y="15225"/>
                  </a:lnTo>
                  <a:lnTo>
                    <a:pt x="18827" y="15465"/>
                  </a:lnTo>
                  <a:lnTo>
                    <a:pt x="18923" y="15561"/>
                  </a:lnTo>
                  <a:lnTo>
                    <a:pt x="19067" y="15897"/>
                  </a:lnTo>
                  <a:lnTo>
                    <a:pt x="19163" y="16137"/>
                  </a:lnTo>
                  <a:lnTo>
                    <a:pt x="19163" y="16426"/>
                  </a:lnTo>
                  <a:lnTo>
                    <a:pt x="19163" y="16762"/>
                  </a:lnTo>
                  <a:lnTo>
                    <a:pt x="19115" y="17146"/>
                  </a:lnTo>
                  <a:lnTo>
                    <a:pt x="19355" y="16858"/>
                  </a:lnTo>
                  <a:lnTo>
                    <a:pt x="19979" y="16089"/>
                  </a:lnTo>
                  <a:lnTo>
                    <a:pt x="20364" y="15465"/>
                  </a:lnTo>
                  <a:lnTo>
                    <a:pt x="20748" y="14793"/>
                  </a:lnTo>
                  <a:lnTo>
                    <a:pt x="21180" y="14024"/>
                  </a:lnTo>
                  <a:lnTo>
                    <a:pt x="21516" y="13208"/>
                  </a:lnTo>
                  <a:lnTo>
                    <a:pt x="21804" y="12295"/>
                  </a:lnTo>
                  <a:lnTo>
                    <a:pt x="21997" y="11335"/>
                  </a:lnTo>
                  <a:lnTo>
                    <a:pt x="22045" y="10807"/>
                  </a:lnTo>
                  <a:lnTo>
                    <a:pt x="22093" y="10278"/>
                  </a:lnTo>
                  <a:lnTo>
                    <a:pt x="22093" y="9750"/>
                  </a:lnTo>
                  <a:lnTo>
                    <a:pt x="22045" y="9222"/>
                  </a:lnTo>
                  <a:lnTo>
                    <a:pt x="21949" y="8693"/>
                  </a:lnTo>
                  <a:lnTo>
                    <a:pt x="21804" y="8165"/>
                  </a:lnTo>
                  <a:lnTo>
                    <a:pt x="21612" y="7589"/>
                  </a:lnTo>
                  <a:lnTo>
                    <a:pt x="21420" y="7061"/>
                  </a:lnTo>
                  <a:lnTo>
                    <a:pt x="21132" y="6484"/>
                  </a:lnTo>
                  <a:lnTo>
                    <a:pt x="20748" y="5908"/>
                  </a:lnTo>
                  <a:lnTo>
                    <a:pt x="20364" y="5380"/>
                  </a:lnTo>
                  <a:lnTo>
                    <a:pt x="19883" y="4803"/>
                  </a:lnTo>
                  <a:lnTo>
                    <a:pt x="19211" y="4179"/>
                  </a:lnTo>
                  <a:lnTo>
                    <a:pt x="18347" y="3459"/>
                  </a:lnTo>
                  <a:lnTo>
                    <a:pt x="17290" y="2738"/>
                  </a:lnTo>
                  <a:lnTo>
                    <a:pt x="16137" y="2018"/>
                  </a:lnTo>
                  <a:lnTo>
                    <a:pt x="14841" y="1394"/>
                  </a:lnTo>
                  <a:lnTo>
                    <a:pt x="14168" y="1105"/>
                  </a:lnTo>
                  <a:lnTo>
                    <a:pt x="13496" y="817"/>
                  </a:lnTo>
                  <a:lnTo>
                    <a:pt x="12776" y="577"/>
                  </a:lnTo>
                  <a:lnTo>
                    <a:pt x="12055" y="385"/>
                  </a:lnTo>
                  <a:lnTo>
                    <a:pt x="11287" y="241"/>
                  </a:lnTo>
                  <a:lnTo>
                    <a:pt x="10567" y="97"/>
                  </a:lnTo>
                  <a:lnTo>
                    <a:pt x="9798" y="1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46"/>
            <p:cNvSpPr/>
            <p:nvPr/>
          </p:nvSpPr>
          <p:spPr>
            <a:xfrm>
              <a:off x="6618250" y="3496200"/>
              <a:ext cx="552325" cy="428650"/>
            </a:xfrm>
            <a:custGeom>
              <a:avLst/>
              <a:gdLst/>
              <a:ahLst/>
              <a:cxnLst/>
              <a:rect l="l" t="t" r="r" b="b"/>
              <a:pathLst>
                <a:path w="22093" h="17146" fill="none" extrusionOk="0">
                  <a:moveTo>
                    <a:pt x="19883" y="4803"/>
                  </a:moveTo>
                  <a:lnTo>
                    <a:pt x="19883" y="4803"/>
                  </a:lnTo>
                  <a:lnTo>
                    <a:pt x="19211" y="4179"/>
                  </a:lnTo>
                  <a:lnTo>
                    <a:pt x="18347" y="3459"/>
                  </a:lnTo>
                  <a:lnTo>
                    <a:pt x="17290" y="2738"/>
                  </a:lnTo>
                  <a:lnTo>
                    <a:pt x="16137" y="2018"/>
                  </a:lnTo>
                  <a:lnTo>
                    <a:pt x="14841" y="1394"/>
                  </a:lnTo>
                  <a:lnTo>
                    <a:pt x="14168" y="1105"/>
                  </a:lnTo>
                  <a:lnTo>
                    <a:pt x="13496" y="817"/>
                  </a:lnTo>
                  <a:lnTo>
                    <a:pt x="12776" y="577"/>
                  </a:lnTo>
                  <a:lnTo>
                    <a:pt x="12055" y="385"/>
                  </a:lnTo>
                  <a:lnTo>
                    <a:pt x="11287" y="241"/>
                  </a:lnTo>
                  <a:lnTo>
                    <a:pt x="10567" y="97"/>
                  </a:lnTo>
                  <a:lnTo>
                    <a:pt x="9798" y="1"/>
                  </a:lnTo>
                  <a:lnTo>
                    <a:pt x="9078" y="1"/>
                  </a:lnTo>
                  <a:lnTo>
                    <a:pt x="8357" y="49"/>
                  </a:lnTo>
                  <a:lnTo>
                    <a:pt x="7589" y="97"/>
                  </a:lnTo>
                  <a:lnTo>
                    <a:pt x="6869" y="241"/>
                  </a:lnTo>
                  <a:lnTo>
                    <a:pt x="6196" y="481"/>
                  </a:lnTo>
                  <a:lnTo>
                    <a:pt x="5476" y="769"/>
                  </a:lnTo>
                  <a:lnTo>
                    <a:pt x="4804" y="1105"/>
                  </a:lnTo>
                  <a:lnTo>
                    <a:pt x="4179" y="1538"/>
                  </a:lnTo>
                  <a:lnTo>
                    <a:pt x="3555" y="2066"/>
                  </a:lnTo>
                  <a:lnTo>
                    <a:pt x="2979" y="2690"/>
                  </a:lnTo>
                  <a:lnTo>
                    <a:pt x="2402" y="3411"/>
                  </a:lnTo>
                  <a:lnTo>
                    <a:pt x="1922" y="4179"/>
                  </a:lnTo>
                  <a:lnTo>
                    <a:pt x="1442" y="5092"/>
                  </a:lnTo>
                  <a:lnTo>
                    <a:pt x="961" y="6100"/>
                  </a:lnTo>
                  <a:lnTo>
                    <a:pt x="577" y="7205"/>
                  </a:lnTo>
                  <a:lnTo>
                    <a:pt x="577" y="7205"/>
                  </a:lnTo>
                  <a:lnTo>
                    <a:pt x="337" y="8069"/>
                  </a:lnTo>
                  <a:lnTo>
                    <a:pt x="193" y="8934"/>
                  </a:lnTo>
                  <a:lnTo>
                    <a:pt x="49" y="9846"/>
                  </a:lnTo>
                  <a:lnTo>
                    <a:pt x="1" y="10711"/>
                  </a:lnTo>
                  <a:lnTo>
                    <a:pt x="1" y="10711"/>
                  </a:lnTo>
                  <a:lnTo>
                    <a:pt x="145" y="10518"/>
                  </a:lnTo>
                  <a:lnTo>
                    <a:pt x="673" y="10038"/>
                  </a:lnTo>
                  <a:lnTo>
                    <a:pt x="1490" y="9318"/>
                  </a:lnTo>
                  <a:lnTo>
                    <a:pt x="2546" y="8453"/>
                  </a:lnTo>
                  <a:lnTo>
                    <a:pt x="3123" y="8021"/>
                  </a:lnTo>
                  <a:lnTo>
                    <a:pt x="3795" y="7637"/>
                  </a:lnTo>
                  <a:lnTo>
                    <a:pt x="4515" y="7253"/>
                  </a:lnTo>
                  <a:lnTo>
                    <a:pt x="5236" y="6869"/>
                  </a:lnTo>
                  <a:lnTo>
                    <a:pt x="6004" y="6580"/>
                  </a:lnTo>
                  <a:lnTo>
                    <a:pt x="6821" y="6292"/>
                  </a:lnTo>
                  <a:lnTo>
                    <a:pt x="7637" y="6148"/>
                  </a:lnTo>
                  <a:lnTo>
                    <a:pt x="8453" y="6052"/>
                  </a:lnTo>
                  <a:lnTo>
                    <a:pt x="8453" y="6052"/>
                  </a:lnTo>
                  <a:lnTo>
                    <a:pt x="8549" y="6724"/>
                  </a:lnTo>
                  <a:lnTo>
                    <a:pt x="8694" y="7397"/>
                  </a:lnTo>
                  <a:lnTo>
                    <a:pt x="8838" y="7973"/>
                  </a:lnTo>
                  <a:lnTo>
                    <a:pt x="9030" y="8549"/>
                  </a:lnTo>
                  <a:lnTo>
                    <a:pt x="9174" y="9030"/>
                  </a:lnTo>
                  <a:lnTo>
                    <a:pt x="9414" y="9510"/>
                  </a:lnTo>
                  <a:lnTo>
                    <a:pt x="9606" y="9942"/>
                  </a:lnTo>
                  <a:lnTo>
                    <a:pt x="9846" y="10326"/>
                  </a:lnTo>
                  <a:lnTo>
                    <a:pt x="10374" y="11047"/>
                  </a:lnTo>
                  <a:lnTo>
                    <a:pt x="10903" y="11623"/>
                  </a:lnTo>
                  <a:lnTo>
                    <a:pt x="11431" y="12055"/>
                  </a:lnTo>
                  <a:lnTo>
                    <a:pt x="12007" y="12391"/>
                  </a:lnTo>
                  <a:lnTo>
                    <a:pt x="12536" y="12680"/>
                  </a:lnTo>
                  <a:lnTo>
                    <a:pt x="13064" y="12824"/>
                  </a:lnTo>
                  <a:lnTo>
                    <a:pt x="13544" y="12968"/>
                  </a:lnTo>
                  <a:lnTo>
                    <a:pt x="13976" y="13016"/>
                  </a:lnTo>
                  <a:lnTo>
                    <a:pt x="14601" y="13064"/>
                  </a:lnTo>
                  <a:lnTo>
                    <a:pt x="14841" y="13064"/>
                  </a:lnTo>
                  <a:lnTo>
                    <a:pt x="14841" y="13064"/>
                  </a:lnTo>
                  <a:lnTo>
                    <a:pt x="14505" y="12824"/>
                  </a:lnTo>
                  <a:lnTo>
                    <a:pt x="14168" y="12487"/>
                  </a:lnTo>
                  <a:lnTo>
                    <a:pt x="13832" y="12055"/>
                  </a:lnTo>
                  <a:lnTo>
                    <a:pt x="13544" y="11575"/>
                  </a:lnTo>
                  <a:lnTo>
                    <a:pt x="13208" y="11047"/>
                  </a:lnTo>
                  <a:lnTo>
                    <a:pt x="12968" y="10518"/>
                  </a:lnTo>
                  <a:lnTo>
                    <a:pt x="12440" y="9366"/>
                  </a:lnTo>
                  <a:lnTo>
                    <a:pt x="12007" y="8213"/>
                  </a:lnTo>
                  <a:lnTo>
                    <a:pt x="11671" y="7301"/>
                  </a:lnTo>
                  <a:lnTo>
                    <a:pt x="11431" y="6388"/>
                  </a:lnTo>
                  <a:lnTo>
                    <a:pt x="11431" y="6388"/>
                  </a:lnTo>
                  <a:lnTo>
                    <a:pt x="11575" y="6484"/>
                  </a:lnTo>
                  <a:lnTo>
                    <a:pt x="11767" y="6772"/>
                  </a:lnTo>
                  <a:lnTo>
                    <a:pt x="12391" y="7589"/>
                  </a:lnTo>
                  <a:lnTo>
                    <a:pt x="13112" y="8693"/>
                  </a:lnTo>
                  <a:lnTo>
                    <a:pt x="13928" y="9990"/>
                  </a:lnTo>
                  <a:lnTo>
                    <a:pt x="15321" y="12391"/>
                  </a:lnTo>
                  <a:lnTo>
                    <a:pt x="15945" y="13448"/>
                  </a:lnTo>
                  <a:lnTo>
                    <a:pt x="15945" y="13448"/>
                  </a:lnTo>
                  <a:lnTo>
                    <a:pt x="15657" y="13928"/>
                  </a:lnTo>
                  <a:lnTo>
                    <a:pt x="15081" y="14937"/>
                  </a:lnTo>
                  <a:lnTo>
                    <a:pt x="14793" y="15465"/>
                  </a:lnTo>
                  <a:lnTo>
                    <a:pt x="14601" y="15993"/>
                  </a:lnTo>
                  <a:lnTo>
                    <a:pt x="14505" y="16329"/>
                  </a:lnTo>
                  <a:lnTo>
                    <a:pt x="14505" y="16474"/>
                  </a:lnTo>
                  <a:lnTo>
                    <a:pt x="14553" y="16522"/>
                  </a:lnTo>
                  <a:lnTo>
                    <a:pt x="14553" y="16522"/>
                  </a:lnTo>
                  <a:lnTo>
                    <a:pt x="14601" y="16522"/>
                  </a:lnTo>
                  <a:lnTo>
                    <a:pt x="14697" y="16474"/>
                  </a:lnTo>
                  <a:lnTo>
                    <a:pt x="14889" y="16281"/>
                  </a:lnTo>
                  <a:lnTo>
                    <a:pt x="15465" y="15609"/>
                  </a:lnTo>
                  <a:lnTo>
                    <a:pt x="15465" y="15609"/>
                  </a:lnTo>
                  <a:lnTo>
                    <a:pt x="15753" y="15369"/>
                  </a:lnTo>
                  <a:lnTo>
                    <a:pt x="16089" y="15129"/>
                  </a:lnTo>
                  <a:lnTo>
                    <a:pt x="16426" y="14889"/>
                  </a:lnTo>
                  <a:lnTo>
                    <a:pt x="16858" y="14793"/>
                  </a:lnTo>
                  <a:lnTo>
                    <a:pt x="17290" y="14745"/>
                  </a:lnTo>
                  <a:lnTo>
                    <a:pt x="17530" y="14793"/>
                  </a:lnTo>
                  <a:lnTo>
                    <a:pt x="17770" y="14841"/>
                  </a:lnTo>
                  <a:lnTo>
                    <a:pt x="18010" y="14937"/>
                  </a:lnTo>
                  <a:lnTo>
                    <a:pt x="18251" y="15033"/>
                  </a:lnTo>
                  <a:lnTo>
                    <a:pt x="18539" y="15225"/>
                  </a:lnTo>
                  <a:lnTo>
                    <a:pt x="18827" y="15465"/>
                  </a:lnTo>
                  <a:lnTo>
                    <a:pt x="18827" y="15465"/>
                  </a:lnTo>
                  <a:lnTo>
                    <a:pt x="18923" y="15561"/>
                  </a:lnTo>
                  <a:lnTo>
                    <a:pt x="19067" y="15897"/>
                  </a:lnTo>
                  <a:lnTo>
                    <a:pt x="19163" y="16137"/>
                  </a:lnTo>
                  <a:lnTo>
                    <a:pt x="19163" y="16426"/>
                  </a:lnTo>
                  <a:lnTo>
                    <a:pt x="19163" y="16762"/>
                  </a:lnTo>
                  <a:lnTo>
                    <a:pt x="19115" y="17146"/>
                  </a:lnTo>
                  <a:lnTo>
                    <a:pt x="19115" y="17146"/>
                  </a:lnTo>
                  <a:lnTo>
                    <a:pt x="19355" y="16858"/>
                  </a:lnTo>
                  <a:lnTo>
                    <a:pt x="19979" y="16089"/>
                  </a:lnTo>
                  <a:lnTo>
                    <a:pt x="20364" y="15465"/>
                  </a:lnTo>
                  <a:lnTo>
                    <a:pt x="20748" y="14793"/>
                  </a:lnTo>
                  <a:lnTo>
                    <a:pt x="21180" y="14024"/>
                  </a:lnTo>
                  <a:lnTo>
                    <a:pt x="21516" y="13208"/>
                  </a:lnTo>
                  <a:lnTo>
                    <a:pt x="21804" y="12295"/>
                  </a:lnTo>
                  <a:lnTo>
                    <a:pt x="21997" y="11335"/>
                  </a:lnTo>
                  <a:lnTo>
                    <a:pt x="22045" y="10807"/>
                  </a:lnTo>
                  <a:lnTo>
                    <a:pt x="22093" y="10278"/>
                  </a:lnTo>
                  <a:lnTo>
                    <a:pt x="22093" y="9750"/>
                  </a:lnTo>
                  <a:lnTo>
                    <a:pt x="22045" y="9222"/>
                  </a:lnTo>
                  <a:lnTo>
                    <a:pt x="21949" y="8693"/>
                  </a:lnTo>
                  <a:lnTo>
                    <a:pt x="21804" y="8165"/>
                  </a:lnTo>
                  <a:lnTo>
                    <a:pt x="21612" y="7589"/>
                  </a:lnTo>
                  <a:lnTo>
                    <a:pt x="21420" y="7061"/>
                  </a:lnTo>
                  <a:lnTo>
                    <a:pt x="21132" y="6484"/>
                  </a:lnTo>
                  <a:lnTo>
                    <a:pt x="20748" y="5908"/>
                  </a:lnTo>
                  <a:lnTo>
                    <a:pt x="20364" y="5380"/>
                  </a:lnTo>
                  <a:lnTo>
                    <a:pt x="19883" y="480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46"/>
            <p:cNvSpPr/>
            <p:nvPr/>
          </p:nvSpPr>
          <p:spPr>
            <a:xfrm>
              <a:off x="6752725" y="3519025"/>
              <a:ext cx="86475" cy="33650"/>
            </a:xfrm>
            <a:custGeom>
              <a:avLst/>
              <a:gdLst/>
              <a:ahLst/>
              <a:cxnLst/>
              <a:rect l="l" t="t" r="r" b="b"/>
              <a:pathLst>
                <a:path w="3459" h="1346" extrusionOk="0">
                  <a:moveTo>
                    <a:pt x="1586" y="0"/>
                  </a:moveTo>
                  <a:lnTo>
                    <a:pt x="1201" y="48"/>
                  </a:lnTo>
                  <a:lnTo>
                    <a:pt x="817" y="144"/>
                  </a:lnTo>
                  <a:lnTo>
                    <a:pt x="481" y="241"/>
                  </a:lnTo>
                  <a:lnTo>
                    <a:pt x="241" y="337"/>
                  </a:lnTo>
                  <a:lnTo>
                    <a:pt x="49" y="481"/>
                  </a:lnTo>
                  <a:lnTo>
                    <a:pt x="1" y="577"/>
                  </a:lnTo>
                  <a:lnTo>
                    <a:pt x="1" y="673"/>
                  </a:lnTo>
                  <a:lnTo>
                    <a:pt x="1" y="769"/>
                  </a:lnTo>
                  <a:lnTo>
                    <a:pt x="49" y="865"/>
                  </a:lnTo>
                  <a:lnTo>
                    <a:pt x="145" y="1009"/>
                  </a:lnTo>
                  <a:lnTo>
                    <a:pt x="289" y="1105"/>
                  </a:lnTo>
                  <a:lnTo>
                    <a:pt x="577" y="1249"/>
                  </a:lnTo>
                  <a:lnTo>
                    <a:pt x="913" y="1297"/>
                  </a:lnTo>
                  <a:lnTo>
                    <a:pt x="1346" y="1345"/>
                  </a:lnTo>
                  <a:lnTo>
                    <a:pt x="1730" y="1297"/>
                  </a:lnTo>
                  <a:lnTo>
                    <a:pt x="2114" y="1249"/>
                  </a:lnTo>
                  <a:lnTo>
                    <a:pt x="2498" y="1153"/>
                  </a:lnTo>
                  <a:lnTo>
                    <a:pt x="2834" y="1057"/>
                  </a:lnTo>
                  <a:lnTo>
                    <a:pt x="3122" y="913"/>
                  </a:lnTo>
                  <a:lnTo>
                    <a:pt x="3315" y="721"/>
                  </a:lnTo>
                  <a:lnTo>
                    <a:pt x="3459" y="577"/>
                  </a:lnTo>
                  <a:lnTo>
                    <a:pt x="3459" y="481"/>
                  </a:lnTo>
                  <a:lnTo>
                    <a:pt x="3459" y="385"/>
                  </a:lnTo>
                  <a:lnTo>
                    <a:pt x="3363" y="289"/>
                  </a:lnTo>
                  <a:lnTo>
                    <a:pt x="3267" y="241"/>
                  </a:lnTo>
                  <a:lnTo>
                    <a:pt x="2930" y="96"/>
                  </a:lnTo>
                  <a:lnTo>
                    <a:pt x="2498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46"/>
            <p:cNvSpPr/>
            <p:nvPr/>
          </p:nvSpPr>
          <p:spPr>
            <a:xfrm>
              <a:off x="6752725" y="3519025"/>
              <a:ext cx="86475" cy="33650"/>
            </a:xfrm>
            <a:custGeom>
              <a:avLst/>
              <a:gdLst/>
              <a:ahLst/>
              <a:cxnLst/>
              <a:rect l="l" t="t" r="r" b="b"/>
              <a:pathLst>
                <a:path w="3459" h="1346" fill="none" extrusionOk="0">
                  <a:moveTo>
                    <a:pt x="2018" y="0"/>
                  </a:moveTo>
                  <a:lnTo>
                    <a:pt x="2018" y="0"/>
                  </a:lnTo>
                  <a:lnTo>
                    <a:pt x="1586" y="0"/>
                  </a:lnTo>
                  <a:lnTo>
                    <a:pt x="1201" y="48"/>
                  </a:lnTo>
                  <a:lnTo>
                    <a:pt x="817" y="144"/>
                  </a:lnTo>
                  <a:lnTo>
                    <a:pt x="481" y="241"/>
                  </a:lnTo>
                  <a:lnTo>
                    <a:pt x="241" y="337"/>
                  </a:lnTo>
                  <a:lnTo>
                    <a:pt x="49" y="481"/>
                  </a:lnTo>
                  <a:lnTo>
                    <a:pt x="1" y="577"/>
                  </a:lnTo>
                  <a:lnTo>
                    <a:pt x="1" y="673"/>
                  </a:lnTo>
                  <a:lnTo>
                    <a:pt x="1" y="769"/>
                  </a:lnTo>
                  <a:lnTo>
                    <a:pt x="49" y="865"/>
                  </a:lnTo>
                  <a:lnTo>
                    <a:pt x="49" y="865"/>
                  </a:lnTo>
                  <a:lnTo>
                    <a:pt x="145" y="1009"/>
                  </a:lnTo>
                  <a:lnTo>
                    <a:pt x="289" y="1105"/>
                  </a:lnTo>
                  <a:lnTo>
                    <a:pt x="577" y="1249"/>
                  </a:lnTo>
                  <a:lnTo>
                    <a:pt x="913" y="1297"/>
                  </a:lnTo>
                  <a:lnTo>
                    <a:pt x="1346" y="1345"/>
                  </a:lnTo>
                  <a:lnTo>
                    <a:pt x="1346" y="1345"/>
                  </a:lnTo>
                  <a:lnTo>
                    <a:pt x="1730" y="1297"/>
                  </a:lnTo>
                  <a:lnTo>
                    <a:pt x="2114" y="1249"/>
                  </a:lnTo>
                  <a:lnTo>
                    <a:pt x="2498" y="1153"/>
                  </a:lnTo>
                  <a:lnTo>
                    <a:pt x="2834" y="1057"/>
                  </a:lnTo>
                  <a:lnTo>
                    <a:pt x="3122" y="913"/>
                  </a:lnTo>
                  <a:lnTo>
                    <a:pt x="3315" y="721"/>
                  </a:lnTo>
                  <a:lnTo>
                    <a:pt x="3459" y="577"/>
                  </a:lnTo>
                  <a:lnTo>
                    <a:pt x="3459" y="481"/>
                  </a:lnTo>
                  <a:lnTo>
                    <a:pt x="3459" y="385"/>
                  </a:lnTo>
                  <a:lnTo>
                    <a:pt x="3459" y="385"/>
                  </a:lnTo>
                  <a:lnTo>
                    <a:pt x="3363" y="289"/>
                  </a:lnTo>
                  <a:lnTo>
                    <a:pt x="3267" y="241"/>
                  </a:lnTo>
                  <a:lnTo>
                    <a:pt x="2930" y="96"/>
                  </a:lnTo>
                  <a:lnTo>
                    <a:pt x="2498" y="0"/>
                  </a:lnTo>
                  <a:lnTo>
                    <a:pt x="20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46"/>
            <p:cNvSpPr/>
            <p:nvPr/>
          </p:nvSpPr>
          <p:spPr>
            <a:xfrm>
              <a:off x="6795950" y="3555050"/>
              <a:ext cx="48050" cy="28825"/>
            </a:xfrm>
            <a:custGeom>
              <a:avLst/>
              <a:gdLst/>
              <a:ahLst/>
              <a:cxnLst/>
              <a:rect l="l" t="t" r="r" b="b"/>
              <a:pathLst>
                <a:path w="1922" h="1153" extrusionOk="0">
                  <a:moveTo>
                    <a:pt x="1153" y="0"/>
                  </a:moveTo>
                  <a:lnTo>
                    <a:pt x="865" y="96"/>
                  </a:lnTo>
                  <a:lnTo>
                    <a:pt x="577" y="240"/>
                  </a:lnTo>
                  <a:lnTo>
                    <a:pt x="289" y="384"/>
                  </a:lnTo>
                  <a:lnTo>
                    <a:pt x="97" y="576"/>
                  </a:lnTo>
                  <a:lnTo>
                    <a:pt x="1" y="721"/>
                  </a:lnTo>
                  <a:lnTo>
                    <a:pt x="1" y="817"/>
                  </a:lnTo>
                  <a:lnTo>
                    <a:pt x="1" y="913"/>
                  </a:lnTo>
                  <a:lnTo>
                    <a:pt x="49" y="961"/>
                  </a:lnTo>
                  <a:lnTo>
                    <a:pt x="145" y="1057"/>
                  </a:lnTo>
                  <a:lnTo>
                    <a:pt x="385" y="1153"/>
                  </a:lnTo>
                  <a:lnTo>
                    <a:pt x="913" y="1153"/>
                  </a:lnTo>
                  <a:lnTo>
                    <a:pt x="1201" y="1057"/>
                  </a:lnTo>
                  <a:lnTo>
                    <a:pt x="1441" y="961"/>
                  </a:lnTo>
                  <a:lnTo>
                    <a:pt x="1634" y="817"/>
                  </a:lnTo>
                  <a:lnTo>
                    <a:pt x="1826" y="672"/>
                  </a:lnTo>
                  <a:lnTo>
                    <a:pt x="1922" y="480"/>
                  </a:lnTo>
                  <a:lnTo>
                    <a:pt x="1922" y="288"/>
                  </a:lnTo>
                  <a:lnTo>
                    <a:pt x="1826" y="144"/>
                  </a:lnTo>
                  <a:lnTo>
                    <a:pt x="1778" y="48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46"/>
            <p:cNvSpPr/>
            <p:nvPr/>
          </p:nvSpPr>
          <p:spPr>
            <a:xfrm>
              <a:off x="6795950" y="3555050"/>
              <a:ext cx="48050" cy="28825"/>
            </a:xfrm>
            <a:custGeom>
              <a:avLst/>
              <a:gdLst/>
              <a:ahLst/>
              <a:cxnLst/>
              <a:rect l="l" t="t" r="r" b="b"/>
              <a:pathLst>
                <a:path w="1922" h="1153" fill="none" extrusionOk="0">
                  <a:moveTo>
                    <a:pt x="1441" y="0"/>
                  </a:moveTo>
                  <a:lnTo>
                    <a:pt x="1441" y="0"/>
                  </a:lnTo>
                  <a:lnTo>
                    <a:pt x="1153" y="0"/>
                  </a:lnTo>
                  <a:lnTo>
                    <a:pt x="865" y="96"/>
                  </a:lnTo>
                  <a:lnTo>
                    <a:pt x="577" y="240"/>
                  </a:lnTo>
                  <a:lnTo>
                    <a:pt x="289" y="384"/>
                  </a:lnTo>
                  <a:lnTo>
                    <a:pt x="97" y="576"/>
                  </a:lnTo>
                  <a:lnTo>
                    <a:pt x="1" y="721"/>
                  </a:lnTo>
                  <a:lnTo>
                    <a:pt x="1" y="817"/>
                  </a:lnTo>
                  <a:lnTo>
                    <a:pt x="1" y="913"/>
                  </a:lnTo>
                  <a:lnTo>
                    <a:pt x="49" y="961"/>
                  </a:lnTo>
                  <a:lnTo>
                    <a:pt x="145" y="1057"/>
                  </a:lnTo>
                  <a:lnTo>
                    <a:pt x="145" y="1057"/>
                  </a:lnTo>
                  <a:lnTo>
                    <a:pt x="385" y="1153"/>
                  </a:lnTo>
                  <a:lnTo>
                    <a:pt x="625" y="1153"/>
                  </a:lnTo>
                  <a:lnTo>
                    <a:pt x="625" y="1153"/>
                  </a:lnTo>
                  <a:lnTo>
                    <a:pt x="913" y="1153"/>
                  </a:lnTo>
                  <a:lnTo>
                    <a:pt x="1201" y="1057"/>
                  </a:lnTo>
                  <a:lnTo>
                    <a:pt x="1441" y="961"/>
                  </a:lnTo>
                  <a:lnTo>
                    <a:pt x="1634" y="817"/>
                  </a:lnTo>
                  <a:lnTo>
                    <a:pt x="1826" y="672"/>
                  </a:lnTo>
                  <a:lnTo>
                    <a:pt x="1922" y="480"/>
                  </a:lnTo>
                  <a:lnTo>
                    <a:pt x="1922" y="288"/>
                  </a:lnTo>
                  <a:lnTo>
                    <a:pt x="1826" y="144"/>
                  </a:lnTo>
                  <a:lnTo>
                    <a:pt x="1826" y="144"/>
                  </a:lnTo>
                  <a:lnTo>
                    <a:pt x="1778" y="48"/>
                  </a:lnTo>
                  <a:lnTo>
                    <a:pt x="1682" y="0"/>
                  </a:lnTo>
                  <a:lnTo>
                    <a:pt x="14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46"/>
            <p:cNvSpPr/>
            <p:nvPr/>
          </p:nvSpPr>
          <p:spPr>
            <a:xfrm>
              <a:off x="7099725" y="3657100"/>
              <a:ext cx="34825" cy="56450"/>
            </a:xfrm>
            <a:custGeom>
              <a:avLst/>
              <a:gdLst/>
              <a:ahLst/>
              <a:cxnLst/>
              <a:rect l="l" t="t" r="r" b="b"/>
              <a:pathLst>
                <a:path w="1393" h="2258" extrusionOk="0">
                  <a:moveTo>
                    <a:pt x="288" y="0"/>
                  </a:moveTo>
                  <a:lnTo>
                    <a:pt x="192" y="96"/>
                  </a:lnTo>
                  <a:lnTo>
                    <a:pt x="144" y="192"/>
                  </a:lnTo>
                  <a:lnTo>
                    <a:pt x="96" y="336"/>
                  </a:lnTo>
                  <a:lnTo>
                    <a:pt x="0" y="721"/>
                  </a:lnTo>
                  <a:lnTo>
                    <a:pt x="48" y="1105"/>
                  </a:lnTo>
                  <a:lnTo>
                    <a:pt x="144" y="1537"/>
                  </a:lnTo>
                  <a:lnTo>
                    <a:pt x="288" y="1921"/>
                  </a:lnTo>
                  <a:lnTo>
                    <a:pt x="384" y="2065"/>
                  </a:lnTo>
                  <a:lnTo>
                    <a:pt x="528" y="2161"/>
                  </a:lnTo>
                  <a:lnTo>
                    <a:pt x="672" y="2257"/>
                  </a:lnTo>
                  <a:lnTo>
                    <a:pt x="1009" y="2257"/>
                  </a:lnTo>
                  <a:lnTo>
                    <a:pt x="1105" y="2161"/>
                  </a:lnTo>
                  <a:lnTo>
                    <a:pt x="1249" y="2065"/>
                  </a:lnTo>
                  <a:lnTo>
                    <a:pt x="1297" y="1969"/>
                  </a:lnTo>
                  <a:lnTo>
                    <a:pt x="1345" y="1825"/>
                  </a:lnTo>
                  <a:lnTo>
                    <a:pt x="1393" y="1633"/>
                  </a:lnTo>
                  <a:lnTo>
                    <a:pt x="1345" y="1249"/>
                  </a:lnTo>
                  <a:lnTo>
                    <a:pt x="1249" y="865"/>
                  </a:lnTo>
                  <a:lnTo>
                    <a:pt x="1105" y="529"/>
                  </a:lnTo>
                  <a:lnTo>
                    <a:pt x="865" y="192"/>
                  </a:lnTo>
                  <a:lnTo>
                    <a:pt x="720" y="96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46"/>
            <p:cNvSpPr/>
            <p:nvPr/>
          </p:nvSpPr>
          <p:spPr>
            <a:xfrm>
              <a:off x="7099725" y="3657100"/>
              <a:ext cx="34825" cy="56450"/>
            </a:xfrm>
            <a:custGeom>
              <a:avLst/>
              <a:gdLst/>
              <a:ahLst/>
              <a:cxnLst/>
              <a:rect l="l" t="t" r="r" b="b"/>
              <a:pathLst>
                <a:path w="1393" h="2258" fill="none" extrusionOk="0">
                  <a:moveTo>
                    <a:pt x="432" y="0"/>
                  </a:moveTo>
                  <a:lnTo>
                    <a:pt x="432" y="0"/>
                  </a:lnTo>
                  <a:lnTo>
                    <a:pt x="288" y="0"/>
                  </a:lnTo>
                  <a:lnTo>
                    <a:pt x="192" y="96"/>
                  </a:lnTo>
                  <a:lnTo>
                    <a:pt x="144" y="192"/>
                  </a:lnTo>
                  <a:lnTo>
                    <a:pt x="96" y="336"/>
                  </a:lnTo>
                  <a:lnTo>
                    <a:pt x="0" y="721"/>
                  </a:lnTo>
                  <a:lnTo>
                    <a:pt x="48" y="1105"/>
                  </a:lnTo>
                  <a:lnTo>
                    <a:pt x="48" y="1105"/>
                  </a:lnTo>
                  <a:lnTo>
                    <a:pt x="144" y="1537"/>
                  </a:lnTo>
                  <a:lnTo>
                    <a:pt x="288" y="1921"/>
                  </a:lnTo>
                  <a:lnTo>
                    <a:pt x="384" y="2065"/>
                  </a:lnTo>
                  <a:lnTo>
                    <a:pt x="528" y="2161"/>
                  </a:lnTo>
                  <a:lnTo>
                    <a:pt x="672" y="2257"/>
                  </a:lnTo>
                  <a:lnTo>
                    <a:pt x="817" y="2257"/>
                  </a:lnTo>
                  <a:lnTo>
                    <a:pt x="817" y="2257"/>
                  </a:lnTo>
                  <a:lnTo>
                    <a:pt x="817" y="2257"/>
                  </a:lnTo>
                  <a:lnTo>
                    <a:pt x="817" y="2257"/>
                  </a:lnTo>
                  <a:lnTo>
                    <a:pt x="1009" y="2257"/>
                  </a:lnTo>
                  <a:lnTo>
                    <a:pt x="1105" y="2161"/>
                  </a:lnTo>
                  <a:lnTo>
                    <a:pt x="1249" y="2065"/>
                  </a:lnTo>
                  <a:lnTo>
                    <a:pt x="1297" y="1969"/>
                  </a:lnTo>
                  <a:lnTo>
                    <a:pt x="1345" y="1825"/>
                  </a:lnTo>
                  <a:lnTo>
                    <a:pt x="1393" y="1633"/>
                  </a:lnTo>
                  <a:lnTo>
                    <a:pt x="1345" y="1249"/>
                  </a:lnTo>
                  <a:lnTo>
                    <a:pt x="1249" y="865"/>
                  </a:lnTo>
                  <a:lnTo>
                    <a:pt x="1105" y="529"/>
                  </a:lnTo>
                  <a:lnTo>
                    <a:pt x="865" y="192"/>
                  </a:lnTo>
                  <a:lnTo>
                    <a:pt x="720" y="96"/>
                  </a:lnTo>
                  <a:lnTo>
                    <a:pt x="576" y="0"/>
                  </a:lnTo>
                  <a:lnTo>
                    <a:pt x="576" y="0"/>
                  </a:lnTo>
                  <a:lnTo>
                    <a:pt x="4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46"/>
            <p:cNvSpPr/>
            <p:nvPr/>
          </p:nvSpPr>
          <p:spPr>
            <a:xfrm>
              <a:off x="7064900" y="3670300"/>
              <a:ext cx="24025" cy="39650"/>
            </a:xfrm>
            <a:custGeom>
              <a:avLst/>
              <a:gdLst/>
              <a:ahLst/>
              <a:cxnLst/>
              <a:rect l="l" t="t" r="r" b="b"/>
              <a:pathLst>
                <a:path w="961" h="1586" extrusionOk="0">
                  <a:moveTo>
                    <a:pt x="192" y="1"/>
                  </a:moveTo>
                  <a:lnTo>
                    <a:pt x="144" y="49"/>
                  </a:lnTo>
                  <a:lnTo>
                    <a:pt x="48" y="241"/>
                  </a:lnTo>
                  <a:lnTo>
                    <a:pt x="0" y="529"/>
                  </a:lnTo>
                  <a:lnTo>
                    <a:pt x="0" y="817"/>
                  </a:lnTo>
                  <a:lnTo>
                    <a:pt x="96" y="1105"/>
                  </a:lnTo>
                  <a:lnTo>
                    <a:pt x="192" y="1345"/>
                  </a:lnTo>
                  <a:lnTo>
                    <a:pt x="337" y="1537"/>
                  </a:lnTo>
                  <a:lnTo>
                    <a:pt x="481" y="1585"/>
                  </a:lnTo>
                  <a:lnTo>
                    <a:pt x="673" y="1585"/>
                  </a:lnTo>
                  <a:lnTo>
                    <a:pt x="769" y="1537"/>
                  </a:lnTo>
                  <a:lnTo>
                    <a:pt x="865" y="1489"/>
                  </a:lnTo>
                  <a:lnTo>
                    <a:pt x="913" y="1393"/>
                  </a:lnTo>
                  <a:lnTo>
                    <a:pt x="961" y="1153"/>
                  </a:lnTo>
                  <a:lnTo>
                    <a:pt x="961" y="913"/>
                  </a:lnTo>
                  <a:lnTo>
                    <a:pt x="865" y="625"/>
                  </a:lnTo>
                  <a:lnTo>
                    <a:pt x="769" y="385"/>
                  </a:lnTo>
                  <a:lnTo>
                    <a:pt x="577" y="145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46"/>
            <p:cNvSpPr/>
            <p:nvPr/>
          </p:nvSpPr>
          <p:spPr>
            <a:xfrm>
              <a:off x="7064900" y="3670300"/>
              <a:ext cx="24025" cy="39650"/>
            </a:xfrm>
            <a:custGeom>
              <a:avLst/>
              <a:gdLst/>
              <a:ahLst/>
              <a:cxnLst/>
              <a:rect l="l" t="t" r="r" b="b"/>
              <a:pathLst>
                <a:path w="961" h="1586" fill="none" extrusionOk="0">
                  <a:moveTo>
                    <a:pt x="289" y="1"/>
                  </a:moveTo>
                  <a:lnTo>
                    <a:pt x="289" y="1"/>
                  </a:lnTo>
                  <a:lnTo>
                    <a:pt x="192" y="1"/>
                  </a:lnTo>
                  <a:lnTo>
                    <a:pt x="144" y="49"/>
                  </a:lnTo>
                  <a:lnTo>
                    <a:pt x="48" y="241"/>
                  </a:lnTo>
                  <a:lnTo>
                    <a:pt x="0" y="529"/>
                  </a:lnTo>
                  <a:lnTo>
                    <a:pt x="0" y="817"/>
                  </a:lnTo>
                  <a:lnTo>
                    <a:pt x="0" y="817"/>
                  </a:lnTo>
                  <a:lnTo>
                    <a:pt x="96" y="1105"/>
                  </a:lnTo>
                  <a:lnTo>
                    <a:pt x="192" y="1345"/>
                  </a:lnTo>
                  <a:lnTo>
                    <a:pt x="337" y="1537"/>
                  </a:lnTo>
                  <a:lnTo>
                    <a:pt x="481" y="1585"/>
                  </a:lnTo>
                  <a:lnTo>
                    <a:pt x="577" y="1585"/>
                  </a:lnTo>
                  <a:lnTo>
                    <a:pt x="577" y="1585"/>
                  </a:lnTo>
                  <a:lnTo>
                    <a:pt x="577" y="1585"/>
                  </a:lnTo>
                  <a:lnTo>
                    <a:pt x="577" y="1585"/>
                  </a:lnTo>
                  <a:lnTo>
                    <a:pt x="673" y="1585"/>
                  </a:lnTo>
                  <a:lnTo>
                    <a:pt x="769" y="1537"/>
                  </a:lnTo>
                  <a:lnTo>
                    <a:pt x="865" y="1489"/>
                  </a:lnTo>
                  <a:lnTo>
                    <a:pt x="913" y="1393"/>
                  </a:lnTo>
                  <a:lnTo>
                    <a:pt x="961" y="1153"/>
                  </a:lnTo>
                  <a:lnTo>
                    <a:pt x="961" y="913"/>
                  </a:lnTo>
                  <a:lnTo>
                    <a:pt x="865" y="625"/>
                  </a:lnTo>
                  <a:lnTo>
                    <a:pt x="769" y="385"/>
                  </a:lnTo>
                  <a:lnTo>
                    <a:pt x="577" y="145"/>
                  </a:lnTo>
                  <a:lnTo>
                    <a:pt x="385" y="1"/>
                  </a:lnTo>
                  <a:lnTo>
                    <a:pt x="385" y="1"/>
                  </a:lnTo>
                  <a:lnTo>
                    <a:pt x="2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46"/>
            <p:cNvSpPr/>
            <p:nvPr/>
          </p:nvSpPr>
          <p:spPr>
            <a:xfrm>
              <a:off x="7085300" y="3928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7" name="Google Shape;3117;p46"/>
            <p:cNvSpPr/>
            <p:nvPr/>
          </p:nvSpPr>
          <p:spPr>
            <a:xfrm>
              <a:off x="7094900" y="392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8" name="Google Shape;3118;p46"/>
            <p:cNvSpPr/>
            <p:nvPr/>
          </p:nvSpPr>
          <p:spPr>
            <a:xfrm>
              <a:off x="6737125" y="3884025"/>
              <a:ext cx="141700" cy="93650"/>
            </a:xfrm>
            <a:custGeom>
              <a:avLst/>
              <a:gdLst/>
              <a:ahLst/>
              <a:cxnLst/>
              <a:rect l="l" t="t" r="r" b="b"/>
              <a:pathLst>
                <a:path w="5668" h="3746" extrusionOk="0">
                  <a:moveTo>
                    <a:pt x="1201" y="0"/>
                  </a:moveTo>
                  <a:lnTo>
                    <a:pt x="913" y="48"/>
                  </a:lnTo>
                  <a:lnTo>
                    <a:pt x="721" y="144"/>
                  </a:lnTo>
                  <a:lnTo>
                    <a:pt x="481" y="288"/>
                  </a:lnTo>
                  <a:lnTo>
                    <a:pt x="337" y="480"/>
                  </a:lnTo>
                  <a:lnTo>
                    <a:pt x="193" y="720"/>
                  </a:lnTo>
                  <a:lnTo>
                    <a:pt x="97" y="1009"/>
                  </a:lnTo>
                  <a:lnTo>
                    <a:pt x="0" y="1297"/>
                  </a:lnTo>
                  <a:lnTo>
                    <a:pt x="0" y="1585"/>
                  </a:lnTo>
                  <a:lnTo>
                    <a:pt x="49" y="1873"/>
                  </a:lnTo>
                  <a:lnTo>
                    <a:pt x="145" y="2161"/>
                  </a:lnTo>
                  <a:lnTo>
                    <a:pt x="241" y="2497"/>
                  </a:lnTo>
                  <a:lnTo>
                    <a:pt x="481" y="2737"/>
                  </a:lnTo>
                  <a:lnTo>
                    <a:pt x="721" y="3026"/>
                  </a:lnTo>
                  <a:lnTo>
                    <a:pt x="1057" y="3266"/>
                  </a:lnTo>
                  <a:lnTo>
                    <a:pt x="1441" y="3458"/>
                  </a:lnTo>
                  <a:lnTo>
                    <a:pt x="1873" y="3602"/>
                  </a:lnTo>
                  <a:lnTo>
                    <a:pt x="2546" y="3698"/>
                  </a:lnTo>
                  <a:lnTo>
                    <a:pt x="3170" y="3746"/>
                  </a:lnTo>
                  <a:lnTo>
                    <a:pt x="3698" y="3746"/>
                  </a:lnTo>
                  <a:lnTo>
                    <a:pt x="4131" y="3650"/>
                  </a:lnTo>
                  <a:lnTo>
                    <a:pt x="4515" y="3458"/>
                  </a:lnTo>
                  <a:lnTo>
                    <a:pt x="4851" y="3266"/>
                  </a:lnTo>
                  <a:lnTo>
                    <a:pt x="5139" y="3026"/>
                  </a:lnTo>
                  <a:lnTo>
                    <a:pt x="5331" y="2786"/>
                  </a:lnTo>
                  <a:lnTo>
                    <a:pt x="5475" y="2497"/>
                  </a:lnTo>
                  <a:lnTo>
                    <a:pt x="5619" y="2161"/>
                  </a:lnTo>
                  <a:lnTo>
                    <a:pt x="5667" y="1873"/>
                  </a:lnTo>
                  <a:lnTo>
                    <a:pt x="5667" y="1585"/>
                  </a:lnTo>
                  <a:lnTo>
                    <a:pt x="5667" y="1345"/>
                  </a:lnTo>
                  <a:lnTo>
                    <a:pt x="5571" y="1105"/>
                  </a:lnTo>
                  <a:lnTo>
                    <a:pt x="5475" y="864"/>
                  </a:lnTo>
                  <a:lnTo>
                    <a:pt x="5379" y="720"/>
                  </a:lnTo>
                  <a:lnTo>
                    <a:pt x="5091" y="528"/>
                  </a:lnTo>
                  <a:lnTo>
                    <a:pt x="4803" y="480"/>
                  </a:lnTo>
                  <a:lnTo>
                    <a:pt x="4515" y="480"/>
                  </a:lnTo>
                  <a:lnTo>
                    <a:pt x="4227" y="576"/>
                  </a:lnTo>
                  <a:lnTo>
                    <a:pt x="3746" y="816"/>
                  </a:lnTo>
                  <a:lnTo>
                    <a:pt x="3506" y="913"/>
                  </a:lnTo>
                  <a:lnTo>
                    <a:pt x="3266" y="1009"/>
                  </a:lnTo>
                  <a:lnTo>
                    <a:pt x="3074" y="961"/>
                  </a:lnTo>
                  <a:lnTo>
                    <a:pt x="2882" y="864"/>
                  </a:lnTo>
                  <a:lnTo>
                    <a:pt x="2546" y="480"/>
                  </a:lnTo>
                  <a:lnTo>
                    <a:pt x="2306" y="336"/>
                  </a:lnTo>
                  <a:lnTo>
                    <a:pt x="2066" y="144"/>
                  </a:lnTo>
                  <a:lnTo>
                    <a:pt x="1681" y="48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9" name="Google Shape;3119;p46"/>
            <p:cNvSpPr/>
            <p:nvPr/>
          </p:nvSpPr>
          <p:spPr>
            <a:xfrm>
              <a:off x="6737125" y="3884025"/>
              <a:ext cx="141700" cy="93650"/>
            </a:xfrm>
            <a:custGeom>
              <a:avLst/>
              <a:gdLst/>
              <a:ahLst/>
              <a:cxnLst/>
              <a:rect l="l" t="t" r="r" b="b"/>
              <a:pathLst>
                <a:path w="5668" h="3746" fill="none" extrusionOk="0">
                  <a:moveTo>
                    <a:pt x="1201" y="0"/>
                  </a:moveTo>
                  <a:lnTo>
                    <a:pt x="1201" y="0"/>
                  </a:lnTo>
                  <a:lnTo>
                    <a:pt x="1681" y="48"/>
                  </a:lnTo>
                  <a:lnTo>
                    <a:pt x="2066" y="144"/>
                  </a:lnTo>
                  <a:lnTo>
                    <a:pt x="2306" y="336"/>
                  </a:lnTo>
                  <a:lnTo>
                    <a:pt x="2546" y="480"/>
                  </a:lnTo>
                  <a:lnTo>
                    <a:pt x="2546" y="480"/>
                  </a:lnTo>
                  <a:lnTo>
                    <a:pt x="2882" y="864"/>
                  </a:lnTo>
                  <a:lnTo>
                    <a:pt x="3074" y="961"/>
                  </a:lnTo>
                  <a:lnTo>
                    <a:pt x="3266" y="1009"/>
                  </a:lnTo>
                  <a:lnTo>
                    <a:pt x="3266" y="1009"/>
                  </a:lnTo>
                  <a:lnTo>
                    <a:pt x="3506" y="913"/>
                  </a:lnTo>
                  <a:lnTo>
                    <a:pt x="3746" y="816"/>
                  </a:lnTo>
                  <a:lnTo>
                    <a:pt x="4227" y="576"/>
                  </a:lnTo>
                  <a:lnTo>
                    <a:pt x="4515" y="480"/>
                  </a:lnTo>
                  <a:lnTo>
                    <a:pt x="4803" y="480"/>
                  </a:lnTo>
                  <a:lnTo>
                    <a:pt x="5091" y="528"/>
                  </a:lnTo>
                  <a:lnTo>
                    <a:pt x="5379" y="720"/>
                  </a:lnTo>
                  <a:lnTo>
                    <a:pt x="5379" y="720"/>
                  </a:lnTo>
                  <a:lnTo>
                    <a:pt x="5475" y="864"/>
                  </a:lnTo>
                  <a:lnTo>
                    <a:pt x="5571" y="1105"/>
                  </a:lnTo>
                  <a:lnTo>
                    <a:pt x="5667" y="1345"/>
                  </a:lnTo>
                  <a:lnTo>
                    <a:pt x="5667" y="1585"/>
                  </a:lnTo>
                  <a:lnTo>
                    <a:pt x="5667" y="1873"/>
                  </a:lnTo>
                  <a:lnTo>
                    <a:pt x="5619" y="2161"/>
                  </a:lnTo>
                  <a:lnTo>
                    <a:pt x="5475" y="2497"/>
                  </a:lnTo>
                  <a:lnTo>
                    <a:pt x="5331" y="2786"/>
                  </a:lnTo>
                  <a:lnTo>
                    <a:pt x="5139" y="3026"/>
                  </a:lnTo>
                  <a:lnTo>
                    <a:pt x="4851" y="3266"/>
                  </a:lnTo>
                  <a:lnTo>
                    <a:pt x="4515" y="3458"/>
                  </a:lnTo>
                  <a:lnTo>
                    <a:pt x="4131" y="3650"/>
                  </a:lnTo>
                  <a:lnTo>
                    <a:pt x="3698" y="3746"/>
                  </a:lnTo>
                  <a:lnTo>
                    <a:pt x="3170" y="3746"/>
                  </a:lnTo>
                  <a:lnTo>
                    <a:pt x="2546" y="3698"/>
                  </a:lnTo>
                  <a:lnTo>
                    <a:pt x="1873" y="3602"/>
                  </a:lnTo>
                  <a:lnTo>
                    <a:pt x="1873" y="3602"/>
                  </a:lnTo>
                  <a:lnTo>
                    <a:pt x="1441" y="3458"/>
                  </a:lnTo>
                  <a:lnTo>
                    <a:pt x="1057" y="3266"/>
                  </a:lnTo>
                  <a:lnTo>
                    <a:pt x="721" y="3026"/>
                  </a:lnTo>
                  <a:lnTo>
                    <a:pt x="481" y="2737"/>
                  </a:lnTo>
                  <a:lnTo>
                    <a:pt x="241" y="2497"/>
                  </a:lnTo>
                  <a:lnTo>
                    <a:pt x="145" y="2161"/>
                  </a:lnTo>
                  <a:lnTo>
                    <a:pt x="49" y="1873"/>
                  </a:lnTo>
                  <a:lnTo>
                    <a:pt x="0" y="1585"/>
                  </a:lnTo>
                  <a:lnTo>
                    <a:pt x="0" y="1297"/>
                  </a:lnTo>
                  <a:lnTo>
                    <a:pt x="97" y="1009"/>
                  </a:lnTo>
                  <a:lnTo>
                    <a:pt x="193" y="720"/>
                  </a:lnTo>
                  <a:lnTo>
                    <a:pt x="337" y="480"/>
                  </a:lnTo>
                  <a:lnTo>
                    <a:pt x="481" y="288"/>
                  </a:lnTo>
                  <a:lnTo>
                    <a:pt x="721" y="144"/>
                  </a:lnTo>
                  <a:lnTo>
                    <a:pt x="913" y="48"/>
                  </a:lnTo>
                  <a:lnTo>
                    <a:pt x="12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0" name="Google Shape;3120;p46"/>
            <p:cNvSpPr/>
            <p:nvPr/>
          </p:nvSpPr>
          <p:spPr>
            <a:xfrm>
              <a:off x="6764750" y="3923625"/>
              <a:ext cx="114075" cy="54050"/>
            </a:xfrm>
            <a:custGeom>
              <a:avLst/>
              <a:gdLst/>
              <a:ahLst/>
              <a:cxnLst/>
              <a:rect l="l" t="t" r="r" b="b"/>
              <a:pathLst>
                <a:path w="4563" h="2162" extrusionOk="0">
                  <a:moveTo>
                    <a:pt x="3314" y="1"/>
                  </a:moveTo>
                  <a:lnTo>
                    <a:pt x="2737" y="49"/>
                  </a:lnTo>
                  <a:lnTo>
                    <a:pt x="2257" y="97"/>
                  </a:lnTo>
                  <a:lnTo>
                    <a:pt x="1777" y="241"/>
                  </a:lnTo>
                  <a:lnTo>
                    <a:pt x="1297" y="433"/>
                  </a:lnTo>
                  <a:lnTo>
                    <a:pt x="913" y="721"/>
                  </a:lnTo>
                  <a:lnTo>
                    <a:pt x="528" y="1009"/>
                  </a:lnTo>
                  <a:lnTo>
                    <a:pt x="240" y="1346"/>
                  </a:lnTo>
                  <a:lnTo>
                    <a:pt x="0" y="1682"/>
                  </a:lnTo>
                  <a:lnTo>
                    <a:pt x="336" y="1874"/>
                  </a:lnTo>
                  <a:lnTo>
                    <a:pt x="768" y="2018"/>
                  </a:lnTo>
                  <a:lnTo>
                    <a:pt x="1249" y="2114"/>
                  </a:lnTo>
                  <a:lnTo>
                    <a:pt x="1681" y="2162"/>
                  </a:lnTo>
                  <a:lnTo>
                    <a:pt x="2449" y="2162"/>
                  </a:lnTo>
                  <a:lnTo>
                    <a:pt x="2786" y="2114"/>
                  </a:lnTo>
                  <a:lnTo>
                    <a:pt x="3122" y="2018"/>
                  </a:lnTo>
                  <a:lnTo>
                    <a:pt x="3362" y="1922"/>
                  </a:lnTo>
                  <a:lnTo>
                    <a:pt x="3602" y="1778"/>
                  </a:lnTo>
                  <a:lnTo>
                    <a:pt x="3842" y="1634"/>
                  </a:lnTo>
                  <a:lnTo>
                    <a:pt x="3986" y="1442"/>
                  </a:lnTo>
                  <a:lnTo>
                    <a:pt x="4274" y="1057"/>
                  </a:lnTo>
                  <a:lnTo>
                    <a:pt x="4466" y="673"/>
                  </a:lnTo>
                  <a:lnTo>
                    <a:pt x="4562" y="241"/>
                  </a:lnTo>
                  <a:lnTo>
                    <a:pt x="3938" y="97"/>
                  </a:lnTo>
                  <a:lnTo>
                    <a:pt x="3314" y="1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1" name="Google Shape;3121;p46"/>
            <p:cNvSpPr/>
            <p:nvPr/>
          </p:nvSpPr>
          <p:spPr>
            <a:xfrm>
              <a:off x="6764750" y="3923625"/>
              <a:ext cx="114075" cy="54050"/>
            </a:xfrm>
            <a:custGeom>
              <a:avLst/>
              <a:gdLst/>
              <a:ahLst/>
              <a:cxnLst/>
              <a:rect l="l" t="t" r="r" b="b"/>
              <a:pathLst>
                <a:path w="4563" h="2162" fill="none" extrusionOk="0">
                  <a:moveTo>
                    <a:pt x="4562" y="241"/>
                  </a:moveTo>
                  <a:lnTo>
                    <a:pt x="4562" y="241"/>
                  </a:lnTo>
                  <a:lnTo>
                    <a:pt x="3938" y="97"/>
                  </a:lnTo>
                  <a:lnTo>
                    <a:pt x="3314" y="1"/>
                  </a:lnTo>
                  <a:lnTo>
                    <a:pt x="3314" y="1"/>
                  </a:lnTo>
                  <a:lnTo>
                    <a:pt x="2737" y="49"/>
                  </a:lnTo>
                  <a:lnTo>
                    <a:pt x="2257" y="97"/>
                  </a:lnTo>
                  <a:lnTo>
                    <a:pt x="1777" y="241"/>
                  </a:lnTo>
                  <a:lnTo>
                    <a:pt x="1297" y="433"/>
                  </a:lnTo>
                  <a:lnTo>
                    <a:pt x="913" y="721"/>
                  </a:lnTo>
                  <a:lnTo>
                    <a:pt x="528" y="1009"/>
                  </a:lnTo>
                  <a:lnTo>
                    <a:pt x="240" y="1346"/>
                  </a:lnTo>
                  <a:lnTo>
                    <a:pt x="0" y="1682"/>
                  </a:lnTo>
                  <a:lnTo>
                    <a:pt x="0" y="1682"/>
                  </a:lnTo>
                  <a:lnTo>
                    <a:pt x="336" y="1874"/>
                  </a:lnTo>
                  <a:lnTo>
                    <a:pt x="768" y="2018"/>
                  </a:lnTo>
                  <a:lnTo>
                    <a:pt x="768" y="2018"/>
                  </a:lnTo>
                  <a:lnTo>
                    <a:pt x="1249" y="2114"/>
                  </a:lnTo>
                  <a:lnTo>
                    <a:pt x="1681" y="2162"/>
                  </a:lnTo>
                  <a:lnTo>
                    <a:pt x="2113" y="2162"/>
                  </a:lnTo>
                  <a:lnTo>
                    <a:pt x="2449" y="2162"/>
                  </a:lnTo>
                  <a:lnTo>
                    <a:pt x="2786" y="2114"/>
                  </a:lnTo>
                  <a:lnTo>
                    <a:pt x="3122" y="2018"/>
                  </a:lnTo>
                  <a:lnTo>
                    <a:pt x="3362" y="1922"/>
                  </a:lnTo>
                  <a:lnTo>
                    <a:pt x="3602" y="1778"/>
                  </a:lnTo>
                  <a:lnTo>
                    <a:pt x="3842" y="1634"/>
                  </a:lnTo>
                  <a:lnTo>
                    <a:pt x="3986" y="1442"/>
                  </a:lnTo>
                  <a:lnTo>
                    <a:pt x="4274" y="1057"/>
                  </a:lnTo>
                  <a:lnTo>
                    <a:pt x="4466" y="673"/>
                  </a:lnTo>
                  <a:lnTo>
                    <a:pt x="4562" y="2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2" name="Google Shape;3122;p46"/>
            <p:cNvSpPr/>
            <p:nvPr/>
          </p:nvSpPr>
          <p:spPr>
            <a:xfrm>
              <a:off x="6753925" y="3884025"/>
              <a:ext cx="121300" cy="49250"/>
            </a:xfrm>
            <a:custGeom>
              <a:avLst/>
              <a:gdLst/>
              <a:ahLst/>
              <a:cxnLst/>
              <a:rect l="l" t="t" r="r" b="b"/>
              <a:pathLst>
                <a:path w="4852" h="1970" extrusionOk="0">
                  <a:moveTo>
                    <a:pt x="529" y="0"/>
                  </a:moveTo>
                  <a:lnTo>
                    <a:pt x="241" y="48"/>
                  </a:lnTo>
                  <a:lnTo>
                    <a:pt x="1" y="192"/>
                  </a:lnTo>
                  <a:lnTo>
                    <a:pt x="145" y="528"/>
                  </a:lnTo>
                  <a:lnTo>
                    <a:pt x="337" y="864"/>
                  </a:lnTo>
                  <a:lnTo>
                    <a:pt x="577" y="1153"/>
                  </a:lnTo>
                  <a:lnTo>
                    <a:pt x="865" y="1441"/>
                  </a:lnTo>
                  <a:lnTo>
                    <a:pt x="1201" y="1633"/>
                  </a:lnTo>
                  <a:lnTo>
                    <a:pt x="1634" y="1825"/>
                  </a:lnTo>
                  <a:lnTo>
                    <a:pt x="2066" y="1921"/>
                  </a:lnTo>
                  <a:lnTo>
                    <a:pt x="2498" y="1969"/>
                  </a:lnTo>
                  <a:lnTo>
                    <a:pt x="2882" y="1969"/>
                  </a:lnTo>
                  <a:lnTo>
                    <a:pt x="3219" y="1921"/>
                  </a:lnTo>
                  <a:lnTo>
                    <a:pt x="3555" y="1825"/>
                  </a:lnTo>
                  <a:lnTo>
                    <a:pt x="3843" y="1681"/>
                  </a:lnTo>
                  <a:lnTo>
                    <a:pt x="4131" y="1537"/>
                  </a:lnTo>
                  <a:lnTo>
                    <a:pt x="4419" y="1345"/>
                  </a:lnTo>
                  <a:lnTo>
                    <a:pt x="4659" y="1153"/>
                  </a:lnTo>
                  <a:lnTo>
                    <a:pt x="4851" y="913"/>
                  </a:lnTo>
                  <a:lnTo>
                    <a:pt x="4707" y="720"/>
                  </a:lnTo>
                  <a:lnTo>
                    <a:pt x="4419" y="528"/>
                  </a:lnTo>
                  <a:lnTo>
                    <a:pt x="4131" y="480"/>
                  </a:lnTo>
                  <a:lnTo>
                    <a:pt x="3843" y="480"/>
                  </a:lnTo>
                  <a:lnTo>
                    <a:pt x="3555" y="576"/>
                  </a:lnTo>
                  <a:lnTo>
                    <a:pt x="3074" y="816"/>
                  </a:lnTo>
                  <a:lnTo>
                    <a:pt x="2834" y="913"/>
                  </a:lnTo>
                  <a:lnTo>
                    <a:pt x="2594" y="1009"/>
                  </a:lnTo>
                  <a:lnTo>
                    <a:pt x="2402" y="961"/>
                  </a:lnTo>
                  <a:lnTo>
                    <a:pt x="2210" y="864"/>
                  </a:lnTo>
                  <a:lnTo>
                    <a:pt x="1874" y="528"/>
                  </a:lnTo>
                  <a:lnTo>
                    <a:pt x="1682" y="336"/>
                  </a:lnTo>
                  <a:lnTo>
                    <a:pt x="1394" y="144"/>
                  </a:lnTo>
                  <a:lnTo>
                    <a:pt x="1009" y="48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3" name="Google Shape;3123;p46"/>
            <p:cNvSpPr/>
            <p:nvPr/>
          </p:nvSpPr>
          <p:spPr>
            <a:xfrm>
              <a:off x="6876400" y="3926025"/>
              <a:ext cx="78075" cy="63675"/>
            </a:xfrm>
            <a:custGeom>
              <a:avLst/>
              <a:gdLst/>
              <a:ahLst/>
              <a:cxnLst/>
              <a:rect l="l" t="t" r="r" b="b"/>
              <a:pathLst>
                <a:path w="3123" h="2547" extrusionOk="0">
                  <a:moveTo>
                    <a:pt x="1297" y="1"/>
                  </a:moveTo>
                  <a:lnTo>
                    <a:pt x="865" y="49"/>
                  </a:lnTo>
                  <a:lnTo>
                    <a:pt x="529" y="193"/>
                  </a:lnTo>
                  <a:lnTo>
                    <a:pt x="385" y="289"/>
                  </a:lnTo>
                  <a:lnTo>
                    <a:pt x="241" y="433"/>
                  </a:lnTo>
                  <a:lnTo>
                    <a:pt x="144" y="577"/>
                  </a:lnTo>
                  <a:lnTo>
                    <a:pt x="48" y="721"/>
                  </a:lnTo>
                  <a:lnTo>
                    <a:pt x="0" y="961"/>
                  </a:lnTo>
                  <a:lnTo>
                    <a:pt x="0" y="1202"/>
                  </a:lnTo>
                  <a:lnTo>
                    <a:pt x="96" y="1442"/>
                  </a:lnTo>
                  <a:lnTo>
                    <a:pt x="193" y="1682"/>
                  </a:lnTo>
                  <a:lnTo>
                    <a:pt x="385" y="1922"/>
                  </a:lnTo>
                  <a:lnTo>
                    <a:pt x="577" y="2114"/>
                  </a:lnTo>
                  <a:lnTo>
                    <a:pt x="865" y="2306"/>
                  </a:lnTo>
                  <a:lnTo>
                    <a:pt x="1153" y="2450"/>
                  </a:lnTo>
                  <a:lnTo>
                    <a:pt x="1489" y="2546"/>
                  </a:lnTo>
                  <a:lnTo>
                    <a:pt x="1825" y="2546"/>
                  </a:lnTo>
                  <a:lnTo>
                    <a:pt x="2258" y="2498"/>
                  </a:lnTo>
                  <a:lnTo>
                    <a:pt x="2594" y="2354"/>
                  </a:lnTo>
                  <a:lnTo>
                    <a:pt x="2786" y="2258"/>
                  </a:lnTo>
                  <a:lnTo>
                    <a:pt x="2882" y="2162"/>
                  </a:lnTo>
                  <a:lnTo>
                    <a:pt x="2978" y="2018"/>
                  </a:lnTo>
                  <a:lnTo>
                    <a:pt x="3074" y="1826"/>
                  </a:lnTo>
                  <a:lnTo>
                    <a:pt x="3122" y="1586"/>
                  </a:lnTo>
                  <a:lnTo>
                    <a:pt x="3122" y="1346"/>
                  </a:lnTo>
                  <a:lnTo>
                    <a:pt x="3074" y="1106"/>
                  </a:lnTo>
                  <a:lnTo>
                    <a:pt x="2930" y="865"/>
                  </a:lnTo>
                  <a:lnTo>
                    <a:pt x="2786" y="625"/>
                  </a:lnTo>
                  <a:lnTo>
                    <a:pt x="2546" y="433"/>
                  </a:lnTo>
                  <a:lnTo>
                    <a:pt x="2306" y="289"/>
                  </a:lnTo>
                  <a:lnTo>
                    <a:pt x="2017" y="145"/>
                  </a:lnTo>
                  <a:lnTo>
                    <a:pt x="1633" y="4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4" name="Google Shape;3124;p46"/>
            <p:cNvSpPr/>
            <p:nvPr/>
          </p:nvSpPr>
          <p:spPr>
            <a:xfrm>
              <a:off x="6876400" y="3926025"/>
              <a:ext cx="78075" cy="63675"/>
            </a:xfrm>
            <a:custGeom>
              <a:avLst/>
              <a:gdLst/>
              <a:ahLst/>
              <a:cxnLst/>
              <a:rect l="l" t="t" r="r" b="b"/>
              <a:pathLst>
                <a:path w="3123" h="2547" fill="none" extrusionOk="0">
                  <a:moveTo>
                    <a:pt x="1297" y="1"/>
                  </a:moveTo>
                  <a:lnTo>
                    <a:pt x="1297" y="1"/>
                  </a:lnTo>
                  <a:lnTo>
                    <a:pt x="865" y="49"/>
                  </a:lnTo>
                  <a:lnTo>
                    <a:pt x="529" y="193"/>
                  </a:lnTo>
                  <a:lnTo>
                    <a:pt x="385" y="289"/>
                  </a:lnTo>
                  <a:lnTo>
                    <a:pt x="241" y="433"/>
                  </a:lnTo>
                  <a:lnTo>
                    <a:pt x="144" y="577"/>
                  </a:lnTo>
                  <a:lnTo>
                    <a:pt x="48" y="721"/>
                  </a:lnTo>
                  <a:lnTo>
                    <a:pt x="48" y="721"/>
                  </a:lnTo>
                  <a:lnTo>
                    <a:pt x="0" y="961"/>
                  </a:lnTo>
                  <a:lnTo>
                    <a:pt x="0" y="1202"/>
                  </a:lnTo>
                  <a:lnTo>
                    <a:pt x="96" y="1442"/>
                  </a:lnTo>
                  <a:lnTo>
                    <a:pt x="193" y="1682"/>
                  </a:lnTo>
                  <a:lnTo>
                    <a:pt x="385" y="1922"/>
                  </a:lnTo>
                  <a:lnTo>
                    <a:pt x="577" y="2114"/>
                  </a:lnTo>
                  <a:lnTo>
                    <a:pt x="865" y="2306"/>
                  </a:lnTo>
                  <a:lnTo>
                    <a:pt x="1153" y="2450"/>
                  </a:lnTo>
                  <a:lnTo>
                    <a:pt x="1153" y="2450"/>
                  </a:lnTo>
                  <a:lnTo>
                    <a:pt x="1489" y="2546"/>
                  </a:lnTo>
                  <a:lnTo>
                    <a:pt x="1825" y="2546"/>
                  </a:lnTo>
                  <a:lnTo>
                    <a:pt x="1825" y="2546"/>
                  </a:lnTo>
                  <a:lnTo>
                    <a:pt x="2258" y="2498"/>
                  </a:lnTo>
                  <a:lnTo>
                    <a:pt x="2594" y="2354"/>
                  </a:lnTo>
                  <a:lnTo>
                    <a:pt x="2786" y="2258"/>
                  </a:lnTo>
                  <a:lnTo>
                    <a:pt x="2882" y="2162"/>
                  </a:lnTo>
                  <a:lnTo>
                    <a:pt x="2978" y="2018"/>
                  </a:lnTo>
                  <a:lnTo>
                    <a:pt x="3074" y="1826"/>
                  </a:lnTo>
                  <a:lnTo>
                    <a:pt x="3074" y="1826"/>
                  </a:lnTo>
                  <a:lnTo>
                    <a:pt x="3122" y="1586"/>
                  </a:lnTo>
                  <a:lnTo>
                    <a:pt x="3122" y="1346"/>
                  </a:lnTo>
                  <a:lnTo>
                    <a:pt x="3074" y="1106"/>
                  </a:lnTo>
                  <a:lnTo>
                    <a:pt x="2930" y="865"/>
                  </a:lnTo>
                  <a:lnTo>
                    <a:pt x="2786" y="625"/>
                  </a:lnTo>
                  <a:lnTo>
                    <a:pt x="2546" y="433"/>
                  </a:lnTo>
                  <a:lnTo>
                    <a:pt x="2306" y="289"/>
                  </a:lnTo>
                  <a:lnTo>
                    <a:pt x="2017" y="145"/>
                  </a:lnTo>
                  <a:lnTo>
                    <a:pt x="2017" y="145"/>
                  </a:lnTo>
                  <a:lnTo>
                    <a:pt x="1633" y="49"/>
                  </a:lnTo>
                  <a:lnTo>
                    <a:pt x="12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5" name="Google Shape;3125;p46"/>
            <p:cNvSpPr/>
            <p:nvPr/>
          </p:nvSpPr>
          <p:spPr>
            <a:xfrm>
              <a:off x="6716725" y="3707525"/>
              <a:ext cx="78050" cy="33650"/>
            </a:xfrm>
            <a:custGeom>
              <a:avLst/>
              <a:gdLst/>
              <a:ahLst/>
              <a:cxnLst/>
              <a:rect l="l" t="t" r="r" b="b"/>
              <a:pathLst>
                <a:path w="3122" h="1346" extrusionOk="0">
                  <a:moveTo>
                    <a:pt x="1633" y="0"/>
                  </a:moveTo>
                  <a:lnTo>
                    <a:pt x="1249" y="48"/>
                  </a:lnTo>
                  <a:lnTo>
                    <a:pt x="865" y="144"/>
                  </a:lnTo>
                  <a:lnTo>
                    <a:pt x="528" y="337"/>
                  </a:lnTo>
                  <a:lnTo>
                    <a:pt x="240" y="673"/>
                  </a:lnTo>
                  <a:lnTo>
                    <a:pt x="0" y="1009"/>
                  </a:lnTo>
                  <a:lnTo>
                    <a:pt x="0" y="1153"/>
                  </a:lnTo>
                  <a:lnTo>
                    <a:pt x="48" y="1249"/>
                  </a:lnTo>
                  <a:lnTo>
                    <a:pt x="144" y="1249"/>
                  </a:lnTo>
                  <a:lnTo>
                    <a:pt x="240" y="1153"/>
                  </a:lnTo>
                  <a:lnTo>
                    <a:pt x="480" y="865"/>
                  </a:lnTo>
                  <a:lnTo>
                    <a:pt x="816" y="625"/>
                  </a:lnTo>
                  <a:lnTo>
                    <a:pt x="1153" y="481"/>
                  </a:lnTo>
                  <a:lnTo>
                    <a:pt x="1537" y="385"/>
                  </a:lnTo>
                  <a:lnTo>
                    <a:pt x="1921" y="433"/>
                  </a:lnTo>
                  <a:lnTo>
                    <a:pt x="2113" y="481"/>
                  </a:lnTo>
                  <a:lnTo>
                    <a:pt x="2257" y="529"/>
                  </a:lnTo>
                  <a:lnTo>
                    <a:pt x="2449" y="673"/>
                  </a:lnTo>
                  <a:lnTo>
                    <a:pt x="2593" y="865"/>
                  </a:lnTo>
                  <a:lnTo>
                    <a:pt x="2689" y="1009"/>
                  </a:lnTo>
                  <a:lnTo>
                    <a:pt x="2786" y="1249"/>
                  </a:lnTo>
                  <a:lnTo>
                    <a:pt x="2834" y="1297"/>
                  </a:lnTo>
                  <a:lnTo>
                    <a:pt x="2882" y="1345"/>
                  </a:lnTo>
                  <a:lnTo>
                    <a:pt x="3026" y="1345"/>
                  </a:lnTo>
                  <a:lnTo>
                    <a:pt x="3122" y="1249"/>
                  </a:lnTo>
                  <a:lnTo>
                    <a:pt x="3122" y="1201"/>
                  </a:lnTo>
                  <a:lnTo>
                    <a:pt x="3122" y="1153"/>
                  </a:lnTo>
                  <a:lnTo>
                    <a:pt x="2930" y="769"/>
                  </a:lnTo>
                  <a:lnTo>
                    <a:pt x="2786" y="577"/>
                  </a:lnTo>
                  <a:lnTo>
                    <a:pt x="2641" y="433"/>
                  </a:lnTo>
                  <a:lnTo>
                    <a:pt x="2353" y="192"/>
                  </a:lnTo>
                  <a:lnTo>
                    <a:pt x="2017" y="48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6" name="Google Shape;3126;p46"/>
            <p:cNvSpPr/>
            <p:nvPr/>
          </p:nvSpPr>
          <p:spPr>
            <a:xfrm>
              <a:off x="6904000" y="3748350"/>
              <a:ext cx="72075" cy="46850"/>
            </a:xfrm>
            <a:custGeom>
              <a:avLst/>
              <a:gdLst/>
              <a:ahLst/>
              <a:cxnLst/>
              <a:rect l="l" t="t" r="r" b="b"/>
              <a:pathLst>
                <a:path w="2883" h="1874" extrusionOk="0">
                  <a:moveTo>
                    <a:pt x="1010" y="0"/>
                  </a:moveTo>
                  <a:lnTo>
                    <a:pt x="769" y="48"/>
                  </a:lnTo>
                  <a:lnTo>
                    <a:pt x="529" y="96"/>
                  </a:lnTo>
                  <a:lnTo>
                    <a:pt x="289" y="192"/>
                  </a:lnTo>
                  <a:lnTo>
                    <a:pt x="97" y="336"/>
                  </a:lnTo>
                  <a:lnTo>
                    <a:pt x="49" y="384"/>
                  </a:lnTo>
                  <a:lnTo>
                    <a:pt x="1" y="432"/>
                  </a:lnTo>
                  <a:lnTo>
                    <a:pt x="49" y="576"/>
                  </a:lnTo>
                  <a:lnTo>
                    <a:pt x="145" y="625"/>
                  </a:lnTo>
                  <a:lnTo>
                    <a:pt x="241" y="625"/>
                  </a:lnTo>
                  <a:lnTo>
                    <a:pt x="289" y="576"/>
                  </a:lnTo>
                  <a:lnTo>
                    <a:pt x="481" y="480"/>
                  </a:lnTo>
                  <a:lnTo>
                    <a:pt x="625" y="432"/>
                  </a:lnTo>
                  <a:lnTo>
                    <a:pt x="817" y="384"/>
                  </a:lnTo>
                  <a:lnTo>
                    <a:pt x="1010" y="336"/>
                  </a:lnTo>
                  <a:lnTo>
                    <a:pt x="1202" y="336"/>
                  </a:lnTo>
                  <a:lnTo>
                    <a:pt x="1394" y="432"/>
                  </a:lnTo>
                  <a:lnTo>
                    <a:pt x="1730" y="576"/>
                  </a:lnTo>
                  <a:lnTo>
                    <a:pt x="2018" y="817"/>
                  </a:lnTo>
                  <a:lnTo>
                    <a:pt x="2306" y="1057"/>
                  </a:lnTo>
                  <a:lnTo>
                    <a:pt x="2498" y="1393"/>
                  </a:lnTo>
                  <a:lnTo>
                    <a:pt x="2546" y="1585"/>
                  </a:lnTo>
                  <a:lnTo>
                    <a:pt x="2594" y="1729"/>
                  </a:lnTo>
                  <a:lnTo>
                    <a:pt x="2642" y="1825"/>
                  </a:lnTo>
                  <a:lnTo>
                    <a:pt x="2738" y="1873"/>
                  </a:lnTo>
                  <a:lnTo>
                    <a:pt x="2834" y="1825"/>
                  </a:lnTo>
                  <a:lnTo>
                    <a:pt x="2882" y="1729"/>
                  </a:lnTo>
                  <a:lnTo>
                    <a:pt x="2834" y="1489"/>
                  </a:lnTo>
                  <a:lnTo>
                    <a:pt x="2786" y="1297"/>
                  </a:lnTo>
                  <a:lnTo>
                    <a:pt x="2690" y="1057"/>
                  </a:lnTo>
                  <a:lnTo>
                    <a:pt x="2594" y="865"/>
                  </a:lnTo>
                  <a:lnTo>
                    <a:pt x="2306" y="528"/>
                  </a:lnTo>
                  <a:lnTo>
                    <a:pt x="1922" y="240"/>
                  </a:lnTo>
                  <a:lnTo>
                    <a:pt x="1730" y="144"/>
                  </a:lnTo>
                  <a:lnTo>
                    <a:pt x="1490" y="96"/>
                  </a:lnTo>
                  <a:lnTo>
                    <a:pt x="1010" y="0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7" name="Google Shape;3127;p46"/>
            <p:cNvSpPr/>
            <p:nvPr/>
          </p:nvSpPr>
          <p:spPr>
            <a:xfrm>
              <a:off x="6643475" y="3839600"/>
              <a:ext cx="78075" cy="63650"/>
            </a:xfrm>
            <a:custGeom>
              <a:avLst/>
              <a:gdLst/>
              <a:ahLst/>
              <a:cxnLst/>
              <a:rect l="l" t="t" r="r" b="b"/>
              <a:pathLst>
                <a:path w="3123" h="2546" extrusionOk="0">
                  <a:moveTo>
                    <a:pt x="1297" y="0"/>
                  </a:moveTo>
                  <a:lnTo>
                    <a:pt x="865" y="48"/>
                  </a:lnTo>
                  <a:lnTo>
                    <a:pt x="529" y="192"/>
                  </a:lnTo>
                  <a:lnTo>
                    <a:pt x="385" y="288"/>
                  </a:lnTo>
                  <a:lnTo>
                    <a:pt x="241" y="432"/>
                  </a:lnTo>
                  <a:lnTo>
                    <a:pt x="145" y="576"/>
                  </a:lnTo>
                  <a:lnTo>
                    <a:pt x="49" y="720"/>
                  </a:lnTo>
                  <a:lnTo>
                    <a:pt x="1" y="961"/>
                  </a:lnTo>
                  <a:lnTo>
                    <a:pt x="1" y="1201"/>
                  </a:lnTo>
                  <a:lnTo>
                    <a:pt x="49" y="1441"/>
                  </a:lnTo>
                  <a:lnTo>
                    <a:pt x="193" y="1681"/>
                  </a:lnTo>
                  <a:lnTo>
                    <a:pt x="385" y="1921"/>
                  </a:lnTo>
                  <a:lnTo>
                    <a:pt x="577" y="2113"/>
                  </a:lnTo>
                  <a:lnTo>
                    <a:pt x="817" y="2305"/>
                  </a:lnTo>
                  <a:lnTo>
                    <a:pt x="1153" y="2449"/>
                  </a:lnTo>
                  <a:lnTo>
                    <a:pt x="1489" y="2545"/>
                  </a:lnTo>
                  <a:lnTo>
                    <a:pt x="1825" y="2545"/>
                  </a:lnTo>
                  <a:lnTo>
                    <a:pt x="2258" y="2497"/>
                  </a:lnTo>
                  <a:lnTo>
                    <a:pt x="2594" y="2353"/>
                  </a:lnTo>
                  <a:lnTo>
                    <a:pt x="2738" y="2257"/>
                  </a:lnTo>
                  <a:lnTo>
                    <a:pt x="2882" y="2161"/>
                  </a:lnTo>
                  <a:lnTo>
                    <a:pt x="2978" y="2017"/>
                  </a:lnTo>
                  <a:lnTo>
                    <a:pt x="3074" y="1825"/>
                  </a:lnTo>
                  <a:lnTo>
                    <a:pt x="3122" y="1585"/>
                  </a:lnTo>
                  <a:lnTo>
                    <a:pt x="3122" y="1345"/>
                  </a:lnTo>
                  <a:lnTo>
                    <a:pt x="3026" y="1105"/>
                  </a:lnTo>
                  <a:lnTo>
                    <a:pt x="2930" y="865"/>
                  </a:lnTo>
                  <a:lnTo>
                    <a:pt x="2738" y="624"/>
                  </a:lnTo>
                  <a:lnTo>
                    <a:pt x="2546" y="432"/>
                  </a:lnTo>
                  <a:lnTo>
                    <a:pt x="2258" y="288"/>
                  </a:lnTo>
                  <a:lnTo>
                    <a:pt x="1970" y="144"/>
                  </a:lnTo>
                  <a:lnTo>
                    <a:pt x="1633" y="48"/>
                  </a:lnTo>
                  <a:lnTo>
                    <a:pt x="1297" y="0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8" name="Google Shape;3128;p46"/>
            <p:cNvSpPr/>
            <p:nvPr/>
          </p:nvSpPr>
          <p:spPr>
            <a:xfrm>
              <a:off x="6643475" y="3839600"/>
              <a:ext cx="78075" cy="63650"/>
            </a:xfrm>
            <a:custGeom>
              <a:avLst/>
              <a:gdLst/>
              <a:ahLst/>
              <a:cxnLst/>
              <a:rect l="l" t="t" r="r" b="b"/>
              <a:pathLst>
                <a:path w="3123" h="2546" fill="none" extrusionOk="0">
                  <a:moveTo>
                    <a:pt x="1297" y="0"/>
                  </a:moveTo>
                  <a:lnTo>
                    <a:pt x="1297" y="0"/>
                  </a:lnTo>
                  <a:lnTo>
                    <a:pt x="865" y="48"/>
                  </a:lnTo>
                  <a:lnTo>
                    <a:pt x="529" y="192"/>
                  </a:lnTo>
                  <a:lnTo>
                    <a:pt x="385" y="288"/>
                  </a:lnTo>
                  <a:lnTo>
                    <a:pt x="241" y="432"/>
                  </a:lnTo>
                  <a:lnTo>
                    <a:pt x="145" y="576"/>
                  </a:lnTo>
                  <a:lnTo>
                    <a:pt x="49" y="720"/>
                  </a:lnTo>
                  <a:lnTo>
                    <a:pt x="49" y="720"/>
                  </a:lnTo>
                  <a:lnTo>
                    <a:pt x="1" y="961"/>
                  </a:lnTo>
                  <a:lnTo>
                    <a:pt x="1" y="1201"/>
                  </a:lnTo>
                  <a:lnTo>
                    <a:pt x="49" y="1441"/>
                  </a:lnTo>
                  <a:lnTo>
                    <a:pt x="193" y="1681"/>
                  </a:lnTo>
                  <a:lnTo>
                    <a:pt x="385" y="1921"/>
                  </a:lnTo>
                  <a:lnTo>
                    <a:pt x="577" y="2113"/>
                  </a:lnTo>
                  <a:lnTo>
                    <a:pt x="817" y="2305"/>
                  </a:lnTo>
                  <a:lnTo>
                    <a:pt x="1153" y="2449"/>
                  </a:lnTo>
                  <a:lnTo>
                    <a:pt x="1153" y="2449"/>
                  </a:lnTo>
                  <a:lnTo>
                    <a:pt x="1489" y="2545"/>
                  </a:lnTo>
                  <a:lnTo>
                    <a:pt x="1825" y="2545"/>
                  </a:lnTo>
                  <a:lnTo>
                    <a:pt x="1825" y="2545"/>
                  </a:lnTo>
                  <a:lnTo>
                    <a:pt x="2258" y="2497"/>
                  </a:lnTo>
                  <a:lnTo>
                    <a:pt x="2594" y="2353"/>
                  </a:lnTo>
                  <a:lnTo>
                    <a:pt x="2738" y="2257"/>
                  </a:lnTo>
                  <a:lnTo>
                    <a:pt x="2882" y="2161"/>
                  </a:lnTo>
                  <a:lnTo>
                    <a:pt x="2978" y="2017"/>
                  </a:lnTo>
                  <a:lnTo>
                    <a:pt x="3074" y="1825"/>
                  </a:lnTo>
                  <a:lnTo>
                    <a:pt x="3074" y="1825"/>
                  </a:lnTo>
                  <a:lnTo>
                    <a:pt x="3122" y="1585"/>
                  </a:lnTo>
                  <a:lnTo>
                    <a:pt x="3122" y="1345"/>
                  </a:lnTo>
                  <a:lnTo>
                    <a:pt x="3026" y="1105"/>
                  </a:lnTo>
                  <a:lnTo>
                    <a:pt x="2930" y="865"/>
                  </a:lnTo>
                  <a:lnTo>
                    <a:pt x="2738" y="624"/>
                  </a:lnTo>
                  <a:lnTo>
                    <a:pt x="2546" y="432"/>
                  </a:lnTo>
                  <a:lnTo>
                    <a:pt x="2258" y="288"/>
                  </a:lnTo>
                  <a:lnTo>
                    <a:pt x="1970" y="144"/>
                  </a:lnTo>
                  <a:lnTo>
                    <a:pt x="1970" y="144"/>
                  </a:lnTo>
                  <a:lnTo>
                    <a:pt x="1633" y="48"/>
                  </a:lnTo>
                  <a:lnTo>
                    <a:pt x="12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9" name="Google Shape;3129;p46"/>
            <p:cNvSpPr/>
            <p:nvPr/>
          </p:nvSpPr>
          <p:spPr>
            <a:xfrm>
              <a:off x="6805550" y="3828775"/>
              <a:ext cx="22850" cy="20450"/>
            </a:xfrm>
            <a:custGeom>
              <a:avLst/>
              <a:gdLst/>
              <a:ahLst/>
              <a:cxnLst/>
              <a:rect l="l" t="t" r="r" b="b"/>
              <a:pathLst>
                <a:path w="914" h="818" extrusionOk="0">
                  <a:moveTo>
                    <a:pt x="241" y="1"/>
                  </a:moveTo>
                  <a:lnTo>
                    <a:pt x="193" y="49"/>
                  </a:lnTo>
                  <a:lnTo>
                    <a:pt x="49" y="385"/>
                  </a:lnTo>
                  <a:lnTo>
                    <a:pt x="49" y="577"/>
                  </a:lnTo>
                  <a:lnTo>
                    <a:pt x="1" y="673"/>
                  </a:lnTo>
                  <a:lnTo>
                    <a:pt x="1" y="769"/>
                  </a:lnTo>
                  <a:lnTo>
                    <a:pt x="97" y="817"/>
                  </a:lnTo>
                  <a:lnTo>
                    <a:pt x="193" y="817"/>
                  </a:lnTo>
                  <a:lnTo>
                    <a:pt x="193" y="721"/>
                  </a:lnTo>
                  <a:lnTo>
                    <a:pt x="193" y="625"/>
                  </a:lnTo>
                  <a:lnTo>
                    <a:pt x="241" y="433"/>
                  </a:lnTo>
                  <a:lnTo>
                    <a:pt x="284" y="282"/>
                  </a:lnTo>
                  <a:lnTo>
                    <a:pt x="289" y="289"/>
                  </a:lnTo>
                  <a:lnTo>
                    <a:pt x="337" y="385"/>
                  </a:lnTo>
                  <a:lnTo>
                    <a:pt x="433" y="673"/>
                  </a:lnTo>
                  <a:lnTo>
                    <a:pt x="529" y="721"/>
                  </a:lnTo>
                  <a:lnTo>
                    <a:pt x="625" y="721"/>
                  </a:lnTo>
                  <a:lnTo>
                    <a:pt x="913" y="337"/>
                  </a:lnTo>
                  <a:lnTo>
                    <a:pt x="913" y="241"/>
                  </a:lnTo>
                  <a:lnTo>
                    <a:pt x="913" y="193"/>
                  </a:lnTo>
                  <a:lnTo>
                    <a:pt x="817" y="145"/>
                  </a:lnTo>
                  <a:lnTo>
                    <a:pt x="769" y="193"/>
                  </a:lnTo>
                  <a:lnTo>
                    <a:pt x="561" y="470"/>
                  </a:lnTo>
                  <a:lnTo>
                    <a:pt x="481" y="337"/>
                  </a:lnTo>
                  <a:lnTo>
                    <a:pt x="385" y="193"/>
                  </a:lnTo>
                  <a:lnTo>
                    <a:pt x="337" y="97"/>
                  </a:lnTo>
                  <a:lnTo>
                    <a:pt x="289" y="49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0" name="Google Shape;3130;p46"/>
            <p:cNvSpPr/>
            <p:nvPr/>
          </p:nvSpPr>
          <p:spPr>
            <a:xfrm>
              <a:off x="6436975" y="4286225"/>
              <a:ext cx="379425" cy="230550"/>
            </a:xfrm>
            <a:custGeom>
              <a:avLst/>
              <a:gdLst/>
              <a:ahLst/>
              <a:cxnLst/>
              <a:rect l="l" t="t" r="r" b="b"/>
              <a:pathLst>
                <a:path w="15177" h="9222" extrusionOk="0">
                  <a:moveTo>
                    <a:pt x="9989" y="0"/>
                  </a:moveTo>
                  <a:lnTo>
                    <a:pt x="8885" y="673"/>
                  </a:lnTo>
                  <a:lnTo>
                    <a:pt x="7684" y="1441"/>
                  </a:lnTo>
                  <a:lnTo>
                    <a:pt x="6291" y="2402"/>
                  </a:lnTo>
                  <a:lnTo>
                    <a:pt x="4803" y="3506"/>
                  </a:lnTo>
                  <a:lnTo>
                    <a:pt x="3314" y="4659"/>
                  </a:lnTo>
                  <a:lnTo>
                    <a:pt x="2690" y="5235"/>
                  </a:lnTo>
                  <a:lnTo>
                    <a:pt x="2065" y="5812"/>
                  </a:lnTo>
                  <a:lnTo>
                    <a:pt x="1537" y="6340"/>
                  </a:lnTo>
                  <a:lnTo>
                    <a:pt x="1105" y="6868"/>
                  </a:lnTo>
                  <a:lnTo>
                    <a:pt x="0" y="5043"/>
                  </a:lnTo>
                  <a:lnTo>
                    <a:pt x="961" y="9221"/>
                  </a:lnTo>
                  <a:lnTo>
                    <a:pt x="15176" y="961"/>
                  </a:lnTo>
                  <a:lnTo>
                    <a:pt x="9989" y="0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1" name="Google Shape;3131;p46"/>
            <p:cNvSpPr/>
            <p:nvPr/>
          </p:nvSpPr>
          <p:spPr>
            <a:xfrm>
              <a:off x="6436975" y="4286225"/>
              <a:ext cx="379425" cy="230550"/>
            </a:xfrm>
            <a:custGeom>
              <a:avLst/>
              <a:gdLst/>
              <a:ahLst/>
              <a:cxnLst/>
              <a:rect l="l" t="t" r="r" b="b"/>
              <a:pathLst>
                <a:path w="15177" h="9222" fill="none" extrusionOk="0">
                  <a:moveTo>
                    <a:pt x="9989" y="0"/>
                  </a:moveTo>
                  <a:lnTo>
                    <a:pt x="9989" y="0"/>
                  </a:lnTo>
                  <a:lnTo>
                    <a:pt x="8885" y="673"/>
                  </a:lnTo>
                  <a:lnTo>
                    <a:pt x="7684" y="1441"/>
                  </a:lnTo>
                  <a:lnTo>
                    <a:pt x="6291" y="2402"/>
                  </a:lnTo>
                  <a:lnTo>
                    <a:pt x="4803" y="3506"/>
                  </a:lnTo>
                  <a:lnTo>
                    <a:pt x="3314" y="4659"/>
                  </a:lnTo>
                  <a:lnTo>
                    <a:pt x="2690" y="5235"/>
                  </a:lnTo>
                  <a:lnTo>
                    <a:pt x="2065" y="5812"/>
                  </a:lnTo>
                  <a:lnTo>
                    <a:pt x="1537" y="6340"/>
                  </a:lnTo>
                  <a:lnTo>
                    <a:pt x="1105" y="6868"/>
                  </a:lnTo>
                  <a:lnTo>
                    <a:pt x="0" y="5043"/>
                  </a:lnTo>
                  <a:lnTo>
                    <a:pt x="961" y="9221"/>
                  </a:lnTo>
                  <a:lnTo>
                    <a:pt x="15176" y="961"/>
                  </a:lnTo>
                  <a:lnTo>
                    <a:pt x="99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2" name="Google Shape;3132;p46"/>
            <p:cNvSpPr/>
            <p:nvPr/>
          </p:nvSpPr>
          <p:spPr>
            <a:xfrm>
              <a:off x="6479000" y="4426700"/>
              <a:ext cx="40825" cy="67250"/>
            </a:xfrm>
            <a:custGeom>
              <a:avLst/>
              <a:gdLst/>
              <a:ahLst/>
              <a:cxnLst/>
              <a:rect l="l" t="t" r="r" b="b"/>
              <a:pathLst>
                <a:path w="1633" h="2690" extrusionOk="0">
                  <a:moveTo>
                    <a:pt x="576" y="0"/>
                  </a:moveTo>
                  <a:lnTo>
                    <a:pt x="0" y="625"/>
                  </a:lnTo>
                  <a:lnTo>
                    <a:pt x="96" y="721"/>
                  </a:lnTo>
                  <a:lnTo>
                    <a:pt x="192" y="913"/>
                  </a:lnTo>
                  <a:lnTo>
                    <a:pt x="240" y="1057"/>
                  </a:lnTo>
                  <a:lnTo>
                    <a:pt x="192" y="1201"/>
                  </a:lnTo>
                  <a:lnTo>
                    <a:pt x="768" y="2690"/>
                  </a:lnTo>
                  <a:lnTo>
                    <a:pt x="1633" y="2210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3" name="Google Shape;3133;p46"/>
            <p:cNvSpPr/>
            <p:nvPr/>
          </p:nvSpPr>
          <p:spPr>
            <a:xfrm>
              <a:off x="6479000" y="4426700"/>
              <a:ext cx="40825" cy="67250"/>
            </a:xfrm>
            <a:custGeom>
              <a:avLst/>
              <a:gdLst/>
              <a:ahLst/>
              <a:cxnLst/>
              <a:rect l="l" t="t" r="r" b="b"/>
              <a:pathLst>
                <a:path w="1633" h="2690" fill="none" extrusionOk="0">
                  <a:moveTo>
                    <a:pt x="576" y="0"/>
                  </a:moveTo>
                  <a:lnTo>
                    <a:pt x="576" y="0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96" y="721"/>
                  </a:lnTo>
                  <a:lnTo>
                    <a:pt x="192" y="913"/>
                  </a:lnTo>
                  <a:lnTo>
                    <a:pt x="240" y="1057"/>
                  </a:lnTo>
                  <a:lnTo>
                    <a:pt x="192" y="1201"/>
                  </a:lnTo>
                  <a:lnTo>
                    <a:pt x="768" y="2690"/>
                  </a:lnTo>
                  <a:lnTo>
                    <a:pt x="1633" y="2210"/>
                  </a:lnTo>
                  <a:lnTo>
                    <a:pt x="5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4" name="Google Shape;3134;p46"/>
            <p:cNvSpPr/>
            <p:nvPr/>
          </p:nvSpPr>
          <p:spPr>
            <a:xfrm>
              <a:off x="6432175" y="4407500"/>
              <a:ext cx="52850" cy="110475"/>
            </a:xfrm>
            <a:custGeom>
              <a:avLst/>
              <a:gdLst/>
              <a:ahLst/>
              <a:cxnLst/>
              <a:rect l="l" t="t" r="r" b="b"/>
              <a:pathLst>
                <a:path w="2114" h="4419" extrusionOk="0">
                  <a:moveTo>
                    <a:pt x="0" y="0"/>
                  </a:moveTo>
                  <a:lnTo>
                    <a:pt x="0" y="192"/>
                  </a:lnTo>
                  <a:lnTo>
                    <a:pt x="96" y="672"/>
                  </a:lnTo>
                  <a:lnTo>
                    <a:pt x="432" y="2209"/>
                  </a:lnTo>
                  <a:lnTo>
                    <a:pt x="961" y="4418"/>
                  </a:lnTo>
                  <a:lnTo>
                    <a:pt x="1105" y="4370"/>
                  </a:lnTo>
                  <a:lnTo>
                    <a:pt x="1393" y="4274"/>
                  </a:lnTo>
                  <a:lnTo>
                    <a:pt x="1729" y="4130"/>
                  </a:lnTo>
                  <a:lnTo>
                    <a:pt x="1921" y="4034"/>
                  </a:lnTo>
                  <a:lnTo>
                    <a:pt x="1873" y="3746"/>
                  </a:lnTo>
                  <a:lnTo>
                    <a:pt x="1681" y="3170"/>
                  </a:lnTo>
                  <a:lnTo>
                    <a:pt x="1441" y="2401"/>
                  </a:lnTo>
                  <a:lnTo>
                    <a:pt x="1681" y="2353"/>
                  </a:lnTo>
                  <a:lnTo>
                    <a:pt x="1873" y="2209"/>
                  </a:lnTo>
                  <a:lnTo>
                    <a:pt x="1969" y="2113"/>
                  </a:lnTo>
                  <a:lnTo>
                    <a:pt x="2065" y="2017"/>
                  </a:lnTo>
                  <a:lnTo>
                    <a:pt x="2113" y="1873"/>
                  </a:lnTo>
                  <a:lnTo>
                    <a:pt x="2065" y="1729"/>
                  </a:lnTo>
                  <a:lnTo>
                    <a:pt x="2017" y="1633"/>
                  </a:lnTo>
                  <a:lnTo>
                    <a:pt x="1921" y="1489"/>
                  </a:lnTo>
                  <a:lnTo>
                    <a:pt x="1729" y="1249"/>
                  </a:lnTo>
                  <a:lnTo>
                    <a:pt x="1537" y="1153"/>
                  </a:lnTo>
                  <a:lnTo>
                    <a:pt x="1489" y="1153"/>
                  </a:lnTo>
                  <a:lnTo>
                    <a:pt x="1393" y="1201"/>
                  </a:lnTo>
                  <a:lnTo>
                    <a:pt x="1297" y="1345"/>
                  </a:lnTo>
                  <a:lnTo>
                    <a:pt x="1201" y="1633"/>
                  </a:lnTo>
                  <a:lnTo>
                    <a:pt x="1153" y="1441"/>
                  </a:lnTo>
                  <a:lnTo>
                    <a:pt x="1009" y="1201"/>
                  </a:lnTo>
                  <a:lnTo>
                    <a:pt x="624" y="672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5" name="Google Shape;3135;p46"/>
            <p:cNvSpPr/>
            <p:nvPr/>
          </p:nvSpPr>
          <p:spPr>
            <a:xfrm>
              <a:off x="6432175" y="4407500"/>
              <a:ext cx="52850" cy="110475"/>
            </a:xfrm>
            <a:custGeom>
              <a:avLst/>
              <a:gdLst/>
              <a:ahLst/>
              <a:cxnLst/>
              <a:rect l="l" t="t" r="r" b="b"/>
              <a:pathLst>
                <a:path w="2114" h="4419" fill="none" extrusionOk="0">
                  <a:moveTo>
                    <a:pt x="961" y="4418"/>
                  </a:moveTo>
                  <a:lnTo>
                    <a:pt x="961" y="4418"/>
                  </a:lnTo>
                  <a:lnTo>
                    <a:pt x="432" y="2209"/>
                  </a:lnTo>
                  <a:lnTo>
                    <a:pt x="96" y="672"/>
                  </a:lnTo>
                  <a:lnTo>
                    <a:pt x="0" y="1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0" y="192"/>
                  </a:lnTo>
                  <a:lnTo>
                    <a:pt x="624" y="672"/>
                  </a:lnTo>
                  <a:lnTo>
                    <a:pt x="1009" y="1201"/>
                  </a:lnTo>
                  <a:lnTo>
                    <a:pt x="1153" y="1441"/>
                  </a:lnTo>
                  <a:lnTo>
                    <a:pt x="1201" y="1633"/>
                  </a:lnTo>
                  <a:lnTo>
                    <a:pt x="1201" y="1633"/>
                  </a:lnTo>
                  <a:lnTo>
                    <a:pt x="1297" y="1345"/>
                  </a:lnTo>
                  <a:lnTo>
                    <a:pt x="1393" y="1201"/>
                  </a:lnTo>
                  <a:lnTo>
                    <a:pt x="1489" y="1153"/>
                  </a:lnTo>
                  <a:lnTo>
                    <a:pt x="1537" y="1153"/>
                  </a:lnTo>
                  <a:lnTo>
                    <a:pt x="1537" y="1153"/>
                  </a:lnTo>
                  <a:lnTo>
                    <a:pt x="1729" y="1249"/>
                  </a:lnTo>
                  <a:lnTo>
                    <a:pt x="1921" y="1489"/>
                  </a:lnTo>
                  <a:lnTo>
                    <a:pt x="2017" y="1633"/>
                  </a:lnTo>
                  <a:lnTo>
                    <a:pt x="2065" y="1729"/>
                  </a:lnTo>
                  <a:lnTo>
                    <a:pt x="2113" y="1873"/>
                  </a:lnTo>
                  <a:lnTo>
                    <a:pt x="2065" y="2017"/>
                  </a:lnTo>
                  <a:lnTo>
                    <a:pt x="2065" y="2017"/>
                  </a:lnTo>
                  <a:lnTo>
                    <a:pt x="1969" y="2113"/>
                  </a:lnTo>
                  <a:lnTo>
                    <a:pt x="1873" y="2209"/>
                  </a:lnTo>
                  <a:lnTo>
                    <a:pt x="1681" y="2353"/>
                  </a:lnTo>
                  <a:lnTo>
                    <a:pt x="1441" y="2401"/>
                  </a:lnTo>
                  <a:lnTo>
                    <a:pt x="1441" y="2401"/>
                  </a:lnTo>
                  <a:lnTo>
                    <a:pt x="1681" y="3170"/>
                  </a:lnTo>
                  <a:lnTo>
                    <a:pt x="1873" y="3746"/>
                  </a:lnTo>
                  <a:lnTo>
                    <a:pt x="1921" y="4034"/>
                  </a:lnTo>
                  <a:lnTo>
                    <a:pt x="1921" y="4034"/>
                  </a:lnTo>
                  <a:lnTo>
                    <a:pt x="1729" y="4130"/>
                  </a:lnTo>
                  <a:lnTo>
                    <a:pt x="1393" y="4274"/>
                  </a:lnTo>
                  <a:lnTo>
                    <a:pt x="1105" y="4370"/>
                  </a:lnTo>
                  <a:lnTo>
                    <a:pt x="961" y="44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6" name="Google Shape;3136;p46"/>
            <p:cNvSpPr/>
            <p:nvPr/>
          </p:nvSpPr>
          <p:spPr>
            <a:xfrm>
              <a:off x="6432175" y="4407500"/>
              <a:ext cx="20425" cy="36025"/>
            </a:xfrm>
            <a:custGeom>
              <a:avLst/>
              <a:gdLst/>
              <a:ahLst/>
              <a:cxnLst/>
              <a:rect l="l" t="t" r="r" b="b"/>
              <a:pathLst>
                <a:path w="817" h="1441" extrusionOk="0">
                  <a:moveTo>
                    <a:pt x="0" y="0"/>
                  </a:moveTo>
                  <a:lnTo>
                    <a:pt x="0" y="96"/>
                  </a:lnTo>
                  <a:lnTo>
                    <a:pt x="48" y="432"/>
                  </a:lnTo>
                  <a:lnTo>
                    <a:pt x="240" y="1441"/>
                  </a:lnTo>
                  <a:lnTo>
                    <a:pt x="576" y="1201"/>
                  </a:lnTo>
                  <a:lnTo>
                    <a:pt x="816" y="961"/>
                  </a:lnTo>
                  <a:lnTo>
                    <a:pt x="336" y="288"/>
                  </a:lnTo>
                  <a:lnTo>
                    <a:pt x="96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7" name="Google Shape;3137;p46"/>
            <p:cNvSpPr/>
            <p:nvPr/>
          </p:nvSpPr>
          <p:spPr>
            <a:xfrm>
              <a:off x="6432175" y="4407500"/>
              <a:ext cx="20425" cy="36025"/>
            </a:xfrm>
            <a:custGeom>
              <a:avLst/>
              <a:gdLst/>
              <a:ahLst/>
              <a:cxnLst/>
              <a:rect l="l" t="t" r="r" b="b"/>
              <a:pathLst>
                <a:path w="817" h="1441" fill="none" extrusionOk="0">
                  <a:moveTo>
                    <a:pt x="816" y="961"/>
                  </a:moveTo>
                  <a:lnTo>
                    <a:pt x="816" y="961"/>
                  </a:lnTo>
                  <a:lnTo>
                    <a:pt x="336" y="288"/>
                  </a:lnTo>
                  <a:lnTo>
                    <a:pt x="96" y="9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48" y="432"/>
                  </a:lnTo>
                  <a:lnTo>
                    <a:pt x="240" y="1441"/>
                  </a:lnTo>
                  <a:lnTo>
                    <a:pt x="240" y="1441"/>
                  </a:lnTo>
                  <a:lnTo>
                    <a:pt x="576" y="1201"/>
                  </a:lnTo>
                  <a:lnTo>
                    <a:pt x="816" y="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8" name="Google Shape;3138;p46"/>
            <p:cNvSpPr/>
            <p:nvPr/>
          </p:nvSpPr>
          <p:spPr>
            <a:xfrm>
              <a:off x="6432175" y="4407500"/>
              <a:ext cx="20425" cy="36025"/>
            </a:xfrm>
            <a:custGeom>
              <a:avLst/>
              <a:gdLst/>
              <a:ahLst/>
              <a:cxnLst/>
              <a:rect l="l" t="t" r="r" b="b"/>
              <a:pathLst>
                <a:path w="817" h="1441" extrusionOk="0">
                  <a:moveTo>
                    <a:pt x="0" y="0"/>
                  </a:moveTo>
                  <a:lnTo>
                    <a:pt x="0" y="48"/>
                  </a:lnTo>
                  <a:lnTo>
                    <a:pt x="48" y="528"/>
                  </a:lnTo>
                  <a:lnTo>
                    <a:pt x="240" y="1441"/>
                  </a:lnTo>
                  <a:lnTo>
                    <a:pt x="576" y="1201"/>
                  </a:lnTo>
                  <a:lnTo>
                    <a:pt x="816" y="961"/>
                  </a:lnTo>
                  <a:lnTo>
                    <a:pt x="336" y="288"/>
                  </a:lnTo>
                  <a:lnTo>
                    <a:pt x="96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9" name="Google Shape;3139;p46"/>
            <p:cNvSpPr/>
            <p:nvPr/>
          </p:nvSpPr>
          <p:spPr>
            <a:xfrm>
              <a:off x="6432175" y="4407500"/>
              <a:ext cx="20425" cy="36025"/>
            </a:xfrm>
            <a:custGeom>
              <a:avLst/>
              <a:gdLst/>
              <a:ahLst/>
              <a:cxnLst/>
              <a:rect l="l" t="t" r="r" b="b"/>
              <a:pathLst>
                <a:path w="817" h="144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48" y="528"/>
                  </a:lnTo>
                  <a:lnTo>
                    <a:pt x="240" y="1441"/>
                  </a:lnTo>
                  <a:lnTo>
                    <a:pt x="240" y="1441"/>
                  </a:lnTo>
                  <a:lnTo>
                    <a:pt x="576" y="1201"/>
                  </a:lnTo>
                  <a:lnTo>
                    <a:pt x="816" y="961"/>
                  </a:lnTo>
                  <a:lnTo>
                    <a:pt x="816" y="961"/>
                  </a:lnTo>
                  <a:lnTo>
                    <a:pt x="336" y="288"/>
                  </a:lnTo>
                  <a:lnTo>
                    <a:pt x="96" y="9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0" name="Google Shape;3140;p46"/>
            <p:cNvSpPr/>
            <p:nvPr/>
          </p:nvSpPr>
          <p:spPr>
            <a:xfrm>
              <a:off x="6617050" y="4310225"/>
              <a:ext cx="295400" cy="342225"/>
            </a:xfrm>
            <a:custGeom>
              <a:avLst/>
              <a:gdLst/>
              <a:ahLst/>
              <a:cxnLst/>
              <a:rect l="l" t="t" r="r" b="b"/>
              <a:pathLst>
                <a:path w="11816" h="13689" extrusionOk="0">
                  <a:moveTo>
                    <a:pt x="11815" y="1"/>
                  </a:moveTo>
                  <a:lnTo>
                    <a:pt x="6676" y="1442"/>
                  </a:lnTo>
                  <a:lnTo>
                    <a:pt x="6436" y="1682"/>
                  </a:lnTo>
                  <a:lnTo>
                    <a:pt x="5812" y="2402"/>
                  </a:lnTo>
                  <a:lnTo>
                    <a:pt x="4900" y="3507"/>
                  </a:lnTo>
                  <a:lnTo>
                    <a:pt x="4419" y="4179"/>
                  </a:lnTo>
                  <a:lnTo>
                    <a:pt x="3891" y="4900"/>
                  </a:lnTo>
                  <a:lnTo>
                    <a:pt x="3411" y="5668"/>
                  </a:lnTo>
                  <a:lnTo>
                    <a:pt x="2930" y="6484"/>
                  </a:lnTo>
                  <a:lnTo>
                    <a:pt x="2498" y="7301"/>
                  </a:lnTo>
                  <a:lnTo>
                    <a:pt x="2162" y="8165"/>
                  </a:lnTo>
                  <a:lnTo>
                    <a:pt x="1922" y="9030"/>
                  </a:lnTo>
                  <a:lnTo>
                    <a:pt x="1730" y="9894"/>
                  </a:lnTo>
                  <a:lnTo>
                    <a:pt x="1682" y="10326"/>
                  </a:lnTo>
                  <a:lnTo>
                    <a:pt x="1682" y="10711"/>
                  </a:lnTo>
                  <a:lnTo>
                    <a:pt x="1730" y="11143"/>
                  </a:lnTo>
                  <a:lnTo>
                    <a:pt x="1778" y="11527"/>
                  </a:lnTo>
                  <a:lnTo>
                    <a:pt x="1" y="10374"/>
                  </a:lnTo>
                  <a:lnTo>
                    <a:pt x="2690" y="13688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rgbClr val="D36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1" name="Google Shape;3141;p46"/>
            <p:cNvSpPr/>
            <p:nvPr/>
          </p:nvSpPr>
          <p:spPr>
            <a:xfrm>
              <a:off x="6617050" y="4310225"/>
              <a:ext cx="295400" cy="342225"/>
            </a:xfrm>
            <a:custGeom>
              <a:avLst/>
              <a:gdLst/>
              <a:ahLst/>
              <a:cxnLst/>
              <a:rect l="l" t="t" r="r" b="b"/>
              <a:pathLst>
                <a:path w="11816" h="13689" fill="none" extrusionOk="0">
                  <a:moveTo>
                    <a:pt x="6676" y="1442"/>
                  </a:moveTo>
                  <a:lnTo>
                    <a:pt x="6676" y="1442"/>
                  </a:lnTo>
                  <a:lnTo>
                    <a:pt x="6436" y="1682"/>
                  </a:lnTo>
                  <a:lnTo>
                    <a:pt x="5812" y="2402"/>
                  </a:lnTo>
                  <a:lnTo>
                    <a:pt x="4900" y="3507"/>
                  </a:lnTo>
                  <a:lnTo>
                    <a:pt x="4419" y="4179"/>
                  </a:lnTo>
                  <a:lnTo>
                    <a:pt x="3891" y="4900"/>
                  </a:lnTo>
                  <a:lnTo>
                    <a:pt x="3411" y="5668"/>
                  </a:lnTo>
                  <a:lnTo>
                    <a:pt x="2930" y="6484"/>
                  </a:lnTo>
                  <a:lnTo>
                    <a:pt x="2498" y="7301"/>
                  </a:lnTo>
                  <a:lnTo>
                    <a:pt x="2162" y="8165"/>
                  </a:lnTo>
                  <a:lnTo>
                    <a:pt x="1922" y="9030"/>
                  </a:lnTo>
                  <a:lnTo>
                    <a:pt x="1730" y="9894"/>
                  </a:lnTo>
                  <a:lnTo>
                    <a:pt x="1682" y="10326"/>
                  </a:lnTo>
                  <a:lnTo>
                    <a:pt x="1682" y="10711"/>
                  </a:lnTo>
                  <a:lnTo>
                    <a:pt x="1730" y="11143"/>
                  </a:lnTo>
                  <a:lnTo>
                    <a:pt x="1778" y="11527"/>
                  </a:lnTo>
                  <a:lnTo>
                    <a:pt x="1" y="10374"/>
                  </a:lnTo>
                  <a:lnTo>
                    <a:pt x="2690" y="13688"/>
                  </a:lnTo>
                  <a:lnTo>
                    <a:pt x="11815" y="1"/>
                  </a:lnTo>
                  <a:lnTo>
                    <a:pt x="6676" y="14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2" name="Google Shape;3142;p46"/>
            <p:cNvSpPr/>
            <p:nvPr/>
          </p:nvSpPr>
          <p:spPr>
            <a:xfrm>
              <a:off x="6711900" y="4592375"/>
              <a:ext cx="12050" cy="19250"/>
            </a:xfrm>
            <a:custGeom>
              <a:avLst/>
              <a:gdLst/>
              <a:ahLst/>
              <a:cxnLst/>
              <a:rect l="l" t="t" r="r" b="b"/>
              <a:pathLst>
                <a:path w="482" h="770" extrusionOk="0">
                  <a:moveTo>
                    <a:pt x="481" y="1"/>
                  </a:moveTo>
                  <a:lnTo>
                    <a:pt x="1" y="769"/>
                  </a:lnTo>
                  <a:lnTo>
                    <a:pt x="1" y="769"/>
                  </a:lnTo>
                  <a:lnTo>
                    <a:pt x="481" y="1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DBB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3" name="Google Shape;3143;p46"/>
            <p:cNvSpPr/>
            <p:nvPr/>
          </p:nvSpPr>
          <p:spPr>
            <a:xfrm>
              <a:off x="6711900" y="4592375"/>
              <a:ext cx="12050" cy="19250"/>
            </a:xfrm>
            <a:custGeom>
              <a:avLst/>
              <a:gdLst/>
              <a:ahLst/>
              <a:cxnLst/>
              <a:rect l="l" t="t" r="r" b="b"/>
              <a:pathLst>
                <a:path w="482" h="770" fill="none" extrusionOk="0">
                  <a:moveTo>
                    <a:pt x="481" y="1"/>
                  </a:moveTo>
                  <a:lnTo>
                    <a:pt x="1" y="769"/>
                  </a:lnTo>
                  <a:lnTo>
                    <a:pt x="1" y="769"/>
                  </a:lnTo>
                  <a:lnTo>
                    <a:pt x="481" y="1"/>
                  </a:lnTo>
                  <a:lnTo>
                    <a:pt x="4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4" name="Google Shape;3144;p46"/>
            <p:cNvSpPr/>
            <p:nvPr/>
          </p:nvSpPr>
          <p:spPr>
            <a:xfrm>
              <a:off x="6659075" y="4558775"/>
              <a:ext cx="64875" cy="52850"/>
            </a:xfrm>
            <a:custGeom>
              <a:avLst/>
              <a:gdLst/>
              <a:ahLst/>
              <a:cxnLst/>
              <a:rect l="l" t="t" r="r" b="b"/>
              <a:pathLst>
                <a:path w="2595" h="2114" extrusionOk="0">
                  <a:moveTo>
                    <a:pt x="49" y="0"/>
                  </a:moveTo>
                  <a:lnTo>
                    <a:pt x="1" y="673"/>
                  </a:lnTo>
                  <a:lnTo>
                    <a:pt x="241" y="721"/>
                  </a:lnTo>
                  <a:lnTo>
                    <a:pt x="481" y="865"/>
                  </a:lnTo>
                  <a:lnTo>
                    <a:pt x="721" y="1009"/>
                  </a:lnTo>
                  <a:lnTo>
                    <a:pt x="769" y="1105"/>
                  </a:lnTo>
                  <a:lnTo>
                    <a:pt x="769" y="1249"/>
                  </a:lnTo>
                  <a:lnTo>
                    <a:pt x="769" y="1297"/>
                  </a:lnTo>
                  <a:lnTo>
                    <a:pt x="2114" y="2113"/>
                  </a:lnTo>
                  <a:lnTo>
                    <a:pt x="2594" y="134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BF50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5" name="Google Shape;3145;p46"/>
            <p:cNvSpPr/>
            <p:nvPr/>
          </p:nvSpPr>
          <p:spPr>
            <a:xfrm>
              <a:off x="6659075" y="4558775"/>
              <a:ext cx="64875" cy="52850"/>
            </a:xfrm>
            <a:custGeom>
              <a:avLst/>
              <a:gdLst/>
              <a:ahLst/>
              <a:cxnLst/>
              <a:rect l="l" t="t" r="r" b="b"/>
              <a:pathLst>
                <a:path w="2595" h="2114" fill="none" extrusionOk="0">
                  <a:moveTo>
                    <a:pt x="49" y="0"/>
                  </a:moveTo>
                  <a:lnTo>
                    <a:pt x="49" y="0"/>
                  </a:lnTo>
                  <a:lnTo>
                    <a:pt x="1" y="673"/>
                  </a:lnTo>
                  <a:lnTo>
                    <a:pt x="1" y="673"/>
                  </a:lnTo>
                  <a:lnTo>
                    <a:pt x="241" y="721"/>
                  </a:lnTo>
                  <a:lnTo>
                    <a:pt x="481" y="865"/>
                  </a:lnTo>
                  <a:lnTo>
                    <a:pt x="721" y="1009"/>
                  </a:lnTo>
                  <a:lnTo>
                    <a:pt x="769" y="1105"/>
                  </a:lnTo>
                  <a:lnTo>
                    <a:pt x="769" y="1249"/>
                  </a:lnTo>
                  <a:lnTo>
                    <a:pt x="769" y="1249"/>
                  </a:lnTo>
                  <a:lnTo>
                    <a:pt x="769" y="1297"/>
                  </a:lnTo>
                  <a:lnTo>
                    <a:pt x="2114" y="2113"/>
                  </a:lnTo>
                  <a:lnTo>
                    <a:pt x="2594" y="1345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6" name="Google Shape;3146;p46"/>
            <p:cNvSpPr/>
            <p:nvPr/>
          </p:nvSpPr>
          <p:spPr>
            <a:xfrm>
              <a:off x="6609850" y="4567175"/>
              <a:ext cx="87675" cy="88875"/>
            </a:xfrm>
            <a:custGeom>
              <a:avLst/>
              <a:gdLst/>
              <a:ahLst/>
              <a:cxnLst/>
              <a:rect l="l" t="t" r="r" b="b"/>
              <a:pathLst>
                <a:path w="3507" h="3555" extrusionOk="0">
                  <a:moveTo>
                    <a:pt x="1" y="0"/>
                  </a:moveTo>
                  <a:lnTo>
                    <a:pt x="97" y="192"/>
                  </a:lnTo>
                  <a:lnTo>
                    <a:pt x="433" y="577"/>
                  </a:lnTo>
                  <a:lnTo>
                    <a:pt x="1394" y="1777"/>
                  </a:lnTo>
                  <a:lnTo>
                    <a:pt x="2834" y="3554"/>
                  </a:lnTo>
                  <a:lnTo>
                    <a:pt x="2930" y="3458"/>
                  </a:lnTo>
                  <a:lnTo>
                    <a:pt x="3170" y="3218"/>
                  </a:lnTo>
                  <a:lnTo>
                    <a:pt x="3411" y="2978"/>
                  </a:lnTo>
                  <a:lnTo>
                    <a:pt x="3507" y="2786"/>
                  </a:lnTo>
                  <a:lnTo>
                    <a:pt x="3363" y="2546"/>
                  </a:lnTo>
                  <a:lnTo>
                    <a:pt x="2930" y="2113"/>
                  </a:lnTo>
                  <a:lnTo>
                    <a:pt x="2354" y="1537"/>
                  </a:lnTo>
                  <a:lnTo>
                    <a:pt x="2546" y="1345"/>
                  </a:lnTo>
                  <a:lnTo>
                    <a:pt x="2690" y="1153"/>
                  </a:lnTo>
                  <a:lnTo>
                    <a:pt x="2738" y="1057"/>
                  </a:lnTo>
                  <a:lnTo>
                    <a:pt x="2738" y="913"/>
                  </a:lnTo>
                  <a:lnTo>
                    <a:pt x="2738" y="769"/>
                  </a:lnTo>
                  <a:lnTo>
                    <a:pt x="2642" y="673"/>
                  </a:lnTo>
                  <a:lnTo>
                    <a:pt x="2546" y="577"/>
                  </a:lnTo>
                  <a:lnTo>
                    <a:pt x="2402" y="481"/>
                  </a:lnTo>
                  <a:lnTo>
                    <a:pt x="2162" y="385"/>
                  </a:lnTo>
                  <a:lnTo>
                    <a:pt x="1922" y="337"/>
                  </a:lnTo>
                  <a:lnTo>
                    <a:pt x="1874" y="385"/>
                  </a:lnTo>
                  <a:lnTo>
                    <a:pt x="1826" y="433"/>
                  </a:lnTo>
                  <a:lnTo>
                    <a:pt x="1778" y="673"/>
                  </a:lnTo>
                  <a:lnTo>
                    <a:pt x="1826" y="961"/>
                  </a:lnTo>
                  <a:lnTo>
                    <a:pt x="1682" y="817"/>
                  </a:lnTo>
                  <a:lnTo>
                    <a:pt x="1442" y="673"/>
                  </a:lnTo>
                  <a:lnTo>
                    <a:pt x="865" y="337"/>
                  </a:lnTo>
                  <a:lnTo>
                    <a:pt x="337" y="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7" name="Google Shape;3147;p46"/>
            <p:cNvSpPr/>
            <p:nvPr/>
          </p:nvSpPr>
          <p:spPr>
            <a:xfrm>
              <a:off x="6609850" y="4567175"/>
              <a:ext cx="87675" cy="88875"/>
            </a:xfrm>
            <a:custGeom>
              <a:avLst/>
              <a:gdLst/>
              <a:ahLst/>
              <a:cxnLst/>
              <a:rect l="l" t="t" r="r" b="b"/>
              <a:pathLst>
                <a:path w="3507" h="3555" fill="none" extrusionOk="0">
                  <a:moveTo>
                    <a:pt x="2834" y="3554"/>
                  </a:moveTo>
                  <a:lnTo>
                    <a:pt x="2834" y="3554"/>
                  </a:lnTo>
                  <a:lnTo>
                    <a:pt x="1394" y="1777"/>
                  </a:lnTo>
                  <a:lnTo>
                    <a:pt x="433" y="577"/>
                  </a:lnTo>
                  <a:lnTo>
                    <a:pt x="97" y="192"/>
                  </a:lnTo>
                  <a:lnTo>
                    <a:pt x="1" y="0"/>
                  </a:lnTo>
                  <a:lnTo>
                    <a:pt x="1" y="0"/>
                  </a:lnTo>
                  <a:lnTo>
                    <a:pt x="337" y="96"/>
                  </a:lnTo>
                  <a:lnTo>
                    <a:pt x="865" y="337"/>
                  </a:lnTo>
                  <a:lnTo>
                    <a:pt x="1442" y="673"/>
                  </a:lnTo>
                  <a:lnTo>
                    <a:pt x="1682" y="817"/>
                  </a:lnTo>
                  <a:lnTo>
                    <a:pt x="1826" y="961"/>
                  </a:lnTo>
                  <a:lnTo>
                    <a:pt x="1826" y="961"/>
                  </a:lnTo>
                  <a:lnTo>
                    <a:pt x="1778" y="673"/>
                  </a:lnTo>
                  <a:lnTo>
                    <a:pt x="1826" y="433"/>
                  </a:lnTo>
                  <a:lnTo>
                    <a:pt x="1874" y="385"/>
                  </a:lnTo>
                  <a:lnTo>
                    <a:pt x="1922" y="337"/>
                  </a:lnTo>
                  <a:lnTo>
                    <a:pt x="1922" y="337"/>
                  </a:lnTo>
                  <a:lnTo>
                    <a:pt x="2162" y="385"/>
                  </a:lnTo>
                  <a:lnTo>
                    <a:pt x="2402" y="481"/>
                  </a:lnTo>
                  <a:lnTo>
                    <a:pt x="2546" y="577"/>
                  </a:lnTo>
                  <a:lnTo>
                    <a:pt x="2642" y="673"/>
                  </a:lnTo>
                  <a:lnTo>
                    <a:pt x="2738" y="769"/>
                  </a:lnTo>
                  <a:lnTo>
                    <a:pt x="2738" y="913"/>
                  </a:lnTo>
                  <a:lnTo>
                    <a:pt x="2738" y="913"/>
                  </a:lnTo>
                  <a:lnTo>
                    <a:pt x="2738" y="1057"/>
                  </a:lnTo>
                  <a:lnTo>
                    <a:pt x="2690" y="1153"/>
                  </a:lnTo>
                  <a:lnTo>
                    <a:pt x="2546" y="1345"/>
                  </a:lnTo>
                  <a:lnTo>
                    <a:pt x="2354" y="1537"/>
                  </a:lnTo>
                  <a:lnTo>
                    <a:pt x="2354" y="1537"/>
                  </a:lnTo>
                  <a:lnTo>
                    <a:pt x="2930" y="2113"/>
                  </a:lnTo>
                  <a:lnTo>
                    <a:pt x="3363" y="2546"/>
                  </a:lnTo>
                  <a:lnTo>
                    <a:pt x="3507" y="2786"/>
                  </a:lnTo>
                  <a:lnTo>
                    <a:pt x="3507" y="2786"/>
                  </a:lnTo>
                  <a:lnTo>
                    <a:pt x="3411" y="2978"/>
                  </a:lnTo>
                  <a:lnTo>
                    <a:pt x="3170" y="3218"/>
                  </a:lnTo>
                  <a:lnTo>
                    <a:pt x="2930" y="3458"/>
                  </a:lnTo>
                  <a:lnTo>
                    <a:pt x="2834" y="355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8" name="Google Shape;3148;p46"/>
            <p:cNvSpPr/>
            <p:nvPr/>
          </p:nvSpPr>
          <p:spPr>
            <a:xfrm>
              <a:off x="6609850" y="4567175"/>
              <a:ext cx="30050" cy="30025"/>
            </a:xfrm>
            <a:custGeom>
              <a:avLst/>
              <a:gdLst/>
              <a:ahLst/>
              <a:cxnLst/>
              <a:rect l="l" t="t" r="r" b="b"/>
              <a:pathLst>
                <a:path w="1202" h="1201" extrusionOk="0">
                  <a:moveTo>
                    <a:pt x="1" y="0"/>
                  </a:moveTo>
                  <a:lnTo>
                    <a:pt x="49" y="144"/>
                  </a:lnTo>
                  <a:lnTo>
                    <a:pt x="241" y="385"/>
                  </a:lnTo>
                  <a:lnTo>
                    <a:pt x="913" y="1201"/>
                  </a:lnTo>
                  <a:lnTo>
                    <a:pt x="1057" y="865"/>
                  </a:lnTo>
                  <a:lnTo>
                    <a:pt x="1201" y="529"/>
                  </a:lnTo>
                  <a:lnTo>
                    <a:pt x="433" y="144"/>
                  </a:lnTo>
                  <a:lnTo>
                    <a:pt x="145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9" name="Google Shape;3149;p46"/>
            <p:cNvSpPr/>
            <p:nvPr/>
          </p:nvSpPr>
          <p:spPr>
            <a:xfrm>
              <a:off x="6609850" y="4567175"/>
              <a:ext cx="30050" cy="30025"/>
            </a:xfrm>
            <a:custGeom>
              <a:avLst/>
              <a:gdLst/>
              <a:ahLst/>
              <a:cxnLst/>
              <a:rect l="l" t="t" r="r" b="b"/>
              <a:pathLst>
                <a:path w="1202" h="1201" fill="none" extrusionOk="0">
                  <a:moveTo>
                    <a:pt x="1201" y="529"/>
                  </a:moveTo>
                  <a:lnTo>
                    <a:pt x="1201" y="529"/>
                  </a:lnTo>
                  <a:lnTo>
                    <a:pt x="433" y="144"/>
                  </a:lnTo>
                  <a:lnTo>
                    <a:pt x="145" y="4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" y="144"/>
                  </a:lnTo>
                  <a:lnTo>
                    <a:pt x="241" y="385"/>
                  </a:lnTo>
                  <a:lnTo>
                    <a:pt x="913" y="1201"/>
                  </a:lnTo>
                  <a:lnTo>
                    <a:pt x="913" y="1201"/>
                  </a:lnTo>
                  <a:lnTo>
                    <a:pt x="1057" y="865"/>
                  </a:lnTo>
                  <a:lnTo>
                    <a:pt x="1201" y="5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6609850" y="4567175"/>
              <a:ext cx="30050" cy="30025"/>
            </a:xfrm>
            <a:custGeom>
              <a:avLst/>
              <a:gdLst/>
              <a:ahLst/>
              <a:cxnLst/>
              <a:rect l="l" t="t" r="r" b="b"/>
              <a:pathLst>
                <a:path w="1202" h="1201" extrusionOk="0">
                  <a:moveTo>
                    <a:pt x="1" y="0"/>
                  </a:moveTo>
                  <a:lnTo>
                    <a:pt x="1" y="48"/>
                  </a:lnTo>
                  <a:lnTo>
                    <a:pt x="289" y="433"/>
                  </a:lnTo>
                  <a:lnTo>
                    <a:pt x="913" y="1201"/>
                  </a:lnTo>
                  <a:lnTo>
                    <a:pt x="1057" y="865"/>
                  </a:lnTo>
                  <a:lnTo>
                    <a:pt x="1201" y="529"/>
                  </a:lnTo>
                  <a:lnTo>
                    <a:pt x="481" y="14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CF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6609850" y="4567175"/>
              <a:ext cx="30050" cy="30025"/>
            </a:xfrm>
            <a:custGeom>
              <a:avLst/>
              <a:gdLst/>
              <a:ahLst/>
              <a:cxnLst/>
              <a:rect l="l" t="t" r="r" b="b"/>
              <a:pathLst>
                <a:path w="1202" h="1201" fill="none" extrusionOk="0">
                  <a:moveTo>
                    <a:pt x="49" y="0"/>
                  </a:moveTo>
                  <a:lnTo>
                    <a:pt x="49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289" y="433"/>
                  </a:lnTo>
                  <a:lnTo>
                    <a:pt x="913" y="1201"/>
                  </a:lnTo>
                  <a:lnTo>
                    <a:pt x="913" y="1201"/>
                  </a:lnTo>
                  <a:lnTo>
                    <a:pt x="1057" y="865"/>
                  </a:lnTo>
                  <a:lnTo>
                    <a:pt x="1201" y="529"/>
                  </a:lnTo>
                  <a:lnTo>
                    <a:pt x="1201" y="529"/>
                  </a:lnTo>
                  <a:lnTo>
                    <a:pt x="481" y="144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6479000" y="4152950"/>
              <a:ext cx="463450" cy="449075"/>
            </a:xfrm>
            <a:custGeom>
              <a:avLst/>
              <a:gdLst/>
              <a:ahLst/>
              <a:cxnLst/>
              <a:rect l="l" t="t" r="r" b="b"/>
              <a:pathLst>
                <a:path w="18538" h="17963" extrusionOk="0">
                  <a:moveTo>
                    <a:pt x="9317" y="1"/>
                  </a:moveTo>
                  <a:lnTo>
                    <a:pt x="9173" y="433"/>
                  </a:lnTo>
                  <a:lnTo>
                    <a:pt x="8981" y="817"/>
                  </a:lnTo>
                  <a:lnTo>
                    <a:pt x="8837" y="1153"/>
                  </a:lnTo>
                  <a:lnTo>
                    <a:pt x="8645" y="1393"/>
                  </a:lnTo>
                  <a:lnTo>
                    <a:pt x="8452" y="1586"/>
                  </a:lnTo>
                  <a:lnTo>
                    <a:pt x="8260" y="1778"/>
                  </a:lnTo>
                  <a:lnTo>
                    <a:pt x="8068" y="1874"/>
                  </a:lnTo>
                  <a:lnTo>
                    <a:pt x="7876" y="1970"/>
                  </a:lnTo>
                  <a:lnTo>
                    <a:pt x="7540" y="2114"/>
                  </a:lnTo>
                  <a:lnTo>
                    <a:pt x="7252" y="2114"/>
                  </a:lnTo>
                  <a:lnTo>
                    <a:pt x="7012" y="2066"/>
                  </a:lnTo>
                  <a:lnTo>
                    <a:pt x="6051" y="5524"/>
                  </a:lnTo>
                  <a:lnTo>
                    <a:pt x="5331" y="5956"/>
                  </a:lnTo>
                  <a:lnTo>
                    <a:pt x="4418" y="6532"/>
                  </a:lnTo>
                  <a:lnTo>
                    <a:pt x="2401" y="7925"/>
                  </a:lnTo>
                  <a:lnTo>
                    <a:pt x="0" y="9702"/>
                  </a:lnTo>
                  <a:lnTo>
                    <a:pt x="1777" y="13448"/>
                  </a:lnTo>
                  <a:lnTo>
                    <a:pt x="2353" y="13064"/>
                  </a:lnTo>
                  <a:lnTo>
                    <a:pt x="3458" y="12439"/>
                  </a:lnTo>
                  <a:lnTo>
                    <a:pt x="6435" y="10806"/>
                  </a:lnTo>
                  <a:lnTo>
                    <a:pt x="10566" y="8597"/>
                  </a:lnTo>
                  <a:lnTo>
                    <a:pt x="10422" y="8789"/>
                  </a:lnTo>
                  <a:lnTo>
                    <a:pt x="10181" y="9077"/>
                  </a:lnTo>
                  <a:lnTo>
                    <a:pt x="9605" y="9990"/>
                  </a:lnTo>
                  <a:lnTo>
                    <a:pt x="8212" y="12439"/>
                  </a:lnTo>
                  <a:lnTo>
                    <a:pt x="6964" y="14744"/>
                  </a:lnTo>
                  <a:lnTo>
                    <a:pt x="6435" y="15801"/>
                  </a:lnTo>
                  <a:lnTo>
                    <a:pt x="10518" y="17962"/>
                  </a:lnTo>
                  <a:lnTo>
                    <a:pt x="11574" y="16665"/>
                  </a:lnTo>
                  <a:lnTo>
                    <a:pt x="14023" y="13688"/>
                  </a:lnTo>
                  <a:lnTo>
                    <a:pt x="15368" y="11959"/>
                  </a:lnTo>
                  <a:lnTo>
                    <a:pt x="16569" y="10326"/>
                  </a:lnTo>
                  <a:lnTo>
                    <a:pt x="17097" y="9558"/>
                  </a:lnTo>
                  <a:lnTo>
                    <a:pt x="17481" y="8885"/>
                  </a:lnTo>
                  <a:lnTo>
                    <a:pt x="17817" y="8309"/>
                  </a:lnTo>
                  <a:lnTo>
                    <a:pt x="17961" y="7877"/>
                  </a:lnTo>
                  <a:lnTo>
                    <a:pt x="18154" y="7156"/>
                  </a:lnTo>
                  <a:lnTo>
                    <a:pt x="18298" y="6436"/>
                  </a:lnTo>
                  <a:lnTo>
                    <a:pt x="18394" y="5716"/>
                  </a:lnTo>
                  <a:lnTo>
                    <a:pt x="18490" y="5091"/>
                  </a:lnTo>
                  <a:lnTo>
                    <a:pt x="18538" y="4179"/>
                  </a:lnTo>
                  <a:lnTo>
                    <a:pt x="18538" y="3795"/>
                  </a:lnTo>
                  <a:lnTo>
                    <a:pt x="17865" y="3843"/>
                  </a:lnTo>
                  <a:lnTo>
                    <a:pt x="17193" y="3795"/>
                  </a:lnTo>
                  <a:lnTo>
                    <a:pt x="16857" y="3747"/>
                  </a:lnTo>
                  <a:lnTo>
                    <a:pt x="16473" y="3699"/>
                  </a:lnTo>
                  <a:lnTo>
                    <a:pt x="16281" y="3603"/>
                  </a:lnTo>
                  <a:lnTo>
                    <a:pt x="16185" y="3458"/>
                  </a:lnTo>
                  <a:lnTo>
                    <a:pt x="16089" y="3314"/>
                  </a:lnTo>
                  <a:lnTo>
                    <a:pt x="15992" y="3074"/>
                  </a:lnTo>
                  <a:lnTo>
                    <a:pt x="15944" y="2594"/>
                  </a:lnTo>
                  <a:lnTo>
                    <a:pt x="15944" y="2066"/>
                  </a:lnTo>
                  <a:lnTo>
                    <a:pt x="15992" y="1489"/>
                  </a:lnTo>
                  <a:lnTo>
                    <a:pt x="16089" y="1057"/>
                  </a:lnTo>
                  <a:lnTo>
                    <a:pt x="16185" y="577"/>
                  </a:lnTo>
                  <a:lnTo>
                    <a:pt x="9317" y="1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6479000" y="4152950"/>
              <a:ext cx="463450" cy="449075"/>
            </a:xfrm>
            <a:custGeom>
              <a:avLst/>
              <a:gdLst/>
              <a:ahLst/>
              <a:cxnLst/>
              <a:rect l="l" t="t" r="r" b="b"/>
              <a:pathLst>
                <a:path w="18538" h="17963" fill="none" extrusionOk="0">
                  <a:moveTo>
                    <a:pt x="1777" y="13448"/>
                  </a:moveTo>
                  <a:lnTo>
                    <a:pt x="0" y="9702"/>
                  </a:lnTo>
                  <a:lnTo>
                    <a:pt x="0" y="9702"/>
                  </a:lnTo>
                  <a:lnTo>
                    <a:pt x="2401" y="7925"/>
                  </a:lnTo>
                  <a:lnTo>
                    <a:pt x="4418" y="6532"/>
                  </a:lnTo>
                  <a:lnTo>
                    <a:pt x="5331" y="5956"/>
                  </a:lnTo>
                  <a:lnTo>
                    <a:pt x="6051" y="5524"/>
                  </a:lnTo>
                  <a:lnTo>
                    <a:pt x="7012" y="2066"/>
                  </a:lnTo>
                  <a:lnTo>
                    <a:pt x="7012" y="2066"/>
                  </a:lnTo>
                  <a:lnTo>
                    <a:pt x="7252" y="2114"/>
                  </a:lnTo>
                  <a:lnTo>
                    <a:pt x="7540" y="2114"/>
                  </a:lnTo>
                  <a:lnTo>
                    <a:pt x="7876" y="1970"/>
                  </a:lnTo>
                  <a:lnTo>
                    <a:pt x="8068" y="1874"/>
                  </a:lnTo>
                  <a:lnTo>
                    <a:pt x="8260" y="1778"/>
                  </a:lnTo>
                  <a:lnTo>
                    <a:pt x="8452" y="1586"/>
                  </a:lnTo>
                  <a:lnTo>
                    <a:pt x="8645" y="1393"/>
                  </a:lnTo>
                  <a:lnTo>
                    <a:pt x="8837" y="1153"/>
                  </a:lnTo>
                  <a:lnTo>
                    <a:pt x="8981" y="817"/>
                  </a:lnTo>
                  <a:lnTo>
                    <a:pt x="9173" y="433"/>
                  </a:lnTo>
                  <a:lnTo>
                    <a:pt x="9317" y="1"/>
                  </a:lnTo>
                  <a:lnTo>
                    <a:pt x="16185" y="577"/>
                  </a:lnTo>
                  <a:lnTo>
                    <a:pt x="16185" y="577"/>
                  </a:lnTo>
                  <a:lnTo>
                    <a:pt x="16089" y="1057"/>
                  </a:lnTo>
                  <a:lnTo>
                    <a:pt x="15992" y="1489"/>
                  </a:lnTo>
                  <a:lnTo>
                    <a:pt x="15944" y="2066"/>
                  </a:lnTo>
                  <a:lnTo>
                    <a:pt x="15944" y="2594"/>
                  </a:lnTo>
                  <a:lnTo>
                    <a:pt x="15992" y="3074"/>
                  </a:lnTo>
                  <a:lnTo>
                    <a:pt x="16089" y="3314"/>
                  </a:lnTo>
                  <a:lnTo>
                    <a:pt x="16185" y="3458"/>
                  </a:lnTo>
                  <a:lnTo>
                    <a:pt x="16281" y="3603"/>
                  </a:lnTo>
                  <a:lnTo>
                    <a:pt x="16473" y="3699"/>
                  </a:lnTo>
                  <a:lnTo>
                    <a:pt x="16473" y="3699"/>
                  </a:lnTo>
                  <a:lnTo>
                    <a:pt x="16857" y="3747"/>
                  </a:lnTo>
                  <a:lnTo>
                    <a:pt x="17193" y="3795"/>
                  </a:lnTo>
                  <a:lnTo>
                    <a:pt x="17865" y="3843"/>
                  </a:lnTo>
                  <a:lnTo>
                    <a:pt x="18538" y="3795"/>
                  </a:lnTo>
                  <a:lnTo>
                    <a:pt x="18538" y="3795"/>
                  </a:lnTo>
                  <a:lnTo>
                    <a:pt x="18538" y="4179"/>
                  </a:lnTo>
                  <a:lnTo>
                    <a:pt x="18490" y="5091"/>
                  </a:lnTo>
                  <a:lnTo>
                    <a:pt x="18394" y="5716"/>
                  </a:lnTo>
                  <a:lnTo>
                    <a:pt x="18298" y="6436"/>
                  </a:lnTo>
                  <a:lnTo>
                    <a:pt x="18154" y="7156"/>
                  </a:lnTo>
                  <a:lnTo>
                    <a:pt x="17961" y="7877"/>
                  </a:lnTo>
                  <a:lnTo>
                    <a:pt x="17961" y="7877"/>
                  </a:lnTo>
                  <a:lnTo>
                    <a:pt x="17817" y="8309"/>
                  </a:lnTo>
                  <a:lnTo>
                    <a:pt x="17481" y="8885"/>
                  </a:lnTo>
                  <a:lnTo>
                    <a:pt x="17097" y="9558"/>
                  </a:lnTo>
                  <a:lnTo>
                    <a:pt x="16569" y="10326"/>
                  </a:lnTo>
                  <a:lnTo>
                    <a:pt x="15368" y="11959"/>
                  </a:lnTo>
                  <a:lnTo>
                    <a:pt x="14023" y="13688"/>
                  </a:lnTo>
                  <a:lnTo>
                    <a:pt x="11574" y="16665"/>
                  </a:lnTo>
                  <a:lnTo>
                    <a:pt x="10518" y="17962"/>
                  </a:lnTo>
                  <a:lnTo>
                    <a:pt x="6435" y="15801"/>
                  </a:lnTo>
                  <a:lnTo>
                    <a:pt x="6435" y="15801"/>
                  </a:lnTo>
                  <a:lnTo>
                    <a:pt x="6964" y="14744"/>
                  </a:lnTo>
                  <a:lnTo>
                    <a:pt x="8212" y="12439"/>
                  </a:lnTo>
                  <a:lnTo>
                    <a:pt x="9605" y="9990"/>
                  </a:lnTo>
                  <a:lnTo>
                    <a:pt x="10181" y="9077"/>
                  </a:lnTo>
                  <a:lnTo>
                    <a:pt x="10422" y="8789"/>
                  </a:lnTo>
                  <a:lnTo>
                    <a:pt x="10566" y="8597"/>
                  </a:lnTo>
                  <a:lnTo>
                    <a:pt x="10566" y="8597"/>
                  </a:lnTo>
                  <a:lnTo>
                    <a:pt x="6435" y="10806"/>
                  </a:lnTo>
                  <a:lnTo>
                    <a:pt x="3458" y="12439"/>
                  </a:lnTo>
                  <a:lnTo>
                    <a:pt x="2353" y="13064"/>
                  </a:lnTo>
                  <a:lnTo>
                    <a:pt x="1777" y="13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6479000" y="4152950"/>
              <a:ext cx="463450" cy="449075"/>
            </a:xfrm>
            <a:custGeom>
              <a:avLst/>
              <a:gdLst/>
              <a:ahLst/>
              <a:cxnLst/>
              <a:rect l="l" t="t" r="r" b="b"/>
              <a:pathLst>
                <a:path w="18538" h="17963" extrusionOk="0">
                  <a:moveTo>
                    <a:pt x="9317" y="1"/>
                  </a:moveTo>
                  <a:lnTo>
                    <a:pt x="9077" y="625"/>
                  </a:lnTo>
                  <a:lnTo>
                    <a:pt x="8837" y="1105"/>
                  </a:lnTo>
                  <a:lnTo>
                    <a:pt x="8549" y="1489"/>
                  </a:lnTo>
                  <a:lnTo>
                    <a:pt x="8260" y="1778"/>
                  </a:lnTo>
                  <a:lnTo>
                    <a:pt x="7972" y="1922"/>
                  </a:lnTo>
                  <a:lnTo>
                    <a:pt x="7732" y="2066"/>
                  </a:lnTo>
                  <a:lnTo>
                    <a:pt x="7492" y="2114"/>
                  </a:lnTo>
                  <a:lnTo>
                    <a:pt x="7300" y="2114"/>
                  </a:lnTo>
                  <a:lnTo>
                    <a:pt x="7012" y="2066"/>
                  </a:lnTo>
                  <a:lnTo>
                    <a:pt x="6051" y="5524"/>
                  </a:lnTo>
                  <a:lnTo>
                    <a:pt x="5331" y="5956"/>
                  </a:lnTo>
                  <a:lnTo>
                    <a:pt x="4418" y="6532"/>
                  </a:lnTo>
                  <a:lnTo>
                    <a:pt x="2401" y="7925"/>
                  </a:lnTo>
                  <a:lnTo>
                    <a:pt x="0" y="9702"/>
                  </a:lnTo>
                  <a:lnTo>
                    <a:pt x="1777" y="13448"/>
                  </a:lnTo>
                  <a:lnTo>
                    <a:pt x="2353" y="13064"/>
                  </a:lnTo>
                  <a:lnTo>
                    <a:pt x="3458" y="12439"/>
                  </a:lnTo>
                  <a:lnTo>
                    <a:pt x="6435" y="10806"/>
                  </a:lnTo>
                  <a:lnTo>
                    <a:pt x="10566" y="8597"/>
                  </a:lnTo>
                  <a:lnTo>
                    <a:pt x="10422" y="8789"/>
                  </a:lnTo>
                  <a:lnTo>
                    <a:pt x="10181" y="9077"/>
                  </a:lnTo>
                  <a:lnTo>
                    <a:pt x="9605" y="9990"/>
                  </a:lnTo>
                  <a:lnTo>
                    <a:pt x="8212" y="12439"/>
                  </a:lnTo>
                  <a:lnTo>
                    <a:pt x="6964" y="14744"/>
                  </a:lnTo>
                  <a:lnTo>
                    <a:pt x="6435" y="15801"/>
                  </a:lnTo>
                  <a:lnTo>
                    <a:pt x="10518" y="17962"/>
                  </a:lnTo>
                  <a:lnTo>
                    <a:pt x="11574" y="16665"/>
                  </a:lnTo>
                  <a:lnTo>
                    <a:pt x="14023" y="13688"/>
                  </a:lnTo>
                  <a:lnTo>
                    <a:pt x="15368" y="11959"/>
                  </a:lnTo>
                  <a:lnTo>
                    <a:pt x="16569" y="10326"/>
                  </a:lnTo>
                  <a:lnTo>
                    <a:pt x="17097" y="9558"/>
                  </a:lnTo>
                  <a:lnTo>
                    <a:pt x="17481" y="8885"/>
                  </a:lnTo>
                  <a:lnTo>
                    <a:pt x="17817" y="8309"/>
                  </a:lnTo>
                  <a:lnTo>
                    <a:pt x="17961" y="7877"/>
                  </a:lnTo>
                  <a:lnTo>
                    <a:pt x="18154" y="7252"/>
                  </a:lnTo>
                  <a:lnTo>
                    <a:pt x="18298" y="6580"/>
                  </a:lnTo>
                  <a:lnTo>
                    <a:pt x="18442" y="5428"/>
                  </a:lnTo>
                  <a:lnTo>
                    <a:pt x="18490" y="4467"/>
                  </a:lnTo>
                  <a:lnTo>
                    <a:pt x="18538" y="3891"/>
                  </a:lnTo>
                  <a:lnTo>
                    <a:pt x="18538" y="3795"/>
                  </a:lnTo>
                  <a:lnTo>
                    <a:pt x="17913" y="3843"/>
                  </a:lnTo>
                  <a:lnTo>
                    <a:pt x="17241" y="3795"/>
                  </a:lnTo>
                  <a:lnTo>
                    <a:pt x="16857" y="3747"/>
                  </a:lnTo>
                  <a:lnTo>
                    <a:pt x="16473" y="3699"/>
                  </a:lnTo>
                  <a:lnTo>
                    <a:pt x="16329" y="3603"/>
                  </a:lnTo>
                  <a:lnTo>
                    <a:pt x="16233" y="3507"/>
                  </a:lnTo>
                  <a:lnTo>
                    <a:pt x="16137" y="3410"/>
                  </a:lnTo>
                  <a:lnTo>
                    <a:pt x="16040" y="3266"/>
                  </a:lnTo>
                  <a:lnTo>
                    <a:pt x="15944" y="2882"/>
                  </a:lnTo>
                  <a:lnTo>
                    <a:pt x="15944" y="2450"/>
                  </a:lnTo>
                  <a:lnTo>
                    <a:pt x="15992" y="1778"/>
                  </a:lnTo>
                  <a:lnTo>
                    <a:pt x="16040" y="1201"/>
                  </a:lnTo>
                  <a:lnTo>
                    <a:pt x="16185" y="577"/>
                  </a:lnTo>
                  <a:lnTo>
                    <a:pt x="9317" y="1"/>
                  </a:lnTo>
                  <a:close/>
                </a:path>
              </a:pathLst>
            </a:custGeom>
            <a:solidFill>
              <a:srgbClr val="B4D3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6479000" y="4152950"/>
              <a:ext cx="463450" cy="449075"/>
            </a:xfrm>
            <a:custGeom>
              <a:avLst/>
              <a:gdLst/>
              <a:ahLst/>
              <a:cxnLst/>
              <a:rect l="l" t="t" r="r" b="b"/>
              <a:pathLst>
                <a:path w="18538" h="17963" fill="none" extrusionOk="0">
                  <a:moveTo>
                    <a:pt x="9317" y="1"/>
                  </a:moveTo>
                  <a:lnTo>
                    <a:pt x="9317" y="1"/>
                  </a:lnTo>
                  <a:lnTo>
                    <a:pt x="9077" y="625"/>
                  </a:lnTo>
                  <a:lnTo>
                    <a:pt x="8837" y="1105"/>
                  </a:lnTo>
                  <a:lnTo>
                    <a:pt x="8549" y="1489"/>
                  </a:lnTo>
                  <a:lnTo>
                    <a:pt x="8260" y="1778"/>
                  </a:lnTo>
                  <a:lnTo>
                    <a:pt x="7972" y="1922"/>
                  </a:lnTo>
                  <a:lnTo>
                    <a:pt x="7732" y="2066"/>
                  </a:lnTo>
                  <a:lnTo>
                    <a:pt x="7492" y="2114"/>
                  </a:lnTo>
                  <a:lnTo>
                    <a:pt x="7300" y="2114"/>
                  </a:lnTo>
                  <a:lnTo>
                    <a:pt x="7300" y="2114"/>
                  </a:lnTo>
                  <a:lnTo>
                    <a:pt x="7012" y="2066"/>
                  </a:lnTo>
                  <a:lnTo>
                    <a:pt x="6051" y="5524"/>
                  </a:lnTo>
                  <a:lnTo>
                    <a:pt x="6051" y="5524"/>
                  </a:lnTo>
                  <a:lnTo>
                    <a:pt x="5331" y="5956"/>
                  </a:lnTo>
                  <a:lnTo>
                    <a:pt x="4418" y="6532"/>
                  </a:lnTo>
                  <a:lnTo>
                    <a:pt x="2401" y="7925"/>
                  </a:lnTo>
                  <a:lnTo>
                    <a:pt x="0" y="9702"/>
                  </a:lnTo>
                  <a:lnTo>
                    <a:pt x="1777" y="13448"/>
                  </a:lnTo>
                  <a:lnTo>
                    <a:pt x="1777" y="13448"/>
                  </a:lnTo>
                  <a:lnTo>
                    <a:pt x="2353" y="13064"/>
                  </a:lnTo>
                  <a:lnTo>
                    <a:pt x="3458" y="12439"/>
                  </a:lnTo>
                  <a:lnTo>
                    <a:pt x="6435" y="10806"/>
                  </a:lnTo>
                  <a:lnTo>
                    <a:pt x="10566" y="8597"/>
                  </a:lnTo>
                  <a:lnTo>
                    <a:pt x="10566" y="8597"/>
                  </a:lnTo>
                  <a:lnTo>
                    <a:pt x="10566" y="8597"/>
                  </a:lnTo>
                  <a:lnTo>
                    <a:pt x="10566" y="8597"/>
                  </a:lnTo>
                  <a:lnTo>
                    <a:pt x="10422" y="8789"/>
                  </a:lnTo>
                  <a:lnTo>
                    <a:pt x="10181" y="9077"/>
                  </a:lnTo>
                  <a:lnTo>
                    <a:pt x="9605" y="9990"/>
                  </a:lnTo>
                  <a:lnTo>
                    <a:pt x="8212" y="12439"/>
                  </a:lnTo>
                  <a:lnTo>
                    <a:pt x="6964" y="14744"/>
                  </a:lnTo>
                  <a:lnTo>
                    <a:pt x="6435" y="15801"/>
                  </a:lnTo>
                  <a:lnTo>
                    <a:pt x="10518" y="17962"/>
                  </a:lnTo>
                  <a:lnTo>
                    <a:pt x="10518" y="17962"/>
                  </a:lnTo>
                  <a:lnTo>
                    <a:pt x="11574" y="16665"/>
                  </a:lnTo>
                  <a:lnTo>
                    <a:pt x="14023" y="13688"/>
                  </a:lnTo>
                  <a:lnTo>
                    <a:pt x="15368" y="11959"/>
                  </a:lnTo>
                  <a:lnTo>
                    <a:pt x="16569" y="10326"/>
                  </a:lnTo>
                  <a:lnTo>
                    <a:pt x="17097" y="9558"/>
                  </a:lnTo>
                  <a:lnTo>
                    <a:pt x="17481" y="8885"/>
                  </a:lnTo>
                  <a:lnTo>
                    <a:pt x="17817" y="8309"/>
                  </a:lnTo>
                  <a:lnTo>
                    <a:pt x="17961" y="7877"/>
                  </a:lnTo>
                  <a:lnTo>
                    <a:pt x="17961" y="7877"/>
                  </a:lnTo>
                  <a:lnTo>
                    <a:pt x="18154" y="7252"/>
                  </a:lnTo>
                  <a:lnTo>
                    <a:pt x="18298" y="6580"/>
                  </a:lnTo>
                  <a:lnTo>
                    <a:pt x="18442" y="5428"/>
                  </a:lnTo>
                  <a:lnTo>
                    <a:pt x="18490" y="4467"/>
                  </a:lnTo>
                  <a:lnTo>
                    <a:pt x="18538" y="3891"/>
                  </a:lnTo>
                  <a:lnTo>
                    <a:pt x="18538" y="3891"/>
                  </a:lnTo>
                  <a:lnTo>
                    <a:pt x="18538" y="3795"/>
                  </a:lnTo>
                  <a:lnTo>
                    <a:pt x="18538" y="3795"/>
                  </a:lnTo>
                  <a:lnTo>
                    <a:pt x="17913" y="3843"/>
                  </a:lnTo>
                  <a:lnTo>
                    <a:pt x="17913" y="3843"/>
                  </a:lnTo>
                  <a:lnTo>
                    <a:pt x="17241" y="3795"/>
                  </a:lnTo>
                  <a:lnTo>
                    <a:pt x="16857" y="3747"/>
                  </a:lnTo>
                  <a:lnTo>
                    <a:pt x="16473" y="3699"/>
                  </a:lnTo>
                  <a:lnTo>
                    <a:pt x="16473" y="3699"/>
                  </a:lnTo>
                  <a:lnTo>
                    <a:pt x="16329" y="3603"/>
                  </a:lnTo>
                  <a:lnTo>
                    <a:pt x="16233" y="3507"/>
                  </a:lnTo>
                  <a:lnTo>
                    <a:pt x="16137" y="3410"/>
                  </a:lnTo>
                  <a:lnTo>
                    <a:pt x="16040" y="3266"/>
                  </a:lnTo>
                  <a:lnTo>
                    <a:pt x="15944" y="2882"/>
                  </a:lnTo>
                  <a:lnTo>
                    <a:pt x="15944" y="2450"/>
                  </a:lnTo>
                  <a:lnTo>
                    <a:pt x="15944" y="2450"/>
                  </a:lnTo>
                  <a:lnTo>
                    <a:pt x="15992" y="1778"/>
                  </a:lnTo>
                  <a:lnTo>
                    <a:pt x="16040" y="1201"/>
                  </a:lnTo>
                  <a:lnTo>
                    <a:pt x="16185" y="577"/>
                  </a:lnTo>
                  <a:lnTo>
                    <a:pt x="93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6683100" y="4336650"/>
              <a:ext cx="142900" cy="34850"/>
            </a:xfrm>
            <a:custGeom>
              <a:avLst/>
              <a:gdLst/>
              <a:ahLst/>
              <a:cxnLst/>
              <a:rect l="l" t="t" r="r" b="b"/>
              <a:pathLst>
                <a:path w="5716" h="1394" extrusionOk="0">
                  <a:moveTo>
                    <a:pt x="0" y="1"/>
                  </a:moveTo>
                  <a:lnTo>
                    <a:pt x="96" y="97"/>
                  </a:lnTo>
                  <a:lnTo>
                    <a:pt x="433" y="337"/>
                  </a:lnTo>
                  <a:lnTo>
                    <a:pt x="913" y="673"/>
                  </a:lnTo>
                  <a:lnTo>
                    <a:pt x="1201" y="865"/>
                  </a:lnTo>
                  <a:lnTo>
                    <a:pt x="1585" y="1009"/>
                  </a:lnTo>
                  <a:lnTo>
                    <a:pt x="1969" y="1153"/>
                  </a:lnTo>
                  <a:lnTo>
                    <a:pt x="2402" y="1297"/>
                  </a:lnTo>
                  <a:lnTo>
                    <a:pt x="2882" y="1345"/>
                  </a:lnTo>
                  <a:lnTo>
                    <a:pt x="3410" y="1393"/>
                  </a:lnTo>
                  <a:lnTo>
                    <a:pt x="3938" y="1345"/>
                  </a:lnTo>
                  <a:lnTo>
                    <a:pt x="4515" y="1249"/>
                  </a:lnTo>
                  <a:lnTo>
                    <a:pt x="5091" y="1105"/>
                  </a:lnTo>
                  <a:lnTo>
                    <a:pt x="5715" y="817"/>
                  </a:lnTo>
                  <a:lnTo>
                    <a:pt x="5235" y="913"/>
                  </a:lnTo>
                  <a:lnTo>
                    <a:pt x="3938" y="913"/>
                  </a:lnTo>
                  <a:lnTo>
                    <a:pt x="3074" y="865"/>
                  </a:lnTo>
                  <a:lnTo>
                    <a:pt x="2113" y="721"/>
                  </a:lnTo>
                  <a:lnTo>
                    <a:pt x="1585" y="577"/>
                  </a:lnTo>
                  <a:lnTo>
                    <a:pt x="1057" y="433"/>
                  </a:lnTo>
                  <a:lnTo>
                    <a:pt x="529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7" name="Google Shape;3157;p46"/>
            <p:cNvSpPr/>
            <p:nvPr/>
          </p:nvSpPr>
          <p:spPr>
            <a:xfrm>
              <a:off x="6637475" y="4508350"/>
              <a:ext cx="127300" cy="106875"/>
            </a:xfrm>
            <a:custGeom>
              <a:avLst/>
              <a:gdLst/>
              <a:ahLst/>
              <a:cxnLst/>
              <a:rect l="l" t="t" r="r" b="b"/>
              <a:pathLst>
                <a:path w="5092" h="4275" extrusionOk="0">
                  <a:moveTo>
                    <a:pt x="673" y="0"/>
                  </a:moveTo>
                  <a:lnTo>
                    <a:pt x="0" y="1585"/>
                  </a:lnTo>
                  <a:lnTo>
                    <a:pt x="4227" y="4274"/>
                  </a:lnTo>
                  <a:lnTo>
                    <a:pt x="5091" y="2978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8" name="Google Shape;3158;p46"/>
            <p:cNvSpPr/>
            <p:nvPr/>
          </p:nvSpPr>
          <p:spPr>
            <a:xfrm>
              <a:off x="6469375" y="4359475"/>
              <a:ext cx="76875" cy="136875"/>
            </a:xfrm>
            <a:custGeom>
              <a:avLst/>
              <a:gdLst/>
              <a:ahLst/>
              <a:cxnLst/>
              <a:rect l="l" t="t" r="r" b="b"/>
              <a:pathLst>
                <a:path w="3075" h="5475" extrusionOk="0">
                  <a:moveTo>
                    <a:pt x="1298" y="0"/>
                  </a:moveTo>
                  <a:lnTo>
                    <a:pt x="1" y="1153"/>
                  </a:lnTo>
                  <a:lnTo>
                    <a:pt x="1586" y="5475"/>
                  </a:lnTo>
                  <a:lnTo>
                    <a:pt x="3074" y="4851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6697500" y="4199775"/>
              <a:ext cx="168125" cy="99675"/>
            </a:xfrm>
            <a:custGeom>
              <a:avLst/>
              <a:gdLst/>
              <a:ahLst/>
              <a:cxnLst/>
              <a:rect l="l" t="t" r="r" b="b"/>
              <a:pathLst>
                <a:path w="6725" h="3987" extrusionOk="0">
                  <a:moveTo>
                    <a:pt x="481" y="1"/>
                  </a:moveTo>
                  <a:lnTo>
                    <a:pt x="433" y="145"/>
                  </a:lnTo>
                  <a:lnTo>
                    <a:pt x="241" y="577"/>
                  </a:lnTo>
                  <a:lnTo>
                    <a:pt x="97" y="1153"/>
                  </a:lnTo>
                  <a:lnTo>
                    <a:pt x="49" y="1489"/>
                  </a:lnTo>
                  <a:lnTo>
                    <a:pt x="1" y="1826"/>
                  </a:lnTo>
                  <a:lnTo>
                    <a:pt x="1" y="2162"/>
                  </a:lnTo>
                  <a:lnTo>
                    <a:pt x="97" y="2546"/>
                  </a:lnTo>
                  <a:lnTo>
                    <a:pt x="241" y="2882"/>
                  </a:lnTo>
                  <a:lnTo>
                    <a:pt x="433" y="3170"/>
                  </a:lnTo>
                  <a:lnTo>
                    <a:pt x="721" y="3458"/>
                  </a:lnTo>
                  <a:lnTo>
                    <a:pt x="1153" y="3651"/>
                  </a:lnTo>
                  <a:lnTo>
                    <a:pt x="1634" y="3843"/>
                  </a:lnTo>
                  <a:lnTo>
                    <a:pt x="2258" y="3939"/>
                  </a:lnTo>
                  <a:lnTo>
                    <a:pt x="3122" y="3987"/>
                  </a:lnTo>
                  <a:lnTo>
                    <a:pt x="3843" y="3939"/>
                  </a:lnTo>
                  <a:lnTo>
                    <a:pt x="4467" y="3843"/>
                  </a:lnTo>
                  <a:lnTo>
                    <a:pt x="4947" y="3651"/>
                  </a:lnTo>
                  <a:lnTo>
                    <a:pt x="5427" y="3410"/>
                  </a:lnTo>
                  <a:lnTo>
                    <a:pt x="5764" y="3122"/>
                  </a:lnTo>
                  <a:lnTo>
                    <a:pt x="6052" y="2786"/>
                  </a:lnTo>
                  <a:lnTo>
                    <a:pt x="6292" y="2498"/>
                  </a:lnTo>
                  <a:lnTo>
                    <a:pt x="6436" y="2162"/>
                  </a:lnTo>
                  <a:lnTo>
                    <a:pt x="6580" y="1826"/>
                  </a:lnTo>
                  <a:lnTo>
                    <a:pt x="6628" y="1489"/>
                  </a:lnTo>
                  <a:lnTo>
                    <a:pt x="6676" y="1201"/>
                  </a:lnTo>
                  <a:lnTo>
                    <a:pt x="6724" y="769"/>
                  </a:lnTo>
                  <a:lnTo>
                    <a:pt x="6676" y="529"/>
                  </a:lnTo>
                  <a:lnTo>
                    <a:pt x="6436" y="481"/>
                  </a:lnTo>
                  <a:lnTo>
                    <a:pt x="5716" y="433"/>
                  </a:lnTo>
                  <a:lnTo>
                    <a:pt x="3603" y="241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6698700" y="4034100"/>
              <a:ext cx="57650" cy="90075"/>
            </a:xfrm>
            <a:custGeom>
              <a:avLst/>
              <a:gdLst/>
              <a:ahLst/>
              <a:cxnLst/>
              <a:rect l="l" t="t" r="r" b="b"/>
              <a:pathLst>
                <a:path w="2306" h="3603" extrusionOk="0">
                  <a:moveTo>
                    <a:pt x="865" y="0"/>
                  </a:moveTo>
                  <a:lnTo>
                    <a:pt x="673" y="48"/>
                  </a:lnTo>
                  <a:lnTo>
                    <a:pt x="529" y="96"/>
                  </a:lnTo>
                  <a:lnTo>
                    <a:pt x="481" y="288"/>
                  </a:lnTo>
                  <a:lnTo>
                    <a:pt x="433" y="721"/>
                  </a:lnTo>
                  <a:lnTo>
                    <a:pt x="241" y="1921"/>
                  </a:lnTo>
                  <a:lnTo>
                    <a:pt x="1" y="3602"/>
                  </a:lnTo>
                  <a:lnTo>
                    <a:pt x="1922" y="336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6689100" y="4115725"/>
              <a:ext cx="68450" cy="51650"/>
            </a:xfrm>
            <a:custGeom>
              <a:avLst/>
              <a:gdLst/>
              <a:ahLst/>
              <a:cxnLst/>
              <a:rect l="l" t="t" r="r" b="b"/>
              <a:pathLst>
                <a:path w="2738" h="2066" extrusionOk="0">
                  <a:moveTo>
                    <a:pt x="2498" y="193"/>
                  </a:moveTo>
                  <a:lnTo>
                    <a:pt x="2546" y="289"/>
                  </a:lnTo>
                  <a:lnTo>
                    <a:pt x="2546" y="481"/>
                  </a:lnTo>
                  <a:lnTo>
                    <a:pt x="2546" y="721"/>
                  </a:lnTo>
                  <a:lnTo>
                    <a:pt x="2546" y="769"/>
                  </a:lnTo>
                  <a:lnTo>
                    <a:pt x="1633" y="1778"/>
                  </a:lnTo>
                  <a:lnTo>
                    <a:pt x="1489" y="1874"/>
                  </a:lnTo>
                  <a:lnTo>
                    <a:pt x="1201" y="1874"/>
                  </a:lnTo>
                  <a:lnTo>
                    <a:pt x="1105" y="1778"/>
                  </a:lnTo>
                  <a:lnTo>
                    <a:pt x="529" y="1298"/>
                  </a:lnTo>
                  <a:lnTo>
                    <a:pt x="289" y="1105"/>
                  </a:lnTo>
                  <a:lnTo>
                    <a:pt x="241" y="1057"/>
                  </a:lnTo>
                  <a:lnTo>
                    <a:pt x="193" y="1009"/>
                  </a:lnTo>
                  <a:lnTo>
                    <a:pt x="193" y="913"/>
                  </a:lnTo>
                  <a:lnTo>
                    <a:pt x="193" y="721"/>
                  </a:lnTo>
                  <a:lnTo>
                    <a:pt x="193" y="424"/>
                  </a:lnTo>
                  <a:lnTo>
                    <a:pt x="193" y="424"/>
                  </a:lnTo>
                  <a:lnTo>
                    <a:pt x="385" y="385"/>
                  </a:lnTo>
                  <a:lnTo>
                    <a:pt x="1345" y="289"/>
                  </a:lnTo>
                  <a:lnTo>
                    <a:pt x="2354" y="193"/>
                  </a:lnTo>
                  <a:close/>
                  <a:moveTo>
                    <a:pt x="2354" y="1"/>
                  </a:moveTo>
                  <a:lnTo>
                    <a:pt x="1729" y="49"/>
                  </a:lnTo>
                  <a:lnTo>
                    <a:pt x="961" y="145"/>
                  </a:lnTo>
                  <a:lnTo>
                    <a:pt x="97" y="241"/>
                  </a:lnTo>
                  <a:lnTo>
                    <a:pt x="0" y="289"/>
                  </a:lnTo>
                  <a:lnTo>
                    <a:pt x="0" y="337"/>
                  </a:lnTo>
                  <a:lnTo>
                    <a:pt x="0" y="721"/>
                  </a:lnTo>
                  <a:lnTo>
                    <a:pt x="0" y="961"/>
                  </a:lnTo>
                  <a:lnTo>
                    <a:pt x="0" y="1057"/>
                  </a:lnTo>
                  <a:lnTo>
                    <a:pt x="48" y="1105"/>
                  </a:lnTo>
                  <a:lnTo>
                    <a:pt x="48" y="1154"/>
                  </a:lnTo>
                  <a:lnTo>
                    <a:pt x="193" y="1298"/>
                  </a:lnTo>
                  <a:lnTo>
                    <a:pt x="961" y="1922"/>
                  </a:lnTo>
                  <a:lnTo>
                    <a:pt x="1153" y="2018"/>
                  </a:lnTo>
                  <a:lnTo>
                    <a:pt x="1345" y="2066"/>
                  </a:lnTo>
                  <a:lnTo>
                    <a:pt x="1585" y="2018"/>
                  </a:lnTo>
                  <a:lnTo>
                    <a:pt x="1777" y="1874"/>
                  </a:lnTo>
                  <a:lnTo>
                    <a:pt x="2690" y="913"/>
                  </a:lnTo>
                  <a:lnTo>
                    <a:pt x="2738" y="865"/>
                  </a:lnTo>
                  <a:lnTo>
                    <a:pt x="2738" y="481"/>
                  </a:lnTo>
                  <a:lnTo>
                    <a:pt x="2738" y="289"/>
                  </a:lnTo>
                  <a:lnTo>
                    <a:pt x="2690" y="97"/>
                  </a:lnTo>
                  <a:lnTo>
                    <a:pt x="2642" y="49"/>
                  </a:lnTo>
                  <a:lnTo>
                    <a:pt x="2594" y="49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2" name="Google Shape;3162;p46"/>
            <p:cNvSpPr/>
            <p:nvPr/>
          </p:nvSpPr>
          <p:spPr>
            <a:xfrm>
              <a:off x="6709500" y="4138550"/>
              <a:ext cx="28850" cy="25225"/>
            </a:xfrm>
            <a:custGeom>
              <a:avLst/>
              <a:gdLst/>
              <a:ahLst/>
              <a:cxnLst/>
              <a:rect l="l" t="t" r="r" b="b"/>
              <a:pathLst>
                <a:path w="1154" h="1009" extrusionOk="0">
                  <a:moveTo>
                    <a:pt x="385" y="0"/>
                  </a:moveTo>
                  <a:lnTo>
                    <a:pt x="193" y="96"/>
                  </a:lnTo>
                  <a:lnTo>
                    <a:pt x="49" y="241"/>
                  </a:lnTo>
                  <a:lnTo>
                    <a:pt x="1" y="433"/>
                  </a:lnTo>
                  <a:lnTo>
                    <a:pt x="49" y="673"/>
                  </a:lnTo>
                  <a:lnTo>
                    <a:pt x="145" y="817"/>
                  </a:lnTo>
                  <a:lnTo>
                    <a:pt x="337" y="961"/>
                  </a:lnTo>
                  <a:lnTo>
                    <a:pt x="577" y="1009"/>
                  </a:lnTo>
                  <a:lnTo>
                    <a:pt x="817" y="961"/>
                  </a:lnTo>
                  <a:lnTo>
                    <a:pt x="1009" y="817"/>
                  </a:lnTo>
                  <a:lnTo>
                    <a:pt x="1105" y="673"/>
                  </a:lnTo>
                  <a:lnTo>
                    <a:pt x="1154" y="481"/>
                  </a:lnTo>
                  <a:lnTo>
                    <a:pt x="1154" y="337"/>
                  </a:lnTo>
                  <a:lnTo>
                    <a:pt x="1057" y="192"/>
                  </a:lnTo>
                  <a:lnTo>
                    <a:pt x="913" y="48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3" name="Google Shape;3163;p46"/>
            <p:cNvSpPr/>
            <p:nvPr/>
          </p:nvSpPr>
          <p:spPr>
            <a:xfrm>
              <a:off x="6849975" y="4059300"/>
              <a:ext cx="74475" cy="86475"/>
            </a:xfrm>
            <a:custGeom>
              <a:avLst/>
              <a:gdLst/>
              <a:ahLst/>
              <a:cxnLst/>
              <a:rect l="l" t="t" r="r" b="b"/>
              <a:pathLst>
                <a:path w="2979" h="3459" extrusionOk="0">
                  <a:moveTo>
                    <a:pt x="1153" y="1"/>
                  </a:moveTo>
                  <a:lnTo>
                    <a:pt x="529" y="1586"/>
                  </a:lnTo>
                  <a:lnTo>
                    <a:pt x="1" y="3026"/>
                  </a:lnTo>
                  <a:lnTo>
                    <a:pt x="1730" y="3459"/>
                  </a:lnTo>
                  <a:lnTo>
                    <a:pt x="2978" y="577"/>
                  </a:lnTo>
                  <a:lnTo>
                    <a:pt x="2114" y="241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4" name="Google Shape;3164;p46"/>
            <p:cNvSpPr/>
            <p:nvPr/>
          </p:nvSpPr>
          <p:spPr>
            <a:xfrm>
              <a:off x="6833175" y="4128950"/>
              <a:ext cx="70850" cy="54050"/>
            </a:xfrm>
            <a:custGeom>
              <a:avLst/>
              <a:gdLst/>
              <a:ahLst/>
              <a:cxnLst/>
              <a:rect l="l" t="t" r="r" b="b"/>
              <a:pathLst>
                <a:path w="2834" h="2162" extrusionOk="0">
                  <a:moveTo>
                    <a:pt x="370" y="202"/>
                  </a:moveTo>
                  <a:lnTo>
                    <a:pt x="673" y="240"/>
                  </a:lnTo>
                  <a:lnTo>
                    <a:pt x="1970" y="528"/>
                  </a:lnTo>
                  <a:lnTo>
                    <a:pt x="2498" y="673"/>
                  </a:lnTo>
                  <a:lnTo>
                    <a:pt x="2631" y="717"/>
                  </a:lnTo>
                  <a:lnTo>
                    <a:pt x="2594" y="865"/>
                  </a:lnTo>
                  <a:lnTo>
                    <a:pt x="2498" y="1153"/>
                  </a:lnTo>
                  <a:lnTo>
                    <a:pt x="2450" y="1297"/>
                  </a:lnTo>
                  <a:lnTo>
                    <a:pt x="2450" y="1322"/>
                  </a:lnTo>
                  <a:lnTo>
                    <a:pt x="2450" y="1322"/>
                  </a:lnTo>
                  <a:lnTo>
                    <a:pt x="1297" y="1921"/>
                  </a:lnTo>
                  <a:lnTo>
                    <a:pt x="1105" y="1969"/>
                  </a:lnTo>
                  <a:lnTo>
                    <a:pt x="913" y="1921"/>
                  </a:lnTo>
                  <a:lnTo>
                    <a:pt x="769" y="1777"/>
                  </a:lnTo>
                  <a:lnTo>
                    <a:pt x="385" y="1105"/>
                  </a:lnTo>
                  <a:lnTo>
                    <a:pt x="241" y="865"/>
                  </a:lnTo>
                  <a:lnTo>
                    <a:pt x="193" y="769"/>
                  </a:lnTo>
                  <a:lnTo>
                    <a:pt x="193" y="721"/>
                  </a:lnTo>
                  <a:lnTo>
                    <a:pt x="337" y="336"/>
                  </a:lnTo>
                  <a:lnTo>
                    <a:pt x="370" y="202"/>
                  </a:lnTo>
                  <a:close/>
                  <a:moveTo>
                    <a:pt x="241" y="0"/>
                  </a:moveTo>
                  <a:lnTo>
                    <a:pt x="241" y="48"/>
                  </a:lnTo>
                  <a:lnTo>
                    <a:pt x="97" y="336"/>
                  </a:lnTo>
                  <a:lnTo>
                    <a:pt x="49" y="576"/>
                  </a:lnTo>
                  <a:lnTo>
                    <a:pt x="0" y="673"/>
                  </a:lnTo>
                  <a:lnTo>
                    <a:pt x="0" y="769"/>
                  </a:lnTo>
                  <a:lnTo>
                    <a:pt x="0" y="817"/>
                  </a:lnTo>
                  <a:lnTo>
                    <a:pt x="97" y="1009"/>
                  </a:lnTo>
                  <a:lnTo>
                    <a:pt x="625" y="1873"/>
                  </a:lnTo>
                  <a:lnTo>
                    <a:pt x="721" y="1969"/>
                  </a:lnTo>
                  <a:lnTo>
                    <a:pt x="865" y="2065"/>
                  </a:lnTo>
                  <a:lnTo>
                    <a:pt x="961" y="2113"/>
                  </a:lnTo>
                  <a:lnTo>
                    <a:pt x="1105" y="2161"/>
                  </a:lnTo>
                  <a:lnTo>
                    <a:pt x="1249" y="2113"/>
                  </a:lnTo>
                  <a:lnTo>
                    <a:pt x="1393" y="2065"/>
                  </a:lnTo>
                  <a:lnTo>
                    <a:pt x="2594" y="1441"/>
                  </a:lnTo>
                  <a:lnTo>
                    <a:pt x="2642" y="1393"/>
                  </a:lnTo>
                  <a:lnTo>
                    <a:pt x="2738" y="1153"/>
                  </a:lnTo>
                  <a:lnTo>
                    <a:pt x="2786" y="913"/>
                  </a:lnTo>
                  <a:lnTo>
                    <a:pt x="2834" y="673"/>
                  </a:lnTo>
                  <a:lnTo>
                    <a:pt x="2786" y="625"/>
                  </a:lnTo>
                  <a:lnTo>
                    <a:pt x="2738" y="528"/>
                  </a:lnTo>
                  <a:lnTo>
                    <a:pt x="2498" y="480"/>
                  </a:lnTo>
                  <a:lnTo>
                    <a:pt x="1873" y="288"/>
                  </a:lnTo>
                  <a:lnTo>
                    <a:pt x="1153" y="14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5" name="Google Shape;3165;p46"/>
            <p:cNvSpPr/>
            <p:nvPr/>
          </p:nvSpPr>
          <p:spPr>
            <a:xfrm>
              <a:off x="6848775" y="4152950"/>
              <a:ext cx="28850" cy="26450"/>
            </a:xfrm>
            <a:custGeom>
              <a:avLst/>
              <a:gdLst/>
              <a:ahLst/>
              <a:cxnLst/>
              <a:rect l="l" t="t" r="r" b="b"/>
              <a:pathLst>
                <a:path w="1154" h="1058" extrusionOk="0">
                  <a:moveTo>
                    <a:pt x="577" y="1"/>
                  </a:moveTo>
                  <a:lnTo>
                    <a:pt x="337" y="49"/>
                  </a:lnTo>
                  <a:lnTo>
                    <a:pt x="145" y="145"/>
                  </a:lnTo>
                  <a:lnTo>
                    <a:pt x="49" y="337"/>
                  </a:lnTo>
                  <a:lnTo>
                    <a:pt x="1" y="529"/>
                  </a:lnTo>
                  <a:lnTo>
                    <a:pt x="49" y="721"/>
                  </a:lnTo>
                  <a:lnTo>
                    <a:pt x="193" y="913"/>
                  </a:lnTo>
                  <a:lnTo>
                    <a:pt x="385" y="1009"/>
                  </a:lnTo>
                  <a:lnTo>
                    <a:pt x="625" y="1057"/>
                  </a:lnTo>
                  <a:lnTo>
                    <a:pt x="865" y="1009"/>
                  </a:lnTo>
                  <a:lnTo>
                    <a:pt x="1009" y="865"/>
                  </a:lnTo>
                  <a:lnTo>
                    <a:pt x="1105" y="721"/>
                  </a:lnTo>
                  <a:lnTo>
                    <a:pt x="1153" y="577"/>
                  </a:lnTo>
                  <a:lnTo>
                    <a:pt x="1105" y="385"/>
                  </a:lnTo>
                  <a:lnTo>
                    <a:pt x="1009" y="241"/>
                  </a:lnTo>
                  <a:lnTo>
                    <a:pt x="865" y="97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6" name="Google Shape;3166;p46"/>
          <p:cNvGrpSpPr/>
          <p:nvPr/>
        </p:nvGrpSpPr>
        <p:grpSpPr>
          <a:xfrm>
            <a:off x="4575103" y="630001"/>
            <a:ext cx="954083" cy="869661"/>
            <a:chOff x="4890550" y="655525"/>
            <a:chExt cx="312200" cy="284575"/>
          </a:xfrm>
        </p:grpSpPr>
        <p:sp>
          <p:nvSpPr>
            <p:cNvPr id="3167" name="Google Shape;3167;p46"/>
            <p:cNvSpPr/>
            <p:nvPr/>
          </p:nvSpPr>
          <p:spPr>
            <a:xfrm>
              <a:off x="4890550" y="655525"/>
              <a:ext cx="312200" cy="284575"/>
            </a:xfrm>
            <a:custGeom>
              <a:avLst/>
              <a:gdLst/>
              <a:ahLst/>
              <a:cxnLst/>
              <a:rect l="l" t="t" r="r" b="b"/>
              <a:pathLst>
                <a:path w="12488" h="11383" extrusionOk="0">
                  <a:moveTo>
                    <a:pt x="5668" y="0"/>
                  </a:moveTo>
                  <a:lnTo>
                    <a:pt x="2930" y="1153"/>
                  </a:lnTo>
                  <a:lnTo>
                    <a:pt x="1009" y="1969"/>
                  </a:lnTo>
                  <a:lnTo>
                    <a:pt x="337" y="2306"/>
                  </a:lnTo>
                  <a:lnTo>
                    <a:pt x="1" y="2498"/>
                  </a:lnTo>
                  <a:lnTo>
                    <a:pt x="1" y="2594"/>
                  </a:lnTo>
                  <a:lnTo>
                    <a:pt x="1" y="2882"/>
                  </a:lnTo>
                  <a:lnTo>
                    <a:pt x="97" y="3698"/>
                  </a:lnTo>
                  <a:lnTo>
                    <a:pt x="481" y="6100"/>
                  </a:lnTo>
                  <a:lnTo>
                    <a:pt x="1057" y="9557"/>
                  </a:lnTo>
                  <a:lnTo>
                    <a:pt x="3603" y="10470"/>
                  </a:lnTo>
                  <a:lnTo>
                    <a:pt x="5524" y="11094"/>
                  </a:lnTo>
                  <a:lnTo>
                    <a:pt x="6244" y="11286"/>
                  </a:lnTo>
                  <a:lnTo>
                    <a:pt x="6724" y="11382"/>
                  </a:lnTo>
                  <a:lnTo>
                    <a:pt x="6916" y="11334"/>
                  </a:lnTo>
                  <a:lnTo>
                    <a:pt x="7204" y="11238"/>
                  </a:lnTo>
                  <a:lnTo>
                    <a:pt x="7925" y="10854"/>
                  </a:lnTo>
                  <a:lnTo>
                    <a:pt x="8885" y="10326"/>
                  </a:lnTo>
                  <a:lnTo>
                    <a:pt x="9894" y="9701"/>
                  </a:lnTo>
                  <a:lnTo>
                    <a:pt x="11671" y="8501"/>
                  </a:lnTo>
                  <a:lnTo>
                    <a:pt x="12487" y="7972"/>
                  </a:lnTo>
                  <a:lnTo>
                    <a:pt x="11863" y="1153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8" name="Google Shape;3168;p46"/>
            <p:cNvSpPr/>
            <p:nvPr/>
          </p:nvSpPr>
          <p:spPr>
            <a:xfrm>
              <a:off x="4890550" y="655525"/>
              <a:ext cx="312200" cy="284575"/>
            </a:xfrm>
            <a:custGeom>
              <a:avLst/>
              <a:gdLst/>
              <a:ahLst/>
              <a:cxnLst/>
              <a:rect l="l" t="t" r="r" b="b"/>
              <a:pathLst>
                <a:path w="12488" h="11383" fill="none" extrusionOk="0">
                  <a:moveTo>
                    <a:pt x="1057" y="9557"/>
                  </a:moveTo>
                  <a:lnTo>
                    <a:pt x="1057" y="9557"/>
                  </a:lnTo>
                  <a:lnTo>
                    <a:pt x="481" y="6100"/>
                  </a:lnTo>
                  <a:lnTo>
                    <a:pt x="97" y="3698"/>
                  </a:lnTo>
                  <a:lnTo>
                    <a:pt x="1" y="2882"/>
                  </a:lnTo>
                  <a:lnTo>
                    <a:pt x="1" y="2594"/>
                  </a:lnTo>
                  <a:lnTo>
                    <a:pt x="1" y="2498"/>
                  </a:lnTo>
                  <a:lnTo>
                    <a:pt x="1" y="2498"/>
                  </a:lnTo>
                  <a:lnTo>
                    <a:pt x="337" y="2306"/>
                  </a:lnTo>
                  <a:lnTo>
                    <a:pt x="1009" y="1969"/>
                  </a:lnTo>
                  <a:lnTo>
                    <a:pt x="2930" y="1153"/>
                  </a:lnTo>
                  <a:lnTo>
                    <a:pt x="5668" y="0"/>
                  </a:lnTo>
                  <a:lnTo>
                    <a:pt x="11863" y="1153"/>
                  </a:lnTo>
                  <a:lnTo>
                    <a:pt x="12487" y="7972"/>
                  </a:lnTo>
                  <a:lnTo>
                    <a:pt x="12487" y="7972"/>
                  </a:lnTo>
                  <a:lnTo>
                    <a:pt x="11671" y="8501"/>
                  </a:lnTo>
                  <a:lnTo>
                    <a:pt x="9894" y="9701"/>
                  </a:lnTo>
                  <a:lnTo>
                    <a:pt x="8885" y="10326"/>
                  </a:lnTo>
                  <a:lnTo>
                    <a:pt x="7925" y="10854"/>
                  </a:lnTo>
                  <a:lnTo>
                    <a:pt x="7204" y="11238"/>
                  </a:lnTo>
                  <a:lnTo>
                    <a:pt x="6916" y="11334"/>
                  </a:lnTo>
                  <a:lnTo>
                    <a:pt x="6724" y="11382"/>
                  </a:lnTo>
                  <a:lnTo>
                    <a:pt x="6724" y="11382"/>
                  </a:lnTo>
                  <a:lnTo>
                    <a:pt x="6244" y="11286"/>
                  </a:lnTo>
                  <a:lnTo>
                    <a:pt x="5524" y="11094"/>
                  </a:lnTo>
                  <a:lnTo>
                    <a:pt x="3603" y="10470"/>
                  </a:lnTo>
                  <a:lnTo>
                    <a:pt x="1057" y="95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9" name="Google Shape;3169;p46"/>
            <p:cNvSpPr/>
            <p:nvPr/>
          </p:nvSpPr>
          <p:spPr>
            <a:xfrm>
              <a:off x="4890550" y="655525"/>
              <a:ext cx="312200" cy="284575"/>
            </a:xfrm>
            <a:custGeom>
              <a:avLst/>
              <a:gdLst/>
              <a:ahLst/>
              <a:cxnLst/>
              <a:rect l="l" t="t" r="r" b="b"/>
              <a:pathLst>
                <a:path w="12488" h="11383" extrusionOk="0">
                  <a:moveTo>
                    <a:pt x="5668" y="0"/>
                  </a:moveTo>
                  <a:lnTo>
                    <a:pt x="2930" y="1153"/>
                  </a:lnTo>
                  <a:lnTo>
                    <a:pt x="1009" y="1969"/>
                  </a:lnTo>
                  <a:lnTo>
                    <a:pt x="337" y="2306"/>
                  </a:lnTo>
                  <a:lnTo>
                    <a:pt x="1" y="2498"/>
                  </a:lnTo>
                  <a:lnTo>
                    <a:pt x="1" y="2594"/>
                  </a:lnTo>
                  <a:lnTo>
                    <a:pt x="1" y="2882"/>
                  </a:lnTo>
                  <a:lnTo>
                    <a:pt x="97" y="3698"/>
                  </a:lnTo>
                  <a:lnTo>
                    <a:pt x="481" y="6100"/>
                  </a:lnTo>
                  <a:lnTo>
                    <a:pt x="1057" y="9557"/>
                  </a:lnTo>
                  <a:lnTo>
                    <a:pt x="3603" y="10470"/>
                  </a:lnTo>
                  <a:lnTo>
                    <a:pt x="5524" y="11094"/>
                  </a:lnTo>
                  <a:lnTo>
                    <a:pt x="6244" y="11286"/>
                  </a:lnTo>
                  <a:lnTo>
                    <a:pt x="6724" y="11382"/>
                  </a:lnTo>
                  <a:lnTo>
                    <a:pt x="6916" y="11334"/>
                  </a:lnTo>
                  <a:lnTo>
                    <a:pt x="7204" y="11238"/>
                  </a:lnTo>
                  <a:lnTo>
                    <a:pt x="7925" y="10854"/>
                  </a:lnTo>
                  <a:lnTo>
                    <a:pt x="8885" y="10326"/>
                  </a:lnTo>
                  <a:lnTo>
                    <a:pt x="9894" y="9701"/>
                  </a:lnTo>
                  <a:lnTo>
                    <a:pt x="11671" y="8501"/>
                  </a:lnTo>
                  <a:lnTo>
                    <a:pt x="12487" y="7972"/>
                  </a:lnTo>
                  <a:lnTo>
                    <a:pt x="11863" y="1153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0" name="Google Shape;3170;p46"/>
            <p:cNvSpPr/>
            <p:nvPr/>
          </p:nvSpPr>
          <p:spPr>
            <a:xfrm>
              <a:off x="4890550" y="655525"/>
              <a:ext cx="312200" cy="284575"/>
            </a:xfrm>
            <a:custGeom>
              <a:avLst/>
              <a:gdLst/>
              <a:ahLst/>
              <a:cxnLst/>
              <a:rect l="l" t="t" r="r" b="b"/>
              <a:pathLst>
                <a:path w="12488" h="11383" fill="none" extrusionOk="0">
                  <a:moveTo>
                    <a:pt x="1057" y="9557"/>
                  </a:moveTo>
                  <a:lnTo>
                    <a:pt x="1057" y="9557"/>
                  </a:lnTo>
                  <a:lnTo>
                    <a:pt x="481" y="6100"/>
                  </a:lnTo>
                  <a:lnTo>
                    <a:pt x="97" y="3698"/>
                  </a:lnTo>
                  <a:lnTo>
                    <a:pt x="1" y="2882"/>
                  </a:lnTo>
                  <a:lnTo>
                    <a:pt x="1" y="2594"/>
                  </a:lnTo>
                  <a:lnTo>
                    <a:pt x="1" y="2498"/>
                  </a:lnTo>
                  <a:lnTo>
                    <a:pt x="1" y="2498"/>
                  </a:lnTo>
                  <a:lnTo>
                    <a:pt x="337" y="2306"/>
                  </a:lnTo>
                  <a:lnTo>
                    <a:pt x="1009" y="1969"/>
                  </a:lnTo>
                  <a:lnTo>
                    <a:pt x="2930" y="1153"/>
                  </a:lnTo>
                  <a:lnTo>
                    <a:pt x="5668" y="0"/>
                  </a:lnTo>
                  <a:lnTo>
                    <a:pt x="11863" y="1153"/>
                  </a:lnTo>
                  <a:lnTo>
                    <a:pt x="12487" y="7972"/>
                  </a:lnTo>
                  <a:lnTo>
                    <a:pt x="12487" y="7972"/>
                  </a:lnTo>
                  <a:lnTo>
                    <a:pt x="11671" y="8501"/>
                  </a:lnTo>
                  <a:lnTo>
                    <a:pt x="9894" y="9701"/>
                  </a:lnTo>
                  <a:lnTo>
                    <a:pt x="8885" y="10326"/>
                  </a:lnTo>
                  <a:lnTo>
                    <a:pt x="7925" y="10854"/>
                  </a:lnTo>
                  <a:lnTo>
                    <a:pt x="7204" y="11238"/>
                  </a:lnTo>
                  <a:lnTo>
                    <a:pt x="6916" y="11334"/>
                  </a:lnTo>
                  <a:lnTo>
                    <a:pt x="6724" y="11382"/>
                  </a:lnTo>
                  <a:lnTo>
                    <a:pt x="6724" y="11382"/>
                  </a:lnTo>
                  <a:lnTo>
                    <a:pt x="6244" y="11286"/>
                  </a:lnTo>
                  <a:lnTo>
                    <a:pt x="5524" y="11094"/>
                  </a:lnTo>
                  <a:lnTo>
                    <a:pt x="3603" y="10470"/>
                  </a:lnTo>
                  <a:lnTo>
                    <a:pt x="1057" y="95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1" name="Google Shape;3171;p46"/>
            <p:cNvSpPr/>
            <p:nvPr/>
          </p:nvSpPr>
          <p:spPr>
            <a:xfrm>
              <a:off x="4963800" y="656725"/>
              <a:ext cx="132075" cy="27625"/>
            </a:xfrm>
            <a:custGeom>
              <a:avLst/>
              <a:gdLst/>
              <a:ahLst/>
              <a:cxnLst/>
              <a:rect l="l" t="t" r="r" b="b"/>
              <a:pathLst>
                <a:path w="5283" h="1105" extrusionOk="0">
                  <a:moveTo>
                    <a:pt x="3266" y="48"/>
                  </a:moveTo>
                  <a:lnTo>
                    <a:pt x="5283" y="433"/>
                  </a:lnTo>
                  <a:lnTo>
                    <a:pt x="3266" y="48"/>
                  </a:lnTo>
                  <a:lnTo>
                    <a:pt x="3266" y="48"/>
                  </a:lnTo>
                  <a:lnTo>
                    <a:pt x="3266" y="48"/>
                  </a:lnTo>
                  <a:close/>
                  <a:moveTo>
                    <a:pt x="2690" y="0"/>
                  </a:moveTo>
                  <a:lnTo>
                    <a:pt x="2690" y="0"/>
                  </a:lnTo>
                  <a:lnTo>
                    <a:pt x="0" y="1105"/>
                  </a:lnTo>
                  <a:lnTo>
                    <a:pt x="0" y="1105"/>
                  </a:lnTo>
                  <a:lnTo>
                    <a:pt x="2690" y="0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2" name="Google Shape;3172;p46"/>
            <p:cNvSpPr/>
            <p:nvPr/>
          </p:nvSpPr>
          <p:spPr>
            <a:xfrm>
              <a:off x="5045425" y="657925"/>
              <a:ext cx="50450" cy="9625"/>
            </a:xfrm>
            <a:custGeom>
              <a:avLst/>
              <a:gdLst/>
              <a:ahLst/>
              <a:cxnLst/>
              <a:rect l="l" t="t" r="r" b="b"/>
              <a:pathLst>
                <a:path w="2018" h="385" fill="none" extrusionOk="0">
                  <a:moveTo>
                    <a:pt x="1" y="0"/>
                  </a:moveTo>
                  <a:lnTo>
                    <a:pt x="2018" y="38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3" name="Google Shape;3173;p46"/>
            <p:cNvSpPr/>
            <p:nvPr/>
          </p:nvSpPr>
          <p:spPr>
            <a:xfrm>
              <a:off x="4963800" y="656725"/>
              <a:ext cx="67250" cy="27625"/>
            </a:xfrm>
            <a:custGeom>
              <a:avLst/>
              <a:gdLst/>
              <a:ahLst/>
              <a:cxnLst/>
              <a:rect l="l" t="t" r="r" b="b"/>
              <a:pathLst>
                <a:path w="2690" h="1105" fill="none" extrusionOk="0">
                  <a:moveTo>
                    <a:pt x="2690" y="0"/>
                  </a:moveTo>
                  <a:lnTo>
                    <a:pt x="2690" y="0"/>
                  </a:lnTo>
                  <a:lnTo>
                    <a:pt x="0" y="1105"/>
                  </a:lnTo>
                  <a:lnTo>
                    <a:pt x="0" y="1105"/>
                  </a:lnTo>
                  <a:lnTo>
                    <a:pt x="2690" y="0"/>
                  </a:lnTo>
                  <a:lnTo>
                    <a:pt x="26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4" name="Google Shape;3174;p46"/>
            <p:cNvSpPr/>
            <p:nvPr/>
          </p:nvSpPr>
          <p:spPr>
            <a:xfrm>
              <a:off x="4890550" y="656725"/>
              <a:ext cx="296575" cy="106875"/>
            </a:xfrm>
            <a:custGeom>
              <a:avLst/>
              <a:gdLst/>
              <a:ahLst/>
              <a:cxnLst/>
              <a:rect l="l" t="t" r="r" b="b"/>
              <a:pathLst>
                <a:path w="11863" h="4275" extrusionOk="0">
                  <a:moveTo>
                    <a:pt x="5620" y="0"/>
                  </a:moveTo>
                  <a:lnTo>
                    <a:pt x="2930" y="1105"/>
                  </a:lnTo>
                  <a:lnTo>
                    <a:pt x="1009" y="1921"/>
                  </a:lnTo>
                  <a:lnTo>
                    <a:pt x="337" y="2258"/>
                  </a:lnTo>
                  <a:lnTo>
                    <a:pt x="1" y="2450"/>
                  </a:lnTo>
                  <a:lnTo>
                    <a:pt x="2930" y="3458"/>
                  </a:lnTo>
                  <a:lnTo>
                    <a:pt x="4659" y="4034"/>
                  </a:lnTo>
                  <a:lnTo>
                    <a:pt x="5331" y="4227"/>
                  </a:lnTo>
                  <a:lnTo>
                    <a:pt x="5668" y="4275"/>
                  </a:lnTo>
                  <a:lnTo>
                    <a:pt x="5716" y="4275"/>
                  </a:lnTo>
                  <a:lnTo>
                    <a:pt x="8789" y="2738"/>
                  </a:lnTo>
                  <a:lnTo>
                    <a:pt x="10854" y="1681"/>
                  </a:lnTo>
                  <a:lnTo>
                    <a:pt x="11527" y="1345"/>
                  </a:lnTo>
                  <a:lnTo>
                    <a:pt x="11863" y="1153"/>
                  </a:lnTo>
                  <a:lnTo>
                    <a:pt x="11863" y="1105"/>
                  </a:lnTo>
                  <a:lnTo>
                    <a:pt x="11719" y="1057"/>
                  </a:lnTo>
                  <a:lnTo>
                    <a:pt x="8213" y="433"/>
                  </a:lnTo>
                  <a:lnTo>
                    <a:pt x="6196" y="48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FF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5" name="Google Shape;3175;p46"/>
            <p:cNvSpPr/>
            <p:nvPr/>
          </p:nvSpPr>
          <p:spPr>
            <a:xfrm>
              <a:off x="4890550" y="656725"/>
              <a:ext cx="296575" cy="106875"/>
            </a:xfrm>
            <a:custGeom>
              <a:avLst/>
              <a:gdLst/>
              <a:ahLst/>
              <a:cxnLst/>
              <a:rect l="l" t="t" r="r" b="b"/>
              <a:pathLst>
                <a:path w="11863" h="4275" fill="none" extrusionOk="0">
                  <a:moveTo>
                    <a:pt x="5620" y="0"/>
                  </a:moveTo>
                  <a:lnTo>
                    <a:pt x="5620" y="0"/>
                  </a:lnTo>
                  <a:lnTo>
                    <a:pt x="2930" y="1105"/>
                  </a:lnTo>
                  <a:lnTo>
                    <a:pt x="2930" y="1105"/>
                  </a:lnTo>
                  <a:lnTo>
                    <a:pt x="1009" y="1921"/>
                  </a:lnTo>
                  <a:lnTo>
                    <a:pt x="337" y="2258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1" y="2450"/>
                  </a:lnTo>
                  <a:lnTo>
                    <a:pt x="2930" y="3458"/>
                  </a:lnTo>
                  <a:lnTo>
                    <a:pt x="4659" y="4034"/>
                  </a:lnTo>
                  <a:lnTo>
                    <a:pt x="5331" y="4227"/>
                  </a:lnTo>
                  <a:lnTo>
                    <a:pt x="5668" y="4275"/>
                  </a:lnTo>
                  <a:lnTo>
                    <a:pt x="5668" y="4275"/>
                  </a:lnTo>
                  <a:lnTo>
                    <a:pt x="5668" y="4275"/>
                  </a:lnTo>
                  <a:lnTo>
                    <a:pt x="5668" y="4275"/>
                  </a:lnTo>
                  <a:lnTo>
                    <a:pt x="5716" y="4275"/>
                  </a:lnTo>
                  <a:lnTo>
                    <a:pt x="5716" y="4275"/>
                  </a:lnTo>
                  <a:lnTo>
                    <a:pt x="5716" y="4275"/>
                  </a:lnTo>
                  <a:lnTo>
                    <a:pt x="5716" y="4275"/>
                  </a:lnTo>
                  <a:lnTo>
                    <a:pt x="5716" y="4275"/>
                  </a:lnTo>
                  <a:lnTo>
                    <a:pt x="8789" y="2738"/>
                  </a:lnTo>
                  <a:lnTo>
                    <a:pt x="10854" y="1681"/>
                  </a:lnTo>
                  <a:lnTo>
                    <a:pt x="11527" y="1345"/>
                  </a:lnTo>
                  <a:lnTo>
                    <a:pt x="11863" y="1153"/>
                  </a:lnTo>
                  <a:lnTo>
                    <a:pt x="11863" y="1105"/>
                  </a:lnTo>
                  <a:lnTo>
                    <a:pt x="11863" y="1105"/>
                  </a:lnTo>
                  <a:lnTo>
                    <a:pt x="11719" y="1057"/>
                  </a:lnTo>
                  <a:lnTo>
                    <a:pt x="8213" y="433"/>
                  </a:lnTo>
                  <a:lnTo>
                    <a:pt x="6196" y="48"/>
                  </a:lnTo>
                  <a:lnTo>
                    <a:pt x="6196" y="48"/>
                  </a:lnTo>
                  <a:lnTo>
                    <a:pt x="56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6" name="Google Shape;3176;p46"/>
            <p:cNvSpPr/>
            <p:nvPr/>
          </p:nvSpPr>
          <p:spPr>
            <a:xfrm>
              <a:off x="4890550" y="717950"/>
              <a:ext cx="164525" cy="222150"/>
            </a:xfrm>
            <a:custGeom>
              <a:avLst/>
              <a:gdLst/>
              <a:ahLst/>
              <a:cxnLst/>
              <a:rect l="l" t="t" r="r" b="b"/>
              <a:pathLst>
                <a:path w="6581" h="8886" extrusionOk="0">
                  <a:moveTo>
                    <a:pt x="1" y="1"/>
                  </a:moveTo>
                  <a:lnTo>
                    <a:pt x="1" y="145"/>
                  </a:lnTo>
                  <a:lnTo>
                    <a:pt x="49" y="769"/>
                  </a:lnTo>
                  <a:lnTo>
                    <a:pt x="145" y="1730"/>
                  </a:lnTo>
                  <a:lnTo>
                    <a:pt x="529" y="4035"/>
                  </a:lnTo>
                  <a:lnTo>
                    <a:pt x="1057" y="7060"/>
                  </a:lnTo>
                  <a:lnTo>
                    <a:pt x="3410" y="7925"/>
                  </a:lnTo>
                  <a:lnTo>
                    <a:pt x="5283" y="8501"/>
                  </a:lnTo>
                  <a:lnTo>
                    <a:pt x="6052" y="8741"/>
                  </a:lnTo>
                  <a:lnTo>
                    <a:pt x="6580" y="8885"/>
                  </a:lnTo>
                  <a:lnTo>
                    <a:pt x="5716" y="1826"/>
                  </a:lnTo>
                  <a:lnTo>
                    <a:pt x="5668" y="1826"/>
                  </a:lnTo>
                  <a:lnTo>
                    <a:pt x="5331" y="1778"/>
                  </a:lnTo>
                  <a:lnTo>
                    <a:pt x="4659" y="1585"/>
                  </a:lnTo>
                  <a:lnTo>
                    <a:pt x="2930" y="10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81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7" name="Google Shape;3177;p46"/>
            <p:cNvSpPr/>
            <p:nvPr/>
          </p:nvSpPr>
          <p:spPr>
            <a:xfrm>
              <a:off x="4890550" y="717950"/>
              <a:ext cx="164525" cy="222150"/>
            </a:xfrm>
            <a:custGeom>
              <a:avLst/>
              <a:gdLst/>
              <a:ahLst/>
              <a:cxnLst/>
              <a:rect l="l" t="t" r="r" b="b"/>
              <a:pathLst>
                <a:path w="6581" h="888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45"/>
                  </a:lnTo>
                  <a:lnTo>
                    <a:pt x="1" y="145"/>
                  </a:lnTo>
                  <a:lnTo>
                    <a:pt x="49" y="769"/>
                  </a:lnTo>
                  <a:lnTo>
                    <a:pt x="145" y="1730"/>
                  </a:lnTo>
                  <a:lnTo>
                    <a:pt x="529" y="4035"/>
                  </a:lnTo>
                  <a:lnTo>
                    <a:pt x="1057" y="7060"/>
                  </a:lnTo>
                  <a:lnTo>
                    <a:pt x="1057" y="7060"/>
                  </a:lnTo>
                  <a:lnTo>
                    <a:pt x="1057" y="7060"/>
                  </a:lnTo>
                  <a:lnTo>
                    <a:pt x="1057" y="7060"/>
                  </a:lnTo>
                  <a:lnTo>
                    <a:pt x="1057" y="7060"/>
                  </a:lnTo>
                  <a:lnTo>
                    <a:pt x="3410" y="7925"/>
                  </a:lnTo>
                  <a:lnTo>
                    <a:pt x="5283" y="8501"/>
                  </a:lnTo>
                  <a:lnTo>
                    <a:pt x="6052" y="8741"/>
                  </a:lnTo>
                  <a:lnTo>
                    <a:pt x="6580" y="8885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331" y="1778"/>
                  </a:lnTo>
                  <a:lnTo>
                    <a:pt x="4659" y="1585"/>
                  </a:lnTo>
                  <a:lnTo>
                    <a:pt x="2930" y="100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8" name="Google Shape;3178;p46"/>
            <p:cNvSpPr/>
            <p:nvPr/>
          </p:nvSpPr>
          <p:spPr>
            <a:xfrm>
              <a:off x="4890550" y="717950"/>
              <a:ext cx="142900" cy="45650"/>
            </a:xfrm>
            <a:custGeom>
              <a:avLst/>
              <a:gdLst/>
              <a:ahLst/>
              <a:cxnLst/>
              <a:rect l="l" t="t" r="r" b="b"/>
              <a:pathLst>
                <a:path w="5716" h="1826" extrusionOk="0">
                  <a:moveTo>
                    <a:pt x="5716" y="1826"/>
                  </a:moveTo>
                  <a:lnTo>
                    <a:pt x="5716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716" y="1826"/>
                  </a:lnTo>
                  <a:close/>
                  <a:moveTo>
                    <a:pt x="5716" y="1826"/>
                  </a:moveTo>
                  <a:lnTo>
                    <a:pt x="5716" y="1826"/>
                  </a:lnTo>
                  <a:lnTo>
                    <a:pt x="5716" y="1826"/>
                  </a:lnTo>
                  <a:lnTo>
                    <a:pt x="5716" y="1826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30" y="1009"/>
                  </a:lnTo>
                  <a:lnTo>
                    <a:pt x="4659" y="1585"/>
                  </a:lnTo>
                  <a:lnTo>
                    <a:pt x="5331" y="1778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331" y="1778"/>
                  </a:lnTo>
                  <a:lnTo>
                    <a:pt x="4659" y="1585"/>
                  </a:lnTo>
                  <a:lnTo>
                    <a:pt x="2930" y="1009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A9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9" name="Google Shape;3179;p46"/>
            <p:cNvSpPr/>
            <p:nvPr/>
          </p:nvSpPr>
          <p:spPr>
            <a:xfrm>
              <a:off x="5032225" y="7635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9" y="1"/>
                  </a:moveTo>
                  <a:lnTo>
                    <a:pt x="4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0" name="Google Shape;3180;p46"/>
            <p:cNvSpPr/>
            <p:nvPr/>
          </p:nvSpPr>
          <p:spPr>
            <a:xfrm>
              <a:off x="5033425" y="76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1" name="Google Shape;3181;p46"/>
            <p:cNvSpPr/>
            <p:nvPr/>
          </p:nvSpPr>
          <p:spPr>
            <a:xfrm>
              <a:off x="4890550" y="717950"/>
              <a:ext cx="141700" cy="45650"/>
            </a:xfrm>
            <a:custGeom>
              <a:avLst/>
              <a:gdLst/>
              <a:ahLst/>
              <a:cxnLst/>
              <a:rect l="l" t="t" r="r" b="b"/>
              <a:pathLst>
                <a:path w="5668" h="182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2930" y="1009"/>
                  </a:lnTo>
                  <a:lnTo>
                    <a:pt x="4659" y="1585"/>
                  </a:lnTo>
                  <a:lnTo>
                    <a:pt x="5331" y="1778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668" y="1826"/>
                  </a:lnTo>
                  <a:lnTo>
                    <a:pt x="5331" y="1778"/>
                  </a:lnTo>
                  <a:lnTo>
                    <a:pt x="4659" y="1585"/>
                  </a:lnTo>
                  <a:lnTo>
                    <a:pt x="2930" y="100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2" name="Google Shape;3182;p46"/>
            <p:cNvSpPr/>
            <p:nvPr/>
          </p:nvSpPr>
          <p:spPr>
            <a:xfrm>
              <a:off x="4890550" y="71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3" name="Google Shape;3183;p46"/>
            <p:cNvSpPr/>
            <p:nvPr/>
          </p:nvSpPr>
          <p:spPr>
            <a:xfrm>
              <a:off x="4890550" y="717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4" name="Google Shape;3184;p46"/>
            <p:cNvSpPr/>
            <p:nvPr/>
          </p:nvSpPr>
          <p:spPr>
            <a:xfrm>
              <a:off x="5075450" y="747975"/>
              <a:ext cx="106875" cy="136900"/>
            </a:xfrm>
            <a:custGeom>
              <a:avLst/>
              <a:gdLst/>
              <a:ahLst/>
              <a:cxnLst/>
              <a:rect l="l" t="t" r="r" b="b"/>
              <a:pathLst>
                <a:path w="4275" h="5476" extrusionOk="0">
                  <a:moveTo>
                    <a:pt x="1874" y="625"/>
                  </a:moveTo>
                  <a:lnTo>
                    <a:pt x="2114" y="673"/>
                  </a:lnTo>
                  <a:lnTo>
                    <a:pt x="2258" y="769"/>
                  </a:lnTo>
                  <a:lnTo>
                    <a:pt x="2402" y="865"/>
                  </a:lnTo>
                  <a:lnTo>
                    <a:pt x="2450" y="1009"/>
                  </a:lnTo>
                  <a:lnTo>
                    <a:pt x="2498" y="1201"/>
                  </a:lnTo>
                  <a:lnTo>
                    <a:pt x="2402" y="1393"/>
                  </a:lnTo>
                  <a:lnTo>
                    <a:pt x="2210" y="1585"/>
                  </a:lnTo>
                  <a:lnTo>
                    <a:pt x="1922" y="1825"/>
                  </a:lnTo>
                  <a:lnTo>
                    <a:pt x="1441" y="2017"/>
                  </a:lnTo>
                  <a:lnTo>
                    <a:pt x="1345" y="673"/>
                  </a:lnTo>
                  <a:lnTo>
                    <a:pt x="1585" y="625"/>
                  </a:lnTo>
                  <a:close/>
                  <a:moveTo>
                    <a:pt x="2546" y="2834"/>
                  </a:moveTo>
                  <a:lnTo>
                    <a:pt x="2834" y="2882"/>
                  </a:lnTo>
                  <a:lnTo>
                    <a:pt x="3074" y="2978"/>
                  </a:lnTo>
                  <a:lnTo>
                    <a:pt x="3314" y="3122"/>
                  </a:lnTo>
                  <a:lnTo>
                    <a:pt x="3458" y="3362"/>
                  </a:lnTo>
                  <a:lnTo>
                    <a:pt x="3506" y="3602"/>
                  </a:lnTo>
                  <a:lnTo>
                    <a:pt x="3506" y="3698"/>
                  </a:lnTo>
                  <a:lnTo>
                    <a:pt x="3458" y="3842"/>
                  </a:lnTo>
                  <a:lnTo>
                    <a:pt x="3266" y="4130"/>
                  </a:lnTo>
                  <a:lnTo>
                    <a:pt x="2930" y="4371"/>
                  </a:lnTo>
                  <a:lnTo>
                    <a:pt x="2450" y="4659"/>
                  </a:lnTo>
                  <a:lnTo>
                    <a:pt x="1826" y="4851"/>
                  </a:lnTo>
                  <a:lnTo>
                    <a:pt x="1489" y="2930"/>
                  </a:lnTo>
                  <a:lnTo>
                    <a:pt x="1633" y="2882"/>
                  </a:lnTo>
                  <a:lnTo>
                    <a:pt x="2066" y="2834"/>
                  </a:lnTo>
                  <a:close/>
                  <a:moveTo>
                    <a:pt x="1970" y="0"/>
                  </a:moveTo>
                  <a:lnTo>
                    <a:pt x="1489" y="48"/>
                  </a:lnTo>
                  <a:lnTo>
                    <a:pt x="1057" y="144"/>
                  </a:lnTo>
                  <a:lnTo>
                    <a:pt x="337" y="384"/>
                  </a:lnTo>
                  <a:lnTo>
                    <a:pt x="1" y="529"/>
                  </a:lnTo>
                  <a:lnTo>
                    <a:pt x="625" y="5475"/>
                  </a:lnTo>
                  <a:lnTo>
                    <a:pt x="1297" y="5331"/>
                  </a:lnTo>
                  <a:lnTo>
                    <a:pt x="1922" y="5187"/>
                  </a:lnTo>
                  <a:lnTo>
                    <a:pt x="2450" y="4995"/>
                  </a:lnTo>
                  <a:lnTo>
                    <a:pt x="2882" y="4851"/>
                  </a:lnTo>
                  <a:lnTo>
                    <a:pt x="3266" y="4611"/>
                  </a:lnTo>
                  <a:lnTo>
                    <a:pt x="3602" y="4419"/>
                  </a:lnTo>
                  <a:lnTo>
                    <a:pt x="3843" y="4226"/>
                  </a:lnTo>
                  <a:lnTo>
                    <a:pt x="4035" y="4034"/>
                  </a:lnTo>
                  <a:lnTo>
                    <a:pt x="4179" y="3794"/>
                  </a:lnTo>
                  <a:lnTo>
                    <a:pt x="4227" y="3602"/>
                  </a:lnTo>
                  <a:lnTo>
                    <a:pt x="4275" y="3410"/>
                  </a:lnTo>
                  <a:lnTo>
                    <a:pt x="4275" y="3218"/>
                  </a:lnTo>
                  <a:lnTo>
                    <a:pt x="4227" y="3074"/>
                  </a:lnTo>
                  <a:lnTo>
                    <a:pt x="4131" y="2930"/>
                  </a:lnTo>
                  <a:lnTo>
                    <a:pt x="4035" y="2786"/>
                  </a:lnTo>
                  <a:lnTo>
                    <a:pt x="3939" y="2690"/>
                  </a:lnTo>
                  <a:lnTo>
                    <a:pt x="3699" y="2546"/>
                  </a:lnTo>
                  <a:lnTo>
                    <a:pt x="3506" y="2450"/>
                  </a:lnTo>
                  <a:lnTo>
                    <a:pt x="3074" y="2402"/>
                  </a:lnTo>
                  <a:lnTo>
                    <a:pt x="2594" y="2402"/>
                  </a:lnTo>
                  <a:lnTo>
                    <a:pt x="2834" y="2305"/>
                  </a:lnTo>
                  <a:lnTo>
                    <a:pt x="3026" y="2161"/>
                  </a:lnTo>
                  <a:lnTo>
                    <a:pt x="3170" y="2017"/>
                  </a:lnTo>
                  <a:lnTo>
                    <a:pt x="3314" y="1825"/>
                  </a:lnTo>
                  <a:lnTo>
                    <a:pt x="3362" y="1681"/>
                  </a:lnTo>
                  <a:lnTo>
                    <a:pt x="3458" y="1537"/>
                  </a:lnTo>
                  <a:lnTo>
                    <a:pt x="3458" y="1201"/>
                  </a:lnTo>
                  <a:lnTo>
                    <a:pt x="3362" y="865"/>
                  </a:lnTo>
                  <a:lnTo>
                    <a:pt x="3218" y="577"/>
                  </a:lnTo>
                  <a:lnTo>
                    <a:pt x="2978" y="288"/>
                  </a:lnTo>
                  <a:lnTo>
                    <a:pt x="2690" y="96"/>
                  </a:lnTo>
                  <a:lnTo>
                    <a:pt x="2546" y="48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85" name="Google Shape;3185;p46"/>
          <p:cNvGrpSpPr/>
          <p:nvPr/>
        </p:nvGrpSpPr>
        <p:grpSpPr>
          <a:xfrm rot="-4665238">
            <a:off x="4756603" y="1322530"/>
            <a:ext cx="413119" cy="961979"/>
            <a:chOff x="4194880" y="328742"/>
            <a:chExt cx="413138" cy="962024"/>
          </a:xfrm>
        </p:grpSpPr>
        <p:sp>
          <p:nvSpPr>
            <p:cNvPr id="3186" name="Google Shape;3186;p46"/>
            <p:cNvSpPr/>
            <p:nvPr/>
          </p:nvSpPr>
          <p:spPr>
            <a:xfrm flipH="1">
              <a:off x="4194880" y="328742"/>
              <a:ext cx="413138" cy="475806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7" name="Google Shape;3187;p46"/>
            <p:cNvSpPr/>
            <p:nvPr/>
          </p:nvSpPr>
          <p:spPr>
            <a:xfrm rot="-2306925" flipH="1">
              <a:off x="4256692" y="959568"/>
              <a:ext cx="247590" cy="285134"/>
            </a:xfrm>
            <a:custGeom>
              <a:avLst/>
              <a:gdLst/>
              <a:ahLst/>
              <a:cxnLst/>
              <a:rect l="l" t="t" r="r" b="b"/>
              <a:pathLst>
                <a:path w="7584" h="8734" extrusionOk="0">
                  <a:moveTo>
                    <a:pt x="545" y="1"/>
                  </a:moveTo>
                  <a:lnTo>
                    <a:pt x="424" y="41"/>
                  </a:lnTo>
                  <a:lnTo>
                    <a:pt x="323" y="102"/>
                  </a:lnTo>
                  <a:lnTo>
                    <a:pt x="243" y="182"/>
                  </a:lnTo>
                  <a:lnTo>
                    <a:pt x="162" y="283"/>
                  </a:lnTo>
                  <a:lnTo>
                    <a:pt x="101" y="384"/>
                  </a:lnTo>
                  <a:lnTo>
                    <a:pt x="41" y="505"/>
                  </a:lnTo>
                  <a:lnTo>
                    <a:pt x="21" y="626"/>
                  </a:lnTo>
                  <a:lnTo>
                    <a:pt x="0" y="787"/>
                  </a:lnTo>
                  <a:lnTo>
                    <a:pt x="41" y="969"/>
                  </a:lnTo>
                  <a:lnTo>
                    <a:pt x="121" y="1150"/>
                  </a:lnTo>
                  <a:lnTo>
                    <a:pt x="222" y="1372"/>
                  </a:lnTo>
                  <a:lnTo>
                    <a:pt x="404" y="1635"/>
                  </a:lnTo>
                  <a:lnTo>
                    <a:pt x="626" y="1917"/>
                  </a:lnTo>
                  <a:lnTo>
                    <a:pt x="908" y="2219"/>
                  </a:lnTo>
                  <a:lnTo>
                    <a:pt x="1251" y="2582"/>
                  </a:lnTo>
                  <a:lnTo>
                    <a:pt x="1695" y="2966"/>
                  </a:lnTo>
                  <a:lnTo>
                    <a:pt x="2199" y="3389"/>
                  </a:lnTo>
                  <a:lnTo>
                    <a:pt x="2784" y="3853"/>
                  </a:lnTo>
                  <a:lnTo>
                    <a:pt x="3207" y="4236"/>
                  </a:lnTo>
                  <a:lnTo>
                    <a:pt x="3631" y="4660"/>
                  </a:lnTo>
                  <a:lnTo>
                    <a:pt x="4034" y="5104"/>
                  </a:lnTo>
                  <a:lnTo>
                    <a:pt x="4438" y="5567"/>
                  </a:lnTo>
                  <a:lnTo>
                    <a:pt x="5184" y="6475"/>
                  </a:lnTo>
                  <a:lnTo>
                    <a:pt x="5849" y="7322"/>
                  </a:lnTo>
                  <a:lnTo>
                    <a:pt x="6434" y="8028"/>
                  </a:lnTo>
                  <a:lnTo>
                    <a:pt x="6676" y="8310"/>
                  </a:lnTo>
                  <a:lnTo>
                    <a:pt x="6918" y="8532"/>
                  </a:lnTo>
                  <a:lnTo>
                    <a:pt x="7120" y="8673"/>
                  </a:lnTo>
                  <a:lnTo>
                    <a:pt x="7201" y="8714"/>
                  </a:lnTo>
                  <a:lnTo>
                    <a:pt x="7281" y="8734"/>
                  </a:lnTo>
                  <a:lnTo>
                    <a:pt x="7362" y="8734"/>
                  </a:lnTo>
                  <a:lnTo>
                    <a:pt x="7423" y="8714"/>
                  </a:lnTo>
                  <a:lnTo>
                    <a:pt x="7483" y="8653"/>
                  </a:lnTo>
                  <a:lnTo>
                    <a:pt x="7523" y="8573"/>
                  </a:lnTo>
                  <a:lnTo>
                    <a:pt x="7564" y="8472"/>
                  </a:lnTo>
                  <a:lnTo>
                    <a:pt x="7584" y="8351"/>
                  </a:lnTo>
                  <a:lnTo>
                    <a:pt x="7584" y="8230"/>
                  </a:lnTo>
                  <a:lnTo>
                    <a:pt x="7564" y="8088"/>
                  </a:lnTo>
                  <a:lnTo>
                    <a:pt x="7483" y="7766"/>
                  </a:lnTo>
                  <a:lnTo>
                    <a:pt x="7342" y="7403"/>
                  </a:lnTo>
                  <a:lnTo>
                    <a:pt x="7160" y="6999"/>
                  </a:lnTo>
                  <a:lnTo>
                    <a:pt x="6939" y="6576"/>
                  </a:lnTo>
                  <a:lnTo>
                    <a:pt x="6676" y="6132"/>
                  </a:lnTo>
                  <a:lnTo>
                    <a:pt x="6374" y="5668"/>
                  </a:lnTo>
                  <a:lnTo>
                    <a:pt x="6071" y="5184"/>
                  </a:lnTo>
                  <a:lnTo>
                    <a:pt x="5749" y="4700"/>
                  </a:lnTo>
                  <a:lnTo>
                    <a:pt x="5063" y="3772"/>
                  </a:lnTo>
                  <a:lnTo>
                    <a:pt x="4397" y="2925"/>
                  </a:lnTo>
                  <a:lnTo>
                    <a:pt x="3812" y="2199"/>
                  </a:lnTo>
                  <a:lnTo>
                    <a:pt x="3550" y="1897"/>
                  </a:lnTo>
                  <a:lnTo>
                    <a:pt x="3288" y="1594"/>
                  </a:lnTo>
                  <a:lnTo>
                    <a:pt x="3006" y="1332"/>
                  </a:lnTo>
                  <a:lnTo>
                    <a:pt x="2743" y="1090"/>
                  </a:lnTo>
                  <a:lnTo>
                    <a:pt x="2481" y="868"/>
                  </a:lnTo>
                  <a:lnTo>
                    <a:pt x="2219" y="687"/>
                  </a:lnTo>
                  <a:lnTo>
                    <a:pt x="1957" y="505"/>
                  </a:lnTo>
                  <a:lnTo>
                    <a:pt x="1715" y="364"/>
                  </a:lnTo>
                  <a:lnTo>
                    <a:pt x="1473" y="243"/>
                  </a:lnTo>
                  <a:lnTo>
                    <a:pt x="1271" y="142"/>
                  </a:lnTo>
                  <a:lnTo>
                    <a:pt x="1049" y="61"/>
                  </a:lnTo>
                  <a:lnTo>
                    <a:pt x="868" y="21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Google Shape;4363;p65"/>
          <p:cNvSpPr/>
          <p:nvPr/>
        </p:nvSpPr>
        <p:spPr>
          <a:xfrm>
            <a:off x="1114088" y="2360813"/>
            <a:ext cx="7152525" cy="779175"/>
          </a:xfrm>
          <a:custGeom>
            <a:avLst/>
            <a:gdLst/>
            <a:ahLst/>
            <a:cxnLst/>
            <a:rect l="l" t="t" r="r" b="b"/>
            <a:pathLst>
              <a:path w="286101" h="31167" extrusionOk="0">
                <a:moveTo>
                  <a:pt x="0" y="12011"/>
                </a:moveTo>
                <a:cubicBezTo>
                  <a:pt x="8746" y="-2563"/>
                  <a:pt x="34865" y="-1836"/>
                  <a:pt x="50488" y="4859"/>
                </a:cubicBezTo>
                <a:cubicBezTo>
                  <a:pt x="67443" y="12125"/>
                  <a:pt x="80911" y="29415"/>
                  <a:pt x="99294" y="30944"/>
                </a:cubicBezTo>
                <a:cubicBezTo>
                  <a:pt x="110042" y="31838"/>
                  <a:pt x="121420" y="29028"/>
                  <a:pt x="130849" y="23792"/>
                </a:cubicBezTo>
                <a:cubicBezTo>
                  <a:pt x="139925" y="18752"/>
                  <a:pt x="146493" y="10012"/>
                  <a:pt x="155252" y="4438"/>
                </a:cubicBezTo>
                <a:cubicBezTo>
                  <a:pt x="164139" y="-1217"/>
                  <a:pt x="176945" y="-945"/>
                  <a:pt x="186807" y="2755"/>
                </a:cubicBezTo>
                <a:cubicBezTo>
                  <a:pt x="194685" y="5711"/>
                  <a:pt x="200431" y="12646"/>
                  <a:pt x="207002" y="17902"/>
                </a:cubicBezTo>
                <a:cubicBezTo>
                  <a:pt x="214590" y="23972"/>
                  <a:pt x="224651" y="27394"/>
                  <a:pt x="234350" y="27999"/>
                </a:cubicBezTo>
                <a:cubicBezTo>
                  <a:pt x="253153" y="29172"/>
                  <a:pt x="286101" y="24119"/>
                  <a:pt x="286101" y="5280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4364" name="Google Shape;4364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Preliminary Research</a:t>
            </a:r>
            <a:endParaRPr dirty="0"/>
          </a:p>
        </p:txBody>
      </p:sp>
      <p:sp>
        <p:nvSpPr>
          <p:cNvPr id="4365" name="Google Shape;4365;p65"/>
          <p:cNvSpPr txBox="1"/>
          <p:nvPr/>
        </p:nvSpPr>
        <p:spPr>
          <a:xfrm>
            <a:off x="2628575" y="1446125"/>
            <a:ext cx="205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6B6B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Record</a:t>
            </a:r>
            <a:endParaRPr sz="2200" dirty="0">
              <a:solidFill>
                <a:srgbClr val="FF6B6B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  <p:sp>
        <p:nvSpPr>
          <p:cNvPr id="4366" name="Google Shape;4366;p65"/>
          <p:cNvSpPr txBox="1"/>
          <p:nvPr/>
        </p:nvSpPr>
        <p:spPr>
          <a:xfrm>
            <a:off x="2684962" y="1974576"/>
            <a:ext cx="1943425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0A06"/>
                </a:solidFill>
                <a:latin typeface="Exo 2"/>
                <a:ea typeface="Exo 2"/>
                <a:cs typeface="Exo 2"/>
                <a:sym typeface="Exo 2"/>
              </a:rPr>
              <a:t>Record the results of the interviews and summarize them</a:t>
            </a:r>
            <a:endParaRPr dirty="0">
              <a:solidFill>
                <a:srgbClr val="210A06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67" name="Google Shape;4367;p65"/>
          <p:cNvSpPr txBox="1"/>
          <p:nvPr/>
        </p:nvSpPr>
        <p:spPr>
          <a:xfrm>
            <a:off x="6131329" y="1446125"/>
            <a:ext cx="205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6B6B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Summary</a:t>
            </a:r>
            <a:endParaRPr sz="2200" dirty="0">
              <a:solidFill>
                <a:srgbClr val="FF6B6B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  <p:sp>
        <p:nvSpPr>
          <p:cNvPr id="4368" name="Google Shape;4368;p65"/>
          <p:cNvSpPr txBox="1"/>
          <p:nvPr/>
        </p:nvSpPr>
        <p:spPr>
          <a:xfrm>
            <a:off x="6131327" y="1878523"/>
            <a:ext cx="2056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0A06"/>
                </a:solidFill>
                <a:latin typeface="Exo 2"/>
                <a:ea typeface="Exo 2"/>
                <a:cs typeface="Exo 2"/>
                <a:sym typeface="Exo 2"/>
              </a:rPr>
              <a:t>Summarize users' pain points and needs</a:t>
            </a:r>
            <a:endParaRPr dirty="0">
              <a:solidFill>
                <a:srgbClr val="210A06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69" name="Google Shape;4369;p65"/>
          <p:cNvSpPr txBox="1"/>
          <p:nvPr/>
        </p:nvSpPr>
        <p:spPr>
          <a:xfrm>
            <a:off x="877375" y="2955726"/>
            <a:ext cx="205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6B6B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User Interviews</a:t>
            </a:r>
            <a:endParaRPr sz="2200" dirty="0">
              <a:solidFill>
                <a:srgbClr val="FF6B6B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  <p:sp>
        <p:nvSpPr>
          <p:cNvPr id="4370" name="Google Shape;4370;p65"/>
          <p:cNvSpPr txBox="1"/>
          <p:nvPr/>
        </p:nvSpPr>
        <p:spPr>
          <a:xfrm>
            <a:off x="877375" y="3526927"/>
            <a:ext cx="2056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0A06"/>
                </a:solidFill>
                <a:latin typeface="Exo 2"/>
                <a:ea typeface="Exo 2"/>
                <a:cs typeface="Exo 2"/>
                <a:sym typeface="Exo 2"/>
              </a:rPr>
              <a:t>We interviewed five young parents</a:t>
            </a:r>
            <a:endParaRPr dirty="0">
              <a:solidFill>
                <a:srgbClr val="210A06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71" name="Google Shape;4371;p65"/>
          <p:cNvSpPr txBox="1"/>
          <p:nvPr/>
        </p:nvSpPr>
        <p:spPr>
          <a:xfrm>
            <a:off x="4380129" y="2955726"/>
            <a:ext cx="205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FF6B6B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Journey Map</a:t>
            </a:r>
            <a:endParaRPr sz="2200" dirty="0">
              <a:solidFill>
                <a:srgbClr val="FF6B6B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  <p:sp>
        <p:nvSpPr>
          <p:cNvPr id="4372" name="Google Shape;4372;p65"/>
          <p:cNvSpPr txBox="1"/>
          <p:nvPr/>
        </p:nvSpPr>
        <p:spPr>
          <a:xfrm>
            <a:off x="4322062" y="3394033"/>
            <a:ext cx="2199224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210A06"/>
                </a:solidFill>
                <a:latin typeface="Exo 2"/>
                <a:ea typeface="Exo 2"/>
                <a:cs typeface="Exo 2"/>
                <a:sym typeface="Exo 2"/>
              </a:rPr>
              <a:t>Analyzed the whole process of children's homework</a:t>
            </a:r>
            <a:endParaRPr lang="en-US" dirty="0">
              <a:solidFill>
                <a:srgbClr val="210A06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73" name="Google Shape;4373;p65"/>
          <p:cNvSpPr/>
          <p:nvPr/>
        </p:nvSpPr>
        <p:spPr>
          <a:xfrm>
            <a:off x="1452920" y="1915535"/>
            <a:ext cx="905106" cy="890283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1</a:t>
            </a:r>
            <a:endParaRPr sz="3200">
              <a:solidFill>
                <a:schemeClr val="accent5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  <p:sp>
        <p:nvSpPr>
          <p:cNvPr id="4374" name="Google Shape;4374;p65"/>
          <p:cNvSpPr/>
          <p:nvPr/>
        </p:nvSpPr>
        <p:spPr>
          <a:xfrm>
            <a:off x="3146403" y="2693874"/>
            <a:ext cx="905106" cy="890283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2</a:t>
            </a:r>
            <a:endParaRPr lang="en-GB" sz="3200">
              <a:solidFill>
                <a:schemeClr val="accent5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  <p:sp>
        <p:nvSpPr>
          <p:cNvPr id="4375" name="Google Shape;4375;p65"/>
          <p:cNvSpPr/>
          <p:nvPr/>
        </p:nvSpPr>
        <p:spPr>
          <a:xfrm>
            <a:off x="4955507" y="1915535"/>
            <a:ext cx="905106" cy="890283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3</a:t>
            </a:r>
            <a:endParaRPr lang="en-GB" sz="3200">
              <a:solidFill>
                <a:schemeClr val="accent5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  <p:sp>
        <p:nvSpPr>
          <p:cNvPr id="4376" name="Google Shape;4376;p65"/>
          <p:cNvSpPr/>
          <p:nvPr/>
        </p:nvSpPr>
        <p:spPr>
          <a:xfrm>
            <a:off x="6706882" y="2693885"/>
            <a:ext cx="905106" cy="890283"/>
          </a:xfrm>
          <a:custGeom>
            <a:avLst/>
            <a:gdLst/>
            <a:ahLst/>
            <a:cxnLst/>
            <a:rect l="l" t="t" r="r" b="b"/>
            <a:pathLst>
              <a:path w="27006" h="21098" extrusionOk="0">
                <a:moveTo>
                  <a:pt x="13533" y="1"/>
                </a:moveTo>
                <a:lnTo>
                  <a:pt x="12868" y="21"/>
                </a:lnTo>
                <a:lnTo>
                  <a:pt x="12222" y="61"/>
                </a:lnTo>
                <a:lnTo>
                  <a:pt x="11617" y="101"/>
                </a:lnTo>
                <a:lnTo>
                  <a:pt x="11012" y="182"/>
                </a:lnTo>
                <a:lnTo>
                  <a:pt x="10427" y="263"/>
                </a:lnTo>
                <a:lnTo>
                  <a:pt x="9863" y="384"/>
                </a:lnTo>
                <a:lnTo>
                  <a:pt x="9318" y="505"/>
                </a:lnTo>
                <a:lnTo>
                  <a:pt x="8794" y="646"/>
                </a:lnTo>
                <a:lnTo>
                  <a:pt x="8289" y="807"/>
                </a:lnTo>
                <a:lnTo>
                  <a:pt x="7785" y="989"/>
                </a:lnTo>
                <a:lnTo>
                  <a:pt x="7301" y="1191"/>
                </a:lnTo>
                <a:lnTo>
                  <a:pt x="6837" y="1412"/>
                </a:lnTo>
                <a:lnTo>
                  <a:pt x="6373" y="1634"/>
                </a:lnTo>
                <a:lnTo>
                  <a:pt x="5930" y="1897"/>
                </a:lnTo>
                <a:lnTo>
                  <a:pt x="5506" y="2159"/>
                </a:lnTo>
                <a:lnTo>
                  <a:pt x="5062" y="2441"/>
                </a:lnTo>
                <a:lnTo>
                  <a:pt x="4659" y="2764"/>
                </a:lnTo>
                <a:lnTo>
                  <a:pt x="4256" y="3066"/>
                </a:lnTo>
                <a:lnTo>
                  <a:pt x="3852" y="3409"/>
                </a:lnTo>
                <a:lnTo>
                  <a:pt x="3449" y="3772"/>
                </a:lnTo>
                <a:lnTo>
                  <a:pt x="3066" y="4135"/>
                </a:lnTo>
                <a:lnTo>
                  <a:pt x="2683" y="4539"/>
                </a:lnTo>
                <a:lnTo>
                  <a:pt x="2299" y="4942"/>
                </a:lnTo>
                <a:lnTo>
                  <a:pt x="1936" y="5366"/>
                </a:lnTo>
                <a:lnTo>
                  <a:pt x="1573" y="5789"/>
                </a:lnTo>
                <a:lnTo>
                  <a:pt x="1271" y="6233"/>
                </a:lnTo>
                <a:lnTo>
                  <a:pt x="988" y="6676"/>
                </a:lnTo>
                <a:lnTo>
                  <a:pt x="746" y="7120"/>
                </a:lnTo>
                <a:lnTo>
                  <a:pt x="545" y="7564"/>
                </a:lnTo>
                <a:lnTo>
                  <a:pt x="383" y="8008"/>
                </a:lnTo>
                <a:lnTo>
                  <a:pt x="242" y="8451"/>
                </a:lnTo>
                <a:lnTo>
                  <a:pt x="141" y="8915"/>
                </a:lnTo>
                <a:lnTo>
                  <a:pt x="61" y="9359"/>
                </a:lnTo>
                <a:lnTo>
                  <a:pt x="20" y="9803"/>
                </a:lnTo>
                <a:lnTo>
                  <a:pt x="0" y="10266"/>
                </a:lnTo>
                <a:lnTo>
                  <a:pt x="20" y="10710"/>
                </a:lnTo>
                <a:lnTo>
                  <a:pt x="61" y="11154"/>
                </a:lnTo>
                <a:lnTo>
                  <a:pt x="121" y="11577"/>
                </a:lnTo>
                <a:lnTo>
                  <a:pt x="222" y="12021"/>
                </a:lnTo>
                <a:lnTo>
                  <a:pt x="323" y="12445"/>
                </a:lnTo>
                <a:lnTo>
                  <a:pt x="464" y="12868"/>
                </a:lnTo>
                <a:lnTo>
                  <a:pt x="625" y="13272"/>
                </a:lnTo>
                <a:lnTo>
                  <a:pt x="787" y="13675"/>
                </a:lnTo>
                <a:lnTo>
                  <a:pt x="988" y="14078"/>
                </a:lnTo>
                <a:lnTo>
                  <a:pt x="1210" y="14462"/>
                </a:lnTo>
                <a:lnTo>
                  <a:pt x="1432" y="14845"/>
                </a:lnTo>
                <a:lnTo>
                  <a:pt x="1674" y="15208"/>
                </a:lnTo>
                <a:lnTo>
                  <a:pt x="1916" y="15571"/>
                </a:lnTo>
                <a:lnTo>
                  <a:pt x="2198" y="15914"/>
                </a:lnTo>
                <a:lnTo>
                  <a:pt x="2481" y="16257"/>
                </a:lnTo>
                <a:lnTo>
                  <a:pt x="2763" y="16559"/>
                </a:lnTo>
                <a:lnTo>
                  <a:pt x="3066" y="16862"/>
                </a:lnTo>
                <a:lnTo>
                  <a:pt x="3368" y="17164"/>
                </a:lnTo>
                <a:lnTo>
                  <a:pt x="3691" y="17426"/>
                </a:lnTo>
                <a:lnTo>
                  <a:pt x="4014" y="17689"/>
                </a:lnTo>
                <a:lnTo>
                  <a:pt x="4336" y="17931"/>
                </a:lnTo>
                <a:lnTo>
                  <a:pt x="5002" y="18374"/>
                </a:lnTo>
                <a:lnTo>
                  <a:pt x="5688" y="18778"/>
                </a:lnTo>
                <a:lnTo>
                  <a:pt x="6394" y="19181"/>
                </a:lnTo>
                <a:lnTo>
                  <a:pt x="7120" y="19544"/>
                </a:lnTo>
                <a:lnTo>
                  <a:pt x="7886" y="19867"/>
                </a:lnTo>
                <a:lnTo>
                  <a:pt x="8673" y="20149"/>
                </a:lnTo>
                <a:lnTo>
                  <a:pt x="9459" y="20411"/>
                </a:lnTo>
                <a:lnTo>
                  <a:pt x="10286" y="20633"/>
                </a:lnTo>
                <a:lnTo>
                  <a:pt x="11133" y="20795"/>
                </a:lnTo>
                <a:lnTo>
                  <a:pt x="12000" y="20936"/>
                </a:lnTo>
                <a:lnTo>
                  <a:pt x="12888" y="21037"/>
                </a:lnTo>
                <a:lnTo>
                  <a:pt x="13816" y="21077"/>
                </a:lnTo>
                <a:lnTo>
                  <a:pt x="14743" y="21097"/>
                </a:lnTo>
                <a:lnTo>
                  <a:pt x="15712" y="21037"/>
                </a:lnTo>
                <a:lnTo>
                  <a:pt x="16700" y="20956"/>
                </a:lnTo>
                <a:lnTo>
                  <a:pt x="17708" y="20815"/>
                </a:lnTo>
                <a:lnTo>
                  <a:pt x="18212" y="20714"/>
                </a:lnTo>
                <a:lnTo>
                  <a:pt x="18696" y="20613"/>
                </a:lnTo>
                <a:lnTo>
                  <a:pt x="19181" y="20492"/>
                </a:lnTo>
                <a:lnTo>
                  <a:pt x="19644" y="20351"/>
                </a:lnTo>
                <a:lnTo>
                  <a:pt x="20088" y="20210"/>
                </a:lnTo>
                <a:lnTo>
                  <a:pt x="20532" y="20048"/>
                </a:lnTo>
                <a:lnTo>
                  <a:pt x="20955" y="19867"/>
                </a:lnTo>
                <a:lnTo>
                  <a:pt x="21359" y="19685"/>
                </a:lnTo>
                <a:lnTo>
                  <a:pt x="21762" y="19484"/>
                </a:lnTo>
                <a:lnTo>
                  <a:pt x="22145" y="19262"/>
                </a:lnTo>
                <a:lnTo>
                  <a:pt x="22529" y="19040"/>
                </a:lnTo>
                <a:lnTo>
                  <a:pt x="22871" y="18798"/>
                </a:lnTo>
                <a:lnTo>
                  <a:pt x="23214" y="18556"/>
                </a:lnTo>
                <a:lnTo>
                  <a:pt x="23557" y="18294"/>
                </a:lnTo>
                <a:lnTo>
                  <a:pt x="23860" y="18031"/>
                </a:lnTo>
                <a:lnTo>
                  <a:pt x="24162" y="17749"/>
                </a:lnTo>
                <a:lnTo>
                  <a:pt x="24465" y="17467"/>
                </a:lnTo>
                <a:lnTo>
                  <a:pt x="24727" y="17164"/>
                </a:lnTo>
                <a:lnTo>
                  <a:pt x="24989" y="16862"/>
                </a:lnTo>
                <a:lnTo>
                  <a:pt x="25231" y="16559"/>
                </a:lnTo>
                <a:lnTo>
                  <a:pt x="25453" y="16236"/>
                </a:lnTo>
                <a:lnTo>
                  <a:pt x="25655" y="15914"/>
                </a:lnTo>
                <a:lnTo>
                  <a:pt x="25856" y="15571"/>
                </a:lnTo>
                <a:lnTo>
                  <a:pt x="26038" y="15228"/>
                </a:lnTo>
                <a:lnTo>
                  <a:pt x="26199" y="14865"/>
                </a:lnTo>
                <a:lnTo>
                  <a:pt x="26361" y="14522"/>
                </a:lnTo>
                <a:lnTo>
                  <a:pt x="26482" y="14159"/>
                </a:lnTo>
                <a:lnTo>
                  <a:pt x="26603" y="13776"/>
                </a:lnTo>
                <a:lnTo>
                  <a:pt x="26703" y="13413"/>
                </a:lnTo>
                <a:lnTo>
                  <a:pt x="26804" y="13030"/>
                </a:lnTo>
                <a:lnTo>
                  <a:pt x="26865" y="12646"/>
                </a:lnTo>
                <a:lnTo>
                  <a:pt x="26925" y="12263"/>
                </a:lnTo>
                <a:lnTo>
                  <a:pt x="26966" y="11759"/>
                </a:lnTo>
                <a:lnTo>
                  <a:pt x="27006" y="11255"/>
                </a:lnTo>
                <a:lnTo>
                  <a:pt x="27006" y="10751"/>
                </a:lnTo>
                <a:lnTo>
                  <a:pt x="26986" y="10246"/>
                </a:lnTo>
                <a:lnTo>
                  <a:pt x="26966" y="9742"/>
                </a:lnTo>
                <a:lnTo>
                  <a:pt x="26905" y="9258"/>
                </a:lnTo>
                <a:lnTo>
                  <a:pt x="26845" y="8754"/>
                </a:lnTo>
                <a:lnTo>
                  <a:pt x="26744" y="8270"/>
                </a:lnTo>
                <a:lnTo>
                  <a:pt x="26643" y="7806"/>
                </a:lnTo>
                <a:lnTo>
                  <a:pt x="26522" y="7322"/>
                </a:lnTo>
                <a:lnTo>
                  <a:pt x="26361" y="6858"/>
                </a:lnTo>
                <a:lnTo>
                  <a:pt x="26199" y="6414"/>
                </a:lnTo>
                <a:lnTo>
                  <a:pt x="26018" y="5971"/>
                </a:lnTo>
                <a:lnTo>
                  <a:pt x="25836" y="5527"/>
                </a:lnTo>
                <a:lnTo>
                  <a:pt x="25614" y="5103"/>
                </a:lnTo>
                <a:lnTo>
                  <a:pt x="25392" y="4700"/>
                </a:lnTo>
                <a:lnTo>
                  <a:pt x="25130" y="4297"/>
                </a:lnTo>
                <a:lnTo>
                  <a:pt x="24868" y="3913"/>
                </a:lnTo>
                <a:lnTo>
                  <a:pt x="24586" y="3550"/>
                </a:lnTo>
                <a:lnTo>
                  <a:pt x="24303" y="3207"/>
                </a:lnTo>
                <a:lnTo>
                  <a:pt x="23981" y="2865"/>
                </a:lnTo>
                <a:lnTo>
                  <a:pt x="23658" y="2562"/>
                </a:lnTo>
                <a:lnTo>
                  <a:pt x="23335" y="2260"/>
                </a:lnTo>
                <a:lnTo>
                  <a:pt x="22972" y="1977"/>
                </a:lnTo>
                <a:lnTo>
                  <a:pt x="22609" y="1715"/>
                </a:lnTo>
                <a:lnTo>
                  <a:pt x="22226" y="1493"/>
                </a:lnTo>
                <a:lnTo>
                  <a:pt x="21823" y="1271"/>
                </a:lnTo>
                <a:lnTo>
                  <a:pt x="21419" y="1070"/>
                </a:lnTo>
                <a:lnTo>
                  <a:pt x="20996" y="908"/>
                </a:lnTo>
                <a:lnTo>
                  <a:pt x="20572" y="767"/>
                </a:lnTo>
                <a:lnTo>
                  <a:pt x="20128" y="646"/>
                </a:lnTo>
                <a:lnTo>
                  <a:pt x="19665" y="565"/>
                </a:lnTo>
                <a:lnTo>
                  <a:pt x="18797" y="424"/>
                </a:lnTo>
                <a:lnTo>
                  <a:pt x="17970" y="303"/>
                </a:lnTo>
                <a:lnTo>
                  <a:pt x="17164" y="202"/>
                </a:lnTo>
                <a:lnTo>
                  <a:pt x="16397" y="122"/>
                </a:lnTo>
                <a:lnTo>
                  <a:pt x="15631" y="61"/>
                </a:lnTo>
                <a:lnTo>
                  <a:pt x="14905" y="21"/>
                </a:lnTo>
                <a:lnTo>
                  <a:pt x="141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accent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4</a:t>
            </a:r>
            <a:endParaRPr lang="en-GB" sz="3200">
              <a:solidFill>
                <a:schemeClr val="accent5"/>
              </a:solidFill>
              <a:latin typeface="Fredoka One" panose="02000000000000000000"/>
              <a:ea typeface="Fredoka One" panose="02000000000000000000"/>
              <a:cs typeface="Fredoka One" panose="02000000000000000000"/>
              <a:sym typeface="Fredoka One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5" name="Google Shape;4705;p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Pain points and needs</a:t>
            </a:r>
            <a:endParaRPr dirty="0"/>
          </a:p>
        </p:txBody>
      </p:sp>
      <p:sp>
        <p:nvSpPr>
          <p:cNvPr id="4706" name="Google Shape;4706;p70"/>
          <p:cNvSpPr txBox="1">
            <a:spLocks noGrp="1"/>
          </p:cNvSpPr>
          <p:nvPr>
            <p:ph type="body" idx="1"/>
          </p:nvPr>
        </p:nvSpPr>
        <p:spPr>
          <a:xfrm>
            <a:off x="1074283" y="1018034"/>
            <a:ext cx="4788401" cy="3676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children are studying at home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Children</a:t>
            </a:r>
            <a:endParaRPr sz="16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altLang="zh-CN" dirty="0">
                <a:effectLst/>
              </a:rPr>
              <a:t>Does not pay attention</a:t>
            </a:r>
            <a:endParaRPr lang="en-US" altLang="zh-CN" dirty="0">
              <a:effectLst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altLang="zh-CN" dirty="0">
                <a:effectLst/>
              </a:rPr>
              <a:t>Sometimes does not sit well</a:t>
            </a:r>
            <a:endParaRPr lang="en-US" altLang="zh-CN" dirty="0">
              <a:effectLst/>
            </a:endParaRPr>
          </a:p>
          <a:p>
            <a:pPr indent="-304800">
              <a:buClr>
                <a:schemeClr val="lt1"/>
              </a:buClr>
              <a:buSzPts val="1200"/>
            </a:pPr>
            <a:r>
              <a:rPr lang="en-US" altLang="zh-CN" dirty="0">
                <a:effectLst/>
              </a:rPr>
              <a:t>Not able to start writing homework on their own</a:t>
            </a:r>
            <a:endParaRPr lang="en-US" altLang="zh-CN" dirty="0">
              <a:effectLst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altLang="zh-CN" dirty="0">
                <a:effectLst/>
              </a:rPr>
              <a:t>Does not have a sense of time</a:t>
            </a:r>
            <a:endParaRPr lang="en-US" altLang="zh-CN" dirty="0">
              <a:effectLst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altLang="zh-CN" dirty="0">
                <a:effectLst/>
              </a:rPr>
              <a:t>Sometimes not very motivated to study</a:t>
            </a:r>
            <a:endParaRPr lang="en-US" altLang="zh-CN" dirty="0">
              <a:effectLst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altLang="zh-CN" dirty="0">
                <a:effectLst/>
              </a:rPr>
              <a:t>Needs a lot of encouragement and reminders</a:t>
            </a:r>
            <a:endParaRPr lang="en-US" altLang="zh-CN" dirty="0">
              <a:effectLst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altLang="zh-CN" dirty="0">
                <a:effectLst/>
              </a:rPr>
              <a:t>Wants to feel a sense of accomplishment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Parents</a:t>
            </a:r>
            <a:endParaRPr lang="en-US" altLang="zh-CN" sz="1600" b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altLang="zh-CN" dirty="0">
                <a:effectLst/>
              </a:rPr>
              <a:t>Sometimes work is busy</a:t>
            </a:r>
            <a:endParaRPr lang="en-US" altLang="zh-CN" dirty="0">
              <a:effectLst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altLang="zh-CN" dirty="0">
                <a:effectLst/>
              </a:rPr>
              <a:t>Want to understand their child's growing needs</a:t>
            </a:r>
            <a:endParaRPr lang="en-US" altLang="zh-CN" dirty="0">
              <a:effectLst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altLang="zh-CN" dirty="0">
                <a:effectLst/>
              </a:rPr>
              <a:t>Want their children to be able to combine work and rest</a:t>
            </a:r>
            <a:endParaRPr lang="en-US" altLang="zh-CN" dirty="0">
              <a:effectLst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Ø"/>
            </a:pPr>
            <a:r>
              <a:rPr lang="en-US" altLang="zh-CN" dirty="0">
                <a:effectLst/>
              </a:rPr>
              <a:t>Have a plan to organize their study</a:t>
            </a:r>
            <a:endParaRPr lang="en-US" altLang="zh-CN" dirty="0">
              <a:effectLst/>
            </a:endParaRPr>
          </a:p>
        </p:txBody>
      </p:sp>
      <p:grpSp>
        <p:nvGrpSpPr>
          <p:cNvPr id="4707" name="Google Shape;4707;p70"/>
          <p:cNvGrpSpPr/>
          <p:nvPr/>
        </p:nvGrpSpPr>
        <p:grpSpPr>
          <a:xfrm>
            <a:off x="5694137" y="1633060"/>
            <a:ext cx="2650309" cy="2591091"/>
            <a:chOff x="2649462" y="141085"/>
            <a:chExt cx="2650309" cy="2591091"/>
          </a:xfrm>
        </p:grpSpPr>
        <p:sp>
          <p:nvSpPr>
            <p:cNvPr id="4708" name="Google Shape;4708;p70"/>
            <p:cNvSpPr/>
            <p:nvPr/>
          </p:nvSpPr>
          <p:spPr>
            <a:xfrm>
              <a:off x="2745905" y="370357"/>
              <a:ext cx="2315562" cy="2277635"/>
            </a:xfrm>
            <a:custGeom>
              <a:avLst/>
              <a:gdLst/>
              <a:ahLst/>
              <a:cxnLst/>
              <a:rect l="l" t="t" r="r" b="b"/>
              <a:pathLst>
                <a:path w="27006" h="21098" extrusionOk="0">
                  <a:moveTo>
                    <a:pt x="13533" y="1"/>
                  </a:moveTo>
                  <a:lnTo>
                    <a:pt x="12868" y="21"/>
                  </a:lnTo>
                  <a:lnTo>
                    <a:pt x="12222" y="61"/>
                  </a:lnTo>
                  <a:lnTo>
                    <a:pt x="11617" y="101"/>
                  </a:lnTo>
                  <a:lnTo>
                    <a:pt x="11012" y="182"/>
                  </a:lnTo>
                  <a:lnTo>
                    <a:pt x="10427" y="263"/>
                  </a:lnTo>
                  <a:lnTo>
                    <a:pt x="9863" y="384"/>
                  </a:lnTo>
                  <a:lnTo>
                    <a:pt x="9318" y="505"/>
                  </a:lnTo>
                  <a:lnTo>
                    <a:pt x="8794" y="646"/>
                  </a:lnTo>
                  <a:lnTo>
                    <a:pt x="8289" y="807"/>
                  </a:lnTo>
                  <a:lnTo>
                    <a:pt x="7785" y="989"/>
                  </a:lnTo>
                  <a:lnTo>
                    <a:pt x="7301" y="1191"/>
                  </a:lnTo>
                  <a:lnTo>
                    <a:pt x="6837" y="1412"/>
                  </a:lnTo>
                  <a:lnTo>
                    <a:pt x="6373" y="1634"/>
                  </a:lnTo>
                  <a:lnTo>
                    <a:pt x="5930" y="1897"/>
                  </a:lnTo>
                  <a:lnTo>
                    <a:pt x="5506" y="2159"/>
                  </a:lnTo>
                  <a:lnTo>
                    <a:pt x="5062" y="2441"/>
                  </a:lnTo>
                  <a:lnTo>
                    <a:pt x="4659" y="2764"/>
                  </a:lnTo>
                  <a:lnTo>
                    <a:pt x="4256" y="3066"/>
                  </a:lnTo>
                  <a:lnTo>
                    <a:pt x="3852" y="3409"/>
                  </a:lnTo>
                  <a:lnTo>
                    <a:pt x="3449" y="3772"/>
                  </a:lnTo>
                  <a:lnTo>
                    <a:pt x="3066" y="4135"/>
                  </a:lnTo>
                  <a:lnTo>
                    <a:pt x="2683" y="4539"/>
                  </a:lnTo>
                  <a:lnTo>
                    <a:pt x="2299" y="4942"/>
                  </a:lnTo>
                  <a:lnTo>
                    <a:pt x="1936" y="5366"/>
                  </a:lnTo>
                  <a:lnTo>
                    <a:pt x="1573" y="5789"/>
                  </a:lnTo>
                  <a:lnTo>
                    <a:pt x="1271" y="6233"/>
                  </a:lnTo>
                  <a:lnTo>
                    <a:pt x="988" y="6676"/>
                  </a:lnTo>
                  <a:lnTo>
                    <a:pt x="746" y="7120"/>
                  </a:lnTo>
                  <a:lnTo>
                    <a:pt x="545" y="7564"/>
                  </a:lnTo>
                  <a:lnTo>
                    <a:pt x="383" y="8008"/>
                  </a:lnTo>
                  <a:lnTo>
                    <a:pt x="242" y="8451"/>
                  </a:lnTo>
                  <a:lnTo>
                    <a:pt x="141" y="8915"/>
                  </a:lnTo>
                  <a:lnTo>
                    <a:pt x="61" y="9359"/>
                  </a:lnTo>
                  <a:lnTo>
                    <a:pt x="20" y="9803"/>
                  </a:lnTo>
                  <a:lnTo>
                    <a:pt x="0" y="10266"/>
                  </a:lnTo>
                  <a:lnTo>
                    <a:pt x="20" y="10710"/>
                  </a:lnTo>
                  <a:lnTo>
                    <a:pt x="61" y="11154"/>
                  </a:lnTo>
                  <a:lnTo>
                    <a:pt x="121" y="11577"/>
                  </a:lnTo>
                  <a:lnTo>
                    <a:pt x="222" y="12021"/>
                  </a:lnTo>
                  <a:lnTo>
                    <a:pt x="323" y="12445"/>
                  </a:lnTo>
                  <a:lnTo>
                    <a:pt x="464" y="12868"/>
                  </a:lnTo>
                  <a:lnTo>
                    <a:pt x="625" y="13272"/>
                  </a:lnTo>
                  <a:lnTo>
                    <a:pt x="787" y="13675"/>
                  </a:lnTo>
                  <a:lnTo>
                    <a:pt x="988" y="14078"/>
                  </a:lnTo>
                  <a:lnTo>
                    <a:pt x="1210" y="14462"/>
                  </a:lnTo>
                  <a:lnTo>
                    <a:pt x="1432" y="14845"/>
                  </a:lnTo>
                  <a:lnTo>
                    <a:pt x="1674" y="15208"/>
                  </a:lnTo>
                  <a:lnTo>
                    <a:pt x="1916" y="15571"/>
                  </a:lnTo>
                  <a:lnTo>
                    <a:pt x="2198" y="15914"/>
                  </a:lnTo>
                  <a:lnTo>
                    <a:pt x="2481" y="16257"/>
                  </a:lnTo>
                  <a:lnTo>
                    <a:pt x="2763" y="16559"/>
                  </a:lnTo>
                  <a:lnTo>
                    <a:pt x="3066" y="16862"/>
                  </a:lnTo>
                  <a:lnTo>
                    <a:pt x="3368" y="17164"/>
                  </a:lnTo>
                  <a:lnTo>
                    <a:pt x="3691" y="17426"/>
                  </a:lnTo>
                  <a:lnTo>
                    <a:pt x="4014" y="17689"/>
                  </a:lnTo>
                  <a:lnTo>
                    <a:pt x="4336" y="17931"/>
                  </a:lnTo>
                  <a:lnTo>
                    <a:pt x="5002" y="18374"/>
                  </a:lnTo>
                  <a:lnTo>
                    <a:pt x="5688" y="18778"/>
                  </a:lnTo>
                  <a:lnTo>
                    <a:pt x="6394" y="19181"/>
                  </a:lnTo>
                  <a:lnTo>
                    <a:pt x="7120" y="19544"/>
                  </a:lnTo>
                  <a:lnTo>
                    <a:pt x="7886" y="19867"/>
                  </a:lnTo>
                  <a:lnTo>
                    <a:pt x="8673" y="20149"/>
                  </a:lnTo>
                  <a:lnTo>
                    <a:pt x="9459" y="20411"/>
                  </a:lnTo>
                  <a:lnTo>
                    <a:pt x="10286" y="20633"/>
                  </a:lnTo>
                  <a:lnTo>
                    <a:pt x="11133" y="20795"/>
                  </a:lnTo>
                  <a:lnTo>
                    <a:pt x="12000" y="20936"/>
                  </a:lnTo>
                  <a:lnTo>
                    <a:pt x="12888" y="21037"/>
                  </a:lnTo>
                  <a:lnTo>
                    <a:pt x="13816" y="21077"/>
                  </a:lnTo>
                  <a:lnTo>
                    <a:pt x="14743" y="21097"/>
                  </a:lnTo>
                  <a:lnTo>
                    <a:pt x="15712" y="21037"/>
                  </a:lnTo>
                  <a:lnTo>
                    <a:pt x="16700" y="20956"/>
                  </a:lnTo>
                  <a:lnTo>
                    <a:pt x="17708" y="20815"/>
                  </a:lnTo>
                  <a:lnTo>
                    <a:pt x="18212" y="20714"/>
                  </a:lnTo>
                  <a:lnTo>
                    <a:pt x="18696" y="20613"/>
                  </a:lnTo>
                  <a:lnTo>
                    <a:pt x="19181" y="20492"/>
                  </a:lnTo>
                  <a:lnTo>
                    <a:pt x="19644" y="20351"/>
                  </a:lnTo>
                  <a:lnTo>
                    <a:pt x="20088" y="20210"/>
                  </a:lnTo>
                  <a:lnTo>
                    <a:pt x="20532" y="20048"/>
                  </a:lnTo>
                  <a:lnTo>
                    <a:pt x="20955" y="19867"/>
                  </a:lnTo>
                  <a:lnTo>
                    <a:pt x="21359" y="19685"/>
                  </a:lnTo>
                  <a:lnTo>
                    <a:pt x="21762" y="19484"/>
                  </a:lnTo>
                  <a:lnTo>
                    <a:pt x="22145" y="19262"/>
                  </a:lnTo>
                  <a:lnTo>
                    <a:pt x="22529" y="19040"/>
                  </a:lnTo>
                  <a:lnTo>
                    <a:pt x="22871" y="18798"/>
                  </a:lnTo>
                  <a:lnTo>
                    <a:pt x="23214" y="18556"/>
                  </a:lnTo>
                  <a:lnTo>
                    <a:pt x="23557" y="18294"/>
                  </a:lnTo>
                  <a:lnTo>
                    <a:pt x="23860" y="18031"/>
                  </a:lnTo>
                  <a:lnTo>
                    <a:pt x="24162" y="17749"/>
                  </a:lnTo>
                  <a:lnTo>
                    <a:pt x="24465" y="17467"/>
                  </a:lnTo>
                  <a:lnTo>
                    <a:pt x="24727" y="17164"/>
                  </a:lnTo>
                  <a:lnTo>
                    <a:pt x="24989" y="16862"/>
                  </a:lnTo>
                  <a:lnTo>
                    <a:pt x="25231" y="16559"/>
                  </a:lnTo>
                  <a:lnTo>
                    <a:pt x="25453" y="16236"/>
                  </a:lnTo>
                  <a:lnTo>
                    <a:pt x="25655" y="15914"/>
                  </a:lnTo>
                  <a:lnTo>
                    <a:pt x="25856" y="15571"/>
                  </a:lnTo>
                  <a:lnTo>
                    <a:pt x="26038" y="15228"/>
                  </a:lnTo>
                  <a:lnTo>
                    <a:pt x="26199" y="14865"/>
                  </a:lnTo>
                  <a:lnTo>
                    <a:pt x="26361" y="14522"/>
                  </a:lnTo>
                  <a:lnTo>
                    <a:pt x="26482" y="14159"/>
                  </a:lnTo>
                  <a:lnTo>
                    <a:pt x="26603" y="13776"/>
                  </a:lnTo>
                  <a:lnTo>
                    <a:pt x="26703" y="13413"/>
                  </a:lnTo>
                  <a:lnTo>
                    <a:pt x="26804" y="13030"/>
                  </a:lnTo>
                  <a:lnTo>
                    <a:pt x="26865" y="12646"/>
                  </a:lnTo>
                  <a:lnTo>
                    <a:pt x="26925" y="12263"/>
                  </a:lnTo>
                  <a:lnTo>
                    <a:pt x="26966" y="11759"/>
                  </a:lnTo>
                  <a:lnTo>
                    <a:pt x="27006" y="11255"/>
                  </a:lnTo>
                  <a:lnTo>
                    <a:pt x="27006" y="10751"/>
                  </a:lnTo>
                  <a:lnTo>
                    <a:pt x="26986" y="10246"/>
                  </a:lnTo>
                  <a:lnTo>
                    <a:pt x="26966" y="9742"/>
                  </a:lnTo>
                  <a:lnTo>
                    <a:pt x="26905" y="9258"/>
                  </a:lnTo>
                  <a:lnTo>
                    <a:pt x="26845" y="8754"/>
                  </a:lnTo>
                  <a:lnTo>
                    <a:pt x="26744" y="8270"/>
                  </a:lnTo>
                  <a:lnTo>
                    <a:pt x="26643" y="7806"/>
                  </a:lnTo>
                  <a:lnTo>
                    <a:pt x="26522" y="7322"/>
                  </a:lnTo>
                  <a:lnTo>
                    <a:pt x="26361" y="6858"/>
                  </a:lnTo>
                  <a:lnTo>
                    <a:pt x="26199" y="6414"/>
                  </a:lnTo>
                  <a:lnTo>
                    <a:pt x="26018" y="5971"/>
                  </a:lnTo>
                  <a:lnTo>
                    <a:pt x="25836" y="5527"/>
                  </a:lnTo>
                  <a:lnTo>
                    <a:pt x="25614" y="5103"/>
                  </a:lnTo>
                  <a:lnTo>
                    <a:pt x="25392" y="4700"/>
                  </a:lnTo>
                  <a:lnTo>
                    <a:pt x="25130" y="4297"/>
                  </a:lnTo>
                  <a:lnTo>
                    <a:pt x="24868" y="3913"/>
                  </a:lnTo>
                  <a:lnTo>
                    <a:pt x="24586" y="3550"/>
                  </a:lnTo>
                  <a:lnTo>
                    <a:pt x="24303" y="3207"/>
                  </a:lnTo>
                  <a:lnTo>
                    <a:pt x="23981" y="2865"/>
                  </a:lnTo>
                  <a:lnTo>
                    <a:pt x="23658" y="2562"/>
                  </a:lnTo>
                  <a:lnTo>
                    <a:pt x="23335" y="2260"/>
                  </a:lnTo>
                  <a:lnTo>
                    <a:pt x="22972" y="1977"/>
                  </a:lnTo>
                  <a:lnTo>
                    <a:pt x="22609" y="1715"/>
                  </a:lnTo>
                  <a:lnTo>
                    <a:pt x="22226" y="1493"/>
                  </a:lnTo>
                  <a:lnTo>
                    <a:pt x="21823" y="1271"/>
                  </a:lnTo>
                  <a:lnTo>
                    <a:pt x="21419" y="1070"/>
                  </a:lnTo>
                  <a:lnTo>
                    <a:pt x="20996" y="908"/>
                  </a:lnTo>
                  <a:lnTo>
                    <a:pt x="20572" y="767"/>
                  </a:lnTo>
                  <a:lnTo>
                    <a:pt x="20128" y="646"/>
                  </a:lnTo>
                  <a:lnTo>
                    <a:pt x="19665" y="565"/>
                  </a:lnTo>
                  <a:lnTo>
                    <a:pt x="18797" y="424"/>
                  </a:lnTo>
                  <a:lnTo>
                    <a:pt x="17970" y="303"/>
                  </a:lnTo>
                  <a:lnTo>
                    <a:pt x="17164" y="202"/>
                  </a:lnTo>
                  <a:lnTo>
                    <a:pt x="16397" y="122"/>
                  </a:lnTo>
                  <a:lnTo>
                    <a:pt x="15631" y="61"/>
                  </a:lnTo>
                  <a:lnTo>
                    <a:pt x="14905" y="21"/>
                  </a:lnTo>
                  <a:lnTo>
                    <a:pt x="141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09" name="Google Shape;4709;p70"/>
            <p:cNvGrpSpPr/>
            <p:nvPr/>
          </p:nvGrpSpPr>
          <p:grpSpPr>
            <a:xfrm rot="10800000">
              <a:off x="2649462" y="141085"/>
              <a:ext cx="2650309" cy="2591091"/>
              <a:chOff x="6012925" y="2964625"/>
              <a:chExt cx="1341725" cy="1009975"/>
            </a:xfrm>
          </p:grpSpPr>
          <p:sp>
            <p:nvSpPr>
              <p:cNvPr id="4710" name="Google Shape;4710;p70"/>
              <p:cNvSpPr/>
              <p:nvPr/>
            </p:nvSpPr>
            <p:spPr>
              <a:xfrm>
                <a:off x="7165050" y="2964625"/>
                <a:ext cx="189600" cy="218350"/>
              </a:xfrm>
              <a:custGeom>
                <a:avLst/>
                <a:gdLst/>
                <a:ahLst/>
                <a:cxnLst/>
                <a:rect l="l" t="t" r="r" b="b"/>
                <a:pathLst>
                  <a:path w="7584" h="8734" extrusionOk="0">
                    <a:moveTo>
                      <a:pt x="545" y="1"/>
                    </a:moveTo>
                    <a:lnTo>
                      <a:pt x="424" y="41"/>
                    </a:lnTo>
                    <a:lnTo>
                      <a:pt x="323" y="102"/>
                    </a:lnTo>
                    <a:lnTo>
                      <a:pt x="243" y="182"/>
                    </a:lnTo>
                    <a:lnTo>
                      <a:pt x="162" y="283"/>
                    </a:lnTo>
                    <a:lnTo>
                      <a:pt x="101" y="384"/>
                    </a:lnTo>
                    <a:lnTo>
                      <a:pt x="41" y="505"/>
                    </a:lnTo>
                    <a:lnTo>
                      <a:pt x="21" y="626"/>
                    </a:lnTo>
                    <a:lnTo>
                      <a:pt x="0" y="787"/>
                    </a:lnTo>
                    <a:lnTo>
                      <a:pt x="41" y="969"/>
                    </a:lnTo>
                    <a:lnTo>
                      <a:pt x="121" y="1150"/>
                    </a:lnTo>
                    <a:lnTo>
                      <a:pt x="222" y="1372"/>
                    </a:lnTo>
                    <a:lnTo>
                      <a:pt x="404" y="1635"/>
                    </a:lnTo>
                    <a:lnTo>
                      <a:pt x="626" y="1917"/>
                    </a:lnTo>
                    <a:lnTo>
                      <a:pt x="908" y="2219"/>
                    </a:lnTo>
                    <a:lnTo>
                      <a:pt x="1251" y="2582"/>
                    </a:lnTo>
                    <a:lnTo>
                      <a:pt x="1695" y="2966"/>
                    </a:lnTo>
                    <a:lnTo>
                      <a:pt x="2199" y="3389"/>
                    </a:lnTo>
                    <a:lnTo>
                      <a:pt x="2784" y="3853"/>
                    </a:lnTo>
                    <a:lnTo>
                      <a:pt x="3207" y="4236"/>
                    </a:lnTo>
                    <a:lnTo>
                      <a:pt x="3631" y="4660"/>
                    </a:lnTo>
                    <a:lnTo>
                      <a:pt x="4034" y="5104"/>
                    </a:lnTo>
                    <a:lnTo>
                      <a:pt x="4438" y="5567"/>
                    </a:lnTo>
                    <a:lnTo>
                      <a:pt x="5184" y="6475"/>
                    </a:lnTo>
                    <a:lnTo>
                      <a:pt x="5849" y="7322"/>
                    </a:lnTo>
                    <a:lnTo>
                      <a:pt x="6434" y="8028"/>
                    </a:lnTo>
                    <a:lnTo>
                      <a:pt x="6676" y="8310"/>
                    </a:lnTo>
                    <a:lnTo>
                      <a:pt x="6918" y="8532"/>
                    </a:lnTo>
                    <a:lnTo>
                      <a:pt x="7120" y="8673"/>
                    </a:lnTo>
                    <a:lnTo>
                      <a:pt x="7201" y="8714"/>
                    </a:lnTo>
                    <a:lnTo>
                      <a:pt x="7281" y="8734"/>
                    </a:lnTo>
                    <a:lnTo>
                      <a:pt x="7362" y="8734"/>
                    </a:lnTo>
                    <a:lnTo>
                      <a:pt x="7423" y="8714"/>
                    </a:lnTo>
                    <a:lnTo>
                      <a:pt x="7483" y="8653"/>
                    </a:lnTo>
                    <a:lnTo>
                      <a:pt x="7523" y="8573"/>
                    </a:lnTo>
                    <a:lnTo>
                      <a:pt x="7564" y="8472"/>
                    </a:lnTo>
                    <a:lnTo>
                      <a:pt x="7584" y="8351"/>
                    </a:lnTo>
                    <a:lnTo>
                      <a:pt x="7584" y="8230"/>
                    </a:lnTo>
                    <a:lnTo>
                      <a:pt x="7564" y="8088"/>
                    </a:lnTo>
                    <a:lnTo>
                      <a:pt x="7483" y="7766"/>
                    </a:lnTo>
                    <a:lnTo>
                      <a:pt x="7342" y="7403"/>
                    </a:lnTo>
                    <a:lnTo>
                      <a:pt x="7160" y="6999"/>
                    </a:lnTo>
                    <a:lnTo>
                      <a:pt x="6939" y="6576"/>
                    </a:lnTo>
                    <a:lnTo>
                      <a:pt x="6676" y="6132"/>
                    </a:lnTo>
                    <a:lnTo>
                      <a:pt x="6374" y="5668"/>
                    </a:lnTo>
                    <a:lnTo>
                      <a:pt x="6071" y="5184"/>
                    </a:lnTo>
                    <a:lnTo>
                      <a:pt x="5749" y="4700"/>
                    </a:lnTo>
                    <a:lnTo>
                      <a:pt x="5063" y="3772"/>
                    </a:lnTo>
                    <a:lnTo>
                      <a:pt x="4397" y="2925"/>
                    </a:lnTo>
                    <a:lnTo>
                      <a:pt x="3812" y="2199"/>
                    </a:lnTo>
                    <a:lnTo>
                      <a:pt x="3550" y="1897"/>
                    </a:lnTo>
                    <a:lnTo>
                      <a:pt x="3288" y="1594"/>
                    </a:lnTo>
                    <a:lnTo>
                      <a:pt x="3006" y="1332"/>
                    </a:lnTo>
                    <a:lnTo>
                      <a:pt x="2743" y="1090"/>
                    </a:lnTo>
                    <a:lnTo>
                      <a:pt x="2481" y="868"/>
                    </a:lnTo>
                    <a:lnTo>
                      <a:pt x="2219" y="687"/>
                    </a:lnTo>
                    <a:lnTo>
                      <a:pt x="1957" y="505"/>
                    </a:lnTo>
                    <a:lnTo>
                      <a:pt x="1715" y="364"/>
                    </a:lnTo>
                    <a:lnTo>
                      <a:pt x="1473" y="243"/>
                    </a:lnTo>
                    <a:lnTo>
                      <a:pt x="1271" y="142"/>
                    </a:lnTo>
                    <a:lnTo>
                      <a:pt x="1049" y="61"/>
                    </a:lnTo>
                    <a:lnTo>
                      <a:pt x="868" y="21"/>
                    </a:lnTo>
                    <a:lnTo>
                      <a:pt x="7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1" name="Google Shape;4711;p70"/>
              <p:cNvSpPr/>
              <p:nvPr/>
            </p:nvSpPr>
            <p:spPr>
              <a:xfrm>
                <a:off x="6116275" y="3023125"/>
                <a:ext cx="172475" cy="132125"/>
              </a:xfrm>
              <a:custGeom>
                <a:avLst/>
                <a:gdLst/>
                <a:ahLst/>
                <a:cxnLst/>
                <a:rect l="l" t="t" r="r" b="b"/>
                <a:pathLst>
                  <a:path w="6899" h="5285" extrusionOk="0">
                    <a:moveTo>
                      <a:pt x="5386" y="0"/>
                    </a:moveTo>
                    <a:lnTo>
                      <a:pt x="5063" y="21"/>
                    </a:lnTo>
                    <a:lnTo>
                      <a:pt x="4720" y="81"/>
                    </a:lnTo>
                    <a:lnTo>
                      <a:pt x="4357" y="162"/>
                    </a:lnTo>
                    <a:lnTo>
                      <a:pt x="3974" y="283"/>
                    </a:lnTo>
                    <a:lnTo>
                      <a:pt x="3591" y="444"/>
                    </a:lnTo>
                    <a:lnTo>
                      <a:pt x="3207" y="626"/>
                    </a:lnTo>
                    <a:lnTo>
                      <a:pt x="2804" y="827"/>
                    </a:lnTo>
                    <a:lnTo>
                      <a:pt x="2401" y="1090"/>
                    </a:lnTo>
                    <a:lnTo>
                      <a:pt x="1997" y="1372"/>
                    </a:lnTo>
                    <a:lnTo>
                      <a:pt x="1796" y="1533"/>
                    </a:lnTo>
                    <a:lnTo>
                      <a:pt x="1614" y="1695"/>
                    </a:lnTo>
                    <a:lnTo>
                      <a:pt x="1271" y="2017"/>
                    </a:lnTo>
                    <a:lnTo>
                      <a:pt x="969" y="2380"/>
                    </a:lnTo>
                    <a:lnTo>
                      <a:pt x="707" y="2743"/>
                    </a:lnTo>
                    <a:lnTo>
                      <a:pt x="485" y="3106"/>
                    </a:lnTo>
                    <a:lnTo>
                      <a:pt x="323" y="3469"/>
                    </a:lnTo>
                    <a:lnTo>
                      <a:pt x="182" y="3812"/>
                    </a:lnTo>
                    <a:lnTo>
                      <a:pt x="81" y="4135"/>
                    </a:lnTo>
                    <a:lnTo>
                      <a:pt x="21" y="4438"/>
                    </a:lnTo>
                    <a:lnTo>
                      <a:pt x="1" y="4700"/>
                    </a:lnTo>
                    <a:lnTo>
                      <a:pt x="1" y="4922"/>
                    </a:lnTo>
                    <a:lnTo>
                      <a:pt x="61" y="5103"/>
                    </a:lnTo>
                    <a:lnTo>
                      <a:pt x="81" y="5164"/>
                    </a:lnTo>
                    <a:lnTo>
                      <a:pt x="122" y="5224"/>
                    </a:lnTo>
                    <a:lnTo>
                      <a:pt x="182" y="5264"/>
                    </a:lnTo>
                    <a:lnTo>
                      <a:pt x="243" y="5285"/>
                    </a:lnTo>
                    <a:lnTo>
                      <a:pt x="384" y="5285"/>
                    </a:lnTo>
                    <a:lnTo>
                      <a:pt x="485" y="5244"/>
                    </a:lnTo>
                    <a:lnTo>
                      <a:pt x="565" y="5184"/>
                    </a:lnTo>
                    <a:lnTo>
                      <a:pt x="767" y="5043"/>
                    </a:lnTo>
                    <a:lnTo>
                      <a:pt x="989" y="4861"/>
                    </a:lnTo>
                    <a:lnTo>
                      <a:pt x="1493" y="4377"/>
                    </a:lnTo>
                    <a:lnTo>
                      <a:pt x="2078" y="3792"/>
                    </a:lnTo>
                    <a:lnTo>
                      <a:pt x="2401" y="3469"/>
                    </a:lnTo>
                    <a:lnTo>
                      <a:pt x="2764" y="3127"/>
                    </a:lnTo>
                    <a:lnTo>
                      <a:pt x="3167" y="2804"/>
                    </a:lnTo>
                    <a:lnTo>
                      <a:pt x="3591" y="2461"/>
                    </a:lnTo>
                    <a:lnTo>
                      <a:pt x="4034" y="2118"/>
                    </a:lnTo>
                    <a:lnTo>
                      <a:pt x="4539" y="1795"/>
                    </a:lnTo>
                    <a:lnTo>
                      <a:pt x="5063" y="1493"/>
                    </a:lnTo>
                    <a:lnTo>
                      <a:pt x="5628" y="1190"/>
                    </a:lnTo>
                    <a:lnTo>
                      <a:pt x="6253" y="928"/>
                    </a:lnTo>
                    <a:lnTo>
                      <a:pt x="6898" y="686"/>
                    </a:lnTo>
                    <a:lnTo>
                      <a:pt x="6838" y="585"/>
                    </a:lnTo>
                    <a:lnTo>
                      <a:pt x="6777" y="505"/>
                    </a:lnTo>
                    <a:lnTo>
                      <a:pt x="6616" y="343"/>
                    </a:lnTo>
                    <a:lnTo>
                      <a:pt x="6434" y="202"/>
                    </a:lnTo>
                    <a:lnTo>
                      <a:pt x="6213" y="101"/>
                    </a:lnTo>
                    <a:lnTo>
                      <a:pt x="5971" y="41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2" name="Google Shape;4712;p70"/>
              <p:cNvSpPr/>
              <p:nvPr/>
            </p:nvSpPr>
            <p:spPr>
              <a:xfrm>
                <a:off x="6524700" y="3909025"/>
                <a:ext cx="511300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20452" h="2623" extrusionOk="0">
                    <a:moveTo>
                      <a:pt x="19806" y="1"/>
                    </a:moveTo>
                    <a:lnTo>
                      <a:pt x="19342" y="41"/>
                    </a:lnTo>
                    <a:lnTo>
                      <a:pt x="18757" y="142"/>
                    </a:lnTo>
                    <a:lnTo>
                      <a:pt x="18051" y="283"/>
                    </a:lnTo>
                    <a:lnTo>
                      <a:pt x="17325" y="384"/>
                    </a:lnTo>
                    <a:lnTo>
                      <a:pt x="16539" y="505"/>
                    </a:lnTo>
                    <a:lnTo>
                      <a:pt x="15712" y="586"/>
                    </a:lnTo>
                    <a:lnTo>
                      <a:pt x="14824" y="666"/>
                    </a:lnTo>
                    <a:lnTo>
                      <a:pt x="13896" y="727"/>
                    </a:lnTo>
                    <a:lnTo>
                      <a:pt x="12928" y="787"/>
                    </a:lnTo>
                    <a:lnTo>
                      <a:pt x="11920" y="807"/>
                    </a:lnTo>
                    <a:lnTo>
                      <a:pt x="10851" y="828"/>
                    </a:lnTo>
                    <a:lnTo>
                      <a:pt x="9742" y="828"/>
                    </a:lnTo>
                    <a:lnTo>
                      <a:pt x="8592" y="807"/>
                    </a:lnTo>
                    <a:lnTo>
                      <a:pt x="7382" y="767"/>
                    </a:lnTo>
                    <a:lnTo>
                      <a:pt x="6152" y="707"/>
                    </a:lnTo>
                    <a:lnTo>
                      <a:pt x="4861" y="606"/>
                    </a:lnTo>
                    <a:lnTo>
                      <a:pt x="3530" y="505"/>
                    </a:lnTo>
                    <a:lnTo>
                      <a:pt x="2158" y="384"/>
                    </a:lnTo>
                    <a:lnTo>
                      <a:pt x="1614" y="344"/>
                    </a:lnTo>
                    <a:lnTo>
                      <a:pt x="1150" y="344"/>
                    </a:lnTo>
                    <a:lnTo>
                      <a:pt x="767" y="384"/>
                    </a:lnTo>
                    <a:lnTo>
                      <a:pt x="444" y="444"/>
                    </a:lnTo>
                    <a:lnTo>
                      <a:pt x="323" y="505"/>
                    </a:lnTo>
                    <a:lnTo>
                      <a:pt x="222" y="545"/>
                    </a:lnTo>
                    <a:lnTo>
                      <a:pt x="141" y="606"/>
                    </a:lnTo>
                    <a:lnTo>
                      <a:pt x="61" y="666"/>
                    </a:lnTo>
                    <a:lnTo>
                      <a:pt x="20" y="747"/>
                    </a:lnTo>
                    <a:lnTo>
                      <a:pt x="0" y="807"/>
                    </a:lnTo>
                    <a:lnTo>
                      <a:pt x="0" y="888"/>
                    </a:lnTo>
                    <a:lnTo>
                      <a:pt x="20" y="969"/>
                    </a:lnTo>
                    <a:lnTo>
                      <a:pt x="41" y="1050"/>
                    </a:lnTo>
                    <a:lnTo>
                      <a:pt x="101" y="1130"/>
                    </a:lnTo>
                    <a:lnTo>
                      <a:pt x="182" y="1211"/>
                    </a:lnTo>
                    <a:lnTo>
                      <a:pt x="283" y="1292"/>
                    </a:lnTo>
                    <a:lnTo>
                      <a:pt x="404" y="1372"/>
                    </a:lnTo>
                    <a:lnTo>
                      <a:pt x="545" y="1453"/>
                    </a:lnTo>
                    <a:lnTo>
                      <a:pt x="888" y="1614"/>
                    </a:lnTo>
                    <a:lnTo>
                      <a:pt x="1331" y="1776"/>
                    </a:lnTo>
                    <a:lnTo>
                      <a:pt x="1856" y="1897"/>
                    </a:lnTo>
                    <a:lnTo>
                      <a:pt x="2461" y="2018"/>
                    </a:lnTo>
                    <a:lnTo>
                      <a:pt x="3167" y="2098"/>
                    </a:lnTo>
                    <a:lnTo>
                      <a:pt x="4659" y="2260"/>
                    </a:lnTo>
                    <a:lnTo>
                      <a:pt x="6172" y="2401"/>
                    </a:lnTo>
                    <a:lnTo>
                      <a:pt x="7685" y="2522"/>
                    </a:lnTo>
                    <a:lnTo>
                      <a:pt x="9197" y="2603"/>
                    </a:lnTo>
                    <a:lnTo>
                      <a:pt x="9964" y="2623"/>
                    </a:lnTo>
                    <a:lnTo>
                      <a:pt x="11517" y="2623"/>
                    </a:lnTo>
                    <a:lnTo>
                      <a:pt x="12303" y="2582"/>
                    </a:lnTo>
                    <a:lnTo>
                      <a:pt x="13090" y="2542"/>
                    </a:lnTo>
                    <a:lnTo>
                      <a:pt x="13876" y="2481"/>
                    </a:lnTo>
                    <a:lnTo>
                      <a:pt x="14683" y="2381"/>
                    </a:lnTo>
                    <a:lnTo>
                      <a:pt x="15490" y="2280"/>
                    </a:lnTo>
                    <a:lnTo>
                      <a:pt x="16276" y="2139"/>
                    </a:lnTo>
                    <a:lnTo>
                      <a:pt x="17023" y="1957"/>
                    </a:lnTo>
                    <a:lnTo>
                      <a:pt x="17708" y="1776"/>
                    </a:lnTo>
                    <a:lnTo>
                      <a:pt x="18334" y="1554"/>
                    </a:lnTo>
                    <a:lnTo>
                      <a:pt x="18898" y="1332"/>
                    </a:lnTo>
                    <a:lnTo>
                      <a:pt x="19362" y="1110"/>
                    </a:lnTo>
                    <a:lnTo>
                      <a:pt x="19766" y="888"/>
                    </a:lnTo>
                    <a:lnTo>
                      <a:pt x="20088" y="686"/>
                    </a:lnTo>
                    <a:lnTo>
                      <a:pt x="20310" y="485"/>
                    </a:lnTo>
                    <a:lnTo>
                      <a:pt x="20371" y="404"/>
                    </a:lnTo>
                    <a:lnTo>
                      <a:pt x="20431" y="323"/>
                    </a:lnTo>
                    <a:lnTo>
                      <a:pt x="20451" y="243"/>
                    </a:lnTo>
                    <a:lnTo>
                      <a:pt x="20451" y="182"/>
                    </a:lnTo>
                    <a:lnTo>
                      <a:pt x="20411" y="122"/>
                    </a:lnTo>
                    <a:lnTo>
                      <a:pt x="20350" y="81"/>
                    </a:lnTo>
                    <a:lnTo>
                      <a:pt x="20270" y="41"/>
                    </a:lnTo>
                    <a:lnTo>
                      <a:pt x="20149" y="21"/>
                    </a:lnTo>
                    <a:lnTo>
                      <a:pt x="199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3" name="Google Shape;4713;p70"/>
              <p:cNvSpPr/>
              <p:nvPr/>
            </p:nvSpPr>
            <p:spPr>
              <a:xfrm>
                <a:off x="6012925" y="3613050"/>
                <a:ext cx="210775" cy="250125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0005" extrusionOk="0">
                    <a:moveTo>
                      <a:pt x="101" y="1"/>
                    </a:moveTo>
                    <a:lnTo>
                      <a:pt x="61" y="485"/>
                    </a:lnTo>
                    <a:lnTo>
                      <a:pt x="20" y="949"/>
                    </a:lnTo>
                    <a:lnTo>
                      <a:pt x="0" y="1413"/>
                    </a:lnTo>
                    <a:lnTo>
                      <a:pt x="20" y="1876"/>
                    </a:lnTo>
                    <a:lnTo>
                      <a:pt x="40" y="2320"/>
                    </a:lnTo>
                    <a:lnTo>
                      <a:pt x="81" y="2744"/>
                    </a:lnTo>
                    <a:lnTo>
                      <a:pt x="141" y="3167"/>
                    </a:lnTo>
                    <a:lnTo>
                      <a:pt x="202" y="3591"/>
                    </a:lnTo>
                    <a:lnTo>
                      <a:pt x="303" y="3994"/>
                    </a:lnTo>
                    <a:lnTo>
                      <a:pt x="424" y="4377"/>
                    </a:lnTo>
                    <a:lnTo>
                      <a:pt x="565" y="4761"/>
                    </a:lnTo>
                    <a:lnTo>
                      <a:pt x="706" y="5144"/>
                    </a:lnTo>
                    <a:lnTo>
                      <a:pt x="887" y="5507"/>
                    </a:lnTo>
                    <a:lnTo>
                      <a:pt x="1089" y="5850"/>
                    </a:lnTo>
                    <a:lnTo>
                      <a:pt x="1311" y="6193"/>
                    </a:lnTo>
                    <a:lnTo>
                      <a:pt x="1553" y="6515"/>
                    </a:lnTo>
                    <a:lnTo>
                      <a:pt x="1795" y="6818"/>
                    </a:lnTo>
                    <a:lnTo>
                      <a:pt x="2077" y="7120"/>
                    </a:lnTo>
                    <a:lnTo>
                      <a:pt x="2380" y="7423"/>
                    </a:lnTo>
                    <a:lnTo>
                      <a:pt x="2723" y="7705"/>
                    </a:lnTo>
                    <a:lnTo>
                      <a:pt x="3066" y="7967"/>
                    </a:lnTo>
                    <a:lnTo>
                      <a:pt x="3429" y="8209"/>
                    </a:lnTo>
                    <a:lnTo>
                      <a:pt x="3832" y="8451"/>
                    </a:lnTo>
                    <a:lnTo>
                      <a:pt x="4235" y="8673"/>
                    </a:lnTo>
                    <a:lnTo>
                      <a:pt x="4679" y="8895"/>
                    </a:lnTo>
                    <a:lnTo>
                      <a:pt x="5143" y="9097"/>
                    </a:lnTo>
                    <a:lnTo>
                      <a:pt x="5627" y="9278"/>
                    </a:lnTo>
                    <a:lnTo>
                      <a:pt x="6131" y="9440"/>
                    </a:lnTo>
                    <a:lnTo>
                      <a:pt x="6676" y="9601"/>
                    </a:lnTo>
                    <a:lnTo>
                      <a:pt x="7241" y="9742"/>
                    </a:lnTo>
                    <a:lnTo>
                      <a:pt x="7825" y="9883"/>
                    </a:lnTo>
                    <a:lnTo>
                      <a:pt x="8431" y="10004"/>
                    </a:lnTo>
                    <a:lnTo>
                      <a:pt x="7785" y="9641"/>
                    </a:lnTo>
                    <a:lnTo>
                      <a:pt x="7180" y="9278"/>
                    </a:lnTo>
                    <a:lnTo>
                      <a:pt x="6595" y="8895"/>
                    </a:lnTo>
                    <a:lnTo>
                      <a:pt x="6051" y="8512"/>
                    </a:lnTo>
                    <a:lnTo>
                      <a:pt x="5526" y="8109"/>
                    </a:lnTo>
                    <a:lnTo>
                      <a:pt x="5042" y="7705"/>
                    </a:lnTo>
                    <a:lnTo>
                      <a:pt x="4598" y="7282"/>
                    </a:lnTo>
                    <a:lnTo>
                      <a:pt x="4155" y="6878"/>
                    </a:lnTo>
                    <a:lnTo>
                      <a:pt x="3751" y="6455"/>
                    </a:lnTo>
                    <a:lnTo>
                      <a:pt x="3388" y="6031"/>
                    </a:lnTo>
                    <a:lnTo>
                      <a:pt x="3025" y="5608"/>
                    </a:lnTo>
                    <a:lnTo>
                      <a:pt x="2703" y="5204"/>
                    </a:lnTo>
                    <a:lnTo>
                      <a:pt x="2400" y="4801"/>
                    </a:lnTo>
                    <a:lnTo>
                      <a:pt x="2118" y="4398"/>
                    </a:lnTo>
                    <a:lnTo>
                      <a:pt x="1856" y="3994"/>
                    </a:lnTo>
                    <a:lnTo>
                      <a:pt x="1634" y="3611"/>
                    </a:lnTo>
                    <a:lnTo>
                      <a:pt x="1210" y="2865"/>
                    </a:lnTo>
                    <a:lnTo>
                      <a:pt x="887" y="2179"/>
                    </a:lnTo>
                    <a:lnTo>
                      <a:pt x="605" y="1574"/>
                    </a:lnTo>
                    <a:lnTo>
                      <a:pt x="403" y="1029"/>
                    </a:lnTo>
                    <a:lnTo>
                      <a:pt x="262" y="606"/>
                    </a:lnTo>
                    <a:lnTo>
                      <a:pt x="161" y="2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714" name="Google Shape;4714;p70"/>
          <p:cNvGrpSpPr/>
          <p:nvPr/>
        </p:nvGrpSpPr>
        <p:grpSpPr>
          <a:xfrm>
            <a:off x="5284147" y="1235179"/>
            <a:ext cx="2965620" cy="3582600"/>
            <a:chOff x="1856550" y="593100"/>
            <a:chExt cx="1159850" cy="1401150"/>
          </a:xfrm>
        </p:grpSpPr>
        <p:sp>
          <p:nvSpPr>
            <p:cNvPr id="4715" name="Google Shape;4715;p70"/>
            <p:cNvSpPr/>
            <p:nvPr/>
          </p:nvSpPr>
          <p:spPr>
            <a:xfrm>
              <a:off x="2866300" y="1556000"/>
              <a:ext cx="150100" cy="141700"/>
            </a:xfrm>
            <a:custGeom>
              <a:avLst/>
              <a:gdLst/>
              <a:ahLst/>
              <a:cxnLst/>
              <a:rect l="l" t="t" r="r" b="b"/>
              <a:pathLst>
                <a:path w="6004" h="5668" extrusionOk="0">
                  <a:moveTo>
                    <a:pt x="2305" y="0"/>
                  </a:moveTo>
                  <a:lnTo>
                    <a:pt x="2017" y="48"/>
                  </a:lnTo>
                  <a:lnTo>
                    <a:pt x="1729" y="96"/>
                  </a:lnTo>
                  <a:lnTo>
                    <a:pt x="1489" y="240"/>
                  </a:lnTo>
                  <a:lnTo>
                    <a:pt x="1201" y="384"/>
                  </a:lnTo>
                  <a:lnTo>
                    <a:pt x="1009" y="625"/>
                  </a:lnTo>
                  <a:lnTo>
                    <a:pt x="432" y="1249"/>
                  </a:lnTo>
                  <a:lnTo>
                    <a:pt x="240" y="1537"/>
                  </a:lnTo>
                  <a:lnTo>
                    <a:pt x="96" y="1825"/>
                  </a:lnTo>
                  <a:lnTo>
                    <a:pt x="0" y="2161"/>
                  </a:lnTo>
                  <a:lnTo>
                    <a:pt x="0" y="2498"/>
                  </a:lnTo>
                  <a:lnTo>
                    <a:pt x="48" y="2834"/>
                  </a:lnTo>
                  <a:lnTo>
                    <a:pt x="192" y="3122"/>
                  </a:lnTo>
                  <a:lnTo>
                    <a:pt x="336" y="3458"/>
                  </a:lnTo>
                  <a:lnTo>
                    <a:pt x="576" y="3698"/>
                  </a:lnTo>
                  <a:lnTo>
                    <a:pt x="817" y="3842"/>
                  </a:lnTo>
                  <a:lnTo>
                    <a:pt x="1057" y="3986"/>
                  </a:lnTo>
                  <a:lnTo>
                    <a:pt x="1297" y="4082"/>
                  </a:lnTo>
                  <a:lnTo>
                    <a:pt x="1537" y="4130"/>
                  </a:lnTo>
                  <a:lnTo>
                    <a:pt x="1777" y="4611"/>
                  </a:lnTo>
                  <a:lnTo>
                    <a:pt x="2065" y="5139"/>
                  </a:lnTo>
                  <a:lnTo>
                    <a:pt x="2305" y="5523"/>
                  </a:lnTo>
                  <a:lnTo>
                    <a:pt x="2449" y="5619"/>
                  </a:lnTo>
                  <a:lnTo>
                    <a:pt x="2546" y="5667"/>
                  </a:lnTo>
                  <a:lnTo>
                    <a:pt x="2594" y="5619"/>
                  </a:lnTo>
                  <a:lnTo>
                    <a:pt x="2642" y="5571"/>
                  </a:lnTo>
                  <a:lnTo>
                    <a:pt x="2690" y="5379"/>
                  </a:lnTo>
                  <a:lnTo>
                    <a:pt x="2690" y="5139"/>
                  </a:lnTo>
                  <a:lnTo>
                    <a:pt x="2642" y="4851"/>
                  </a:lnTo>
                  <a:lnTo>
                    <a:pt x="2546" y="4322"/>
                  </a:lnTo>
                  <a:lnTo>
                    <a:pt x="2449" y="3986"/>
                  </a:lnTo>
                  <a:lnTo>
                    <a:pt x="2690" y="4322"/>
                  </a:lnTo>
                  <a:lnTo>
                    <a:pt x="3074" y="4851"/>
                  </a:lnTo>
                  <a:lnTo>
                    <a:pt x="3314" y="5091"/>
                  </a:lnTo>
                  <a:lnTo>
                    <a:pt x="3554" y="5331"/>
                  </a:lnTo>
                  <a:lnTo>
                    <a:pt x="3794" y="5475"/>
                  </a:lnTo>
                  <a:lnTo>
                    <a:pt x="4034" y="5475"/>
                  </a:lnTo>
                  <a:lnTo>
                    <a:pt x="4034" y="5379"/>
                  </a:lnTo>
                  <a:lnTo>
                    <a:pt x="3986" y="5139"/>
                  </a:lnTo>
                  <a:lnTo>
                    <a:pt x="3842" y="4851"/>
                  </a:lnTo>
                  <a:lnTo>
                    <a:pt x="3650" y="4467"/>
                  </a:lnTo>
                  <a:lnTo>
                    <a:pt x="3266" y="3842"/>
                  </a:lnTo>
                  <a:lnTo>
                    <a:pt x="3026" y="3554"/>
                  </a:lnTo>
                  <a:lnTo>
                    <a:pt x="3314" y="3746"/>
                  </a:lnTo>
                  <a:lnTo>
                    <a:pt x="3938" y="4274"/>
                  </a:lnTo>
                  <a:lnTo>
                    <a:pt x="4274" y="4515"/>
                  </a:lnTo>
                  <a:lnTo>
                    <a:pt x="4659" y="4707"/>
                  </a:lnTo>
                  <a:lnTo>
                    <a:pt x="4947" y="4851"/>
                  </a:lnTo>
                  <a:lnTo>
                    <a:pt x="5187" y="4851"/>
                  </a:lnTo>
                  <a:lnTo>
                    <a:pt x="5235" y="4803"/>
                  </a:lnTo>
                  <a:lnTo>
                    <a:pt x="5283" y="4707"/>
                  </a:lnTo>
                  <a:lnTo>
                    <a:pt x="5187" y="4467"/>
                  </a:lnTo>
                  <a:lnTo>
                    <a:pt x="5043" y="4130"/>
                  </a:lnTo>
                  <a:lnTo>
                    <a:pt x="4755" y="3794"/>
                  </a:lnTo>
                  <a:lnTo>
                    <a:pt x="4178" y="3074"/>
                  </a:lnTo>
                  <a:lnTo>
                    <a:pt x="3794" y="2642"/>
                  </a:lnTo>
                  <a:lnTo>
                    <a:pt x="4178" y="2882"/>
                  </a:lnTo>
                  <a:lnTo>
                    <a:pt x="4803" y="3218"/>
                  </a:lnTo>
                  <a:lnTo>
                    <a:pt x="5139" y="3362"/>
                  </a:lnTo>
                  <a:lnTo>
                    <a:pt x="5475" y="3506"/>
                  </a:lnTo>
                  <a:lnTo>
                    <a:pt x="5715" y="3554"/>
                  </a:lnTo>
                  <a:lnTo>
                    <a:pt x="5955" y="3554"/>
                  </a:lnTo>
                  <a:lnTo>
                    <a:pt x="6003" y="3506"/>
                  </a:lnTo>
                  <a:lnTo>
                    <a:pt x="6003" y="3458"/>
                  </a:lnTo>
                  <a:lnTo>
                    <a:pt x="5859" y="3266"/>
                  </a:lnTo>
                  <a:lnTo>
                    <a:pt x="5667" y="3026"/>
                  </a:lnTo>
                  <a:lnTo>
                    <a:pt x="5331" y="2738"/>
                  </a:lnTo>
                  <a:lnTo>
                    <a:pt x="4611" y="2209"/>
                  </a:lnTo>
                  <a:lnTo>
                    <a:pt x="4034" y="1777"/>
                  </a:lnTo>
                  <a:lnTo>
                    <a:pt x="4034" y="1537"/>
                  </a:lnTo>
                  <a:lnTo>
                    <a:pt x="3986" y="1297"/>
                  </a:lnTo>
                  <a:lnTo>
                    <a:pt x="4419" y="1297"/>
                  </a:lnTo>
                  <a:lnTo>
                    <a:pt x="4899" y="1201"/>
                  </a:lnTo>
                  <a:lnTo>
                    <a:pt x="5139" y="1153"/>
                  </a:lnTo>
                  <a:lnTo>
                    <a:pt x="5331" y="1057"/>
                  </a:lnTo>
                  <a:lnTo>
                    <a:pt x="5475" y="961"/>
                  </a:lnTo>
                  <a:lnTo>
                    <a:pt x="5571" y="817"/>
                  </a:lnTo>
                  <a:lnTo>
                    <a:pt x="5571" y="721"/>
                  </a:lnTo>
                  <a:lnTo>
                    <a:pt x="5523" y="673"/>
                  </a:lnTo>
                  <a:lnTo>
                    <a:pt x="5331" y="528"/>
                  </a:lnTo>
                  <a:lnTo>
                    <a:pt x="4995" y="432"/>
                  </a:lnTo>
                  <a:lnTo>
                    <a:pt x="4611" y="336"/>
                  </a:lnTo>
                  <a:lnTo>
                    <a:pt x="3794" y="288"/>
                  </a:lnTo>
                  <a:lnTo>
                    <a:pt x="3170" y="240"/>
                  </a:lnTo>
                  <a:lnTo>
                    <a:pt x="2882" y="144"/>
                  </a:lnTo>
                  <a:lnTo>
                    <a:pt x="2594" y="48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6" name="Google Shape;4716;p70"/>
            <p:cNvSpPr/>
            <p:nvPr/>
          </p:nvSpPr>
          <p:spPr>
            <a:xfrm>
              <a:off x="2486900" y="1272650"/>
              <a:ext cx="438250" cy="350600"/>
            </a:xfrm>
            <a:custGeom>
              <a:avLst/>
              <a:gdLst/>
              <a:ahLst/>
              <a:cxnLst/>
              <a:rect l="l" t="t" r="r" b="b"/>
              <a:pathLst>
                <a:path w="17530" h="14024" extrusionOk="0">
                  <a:moveTo>
                    <a:pt x="384" y="0"/>
                  </a:moveTo>
                  <a:lnTo>
                    <a:pt x="0" y="4851"/>
                  </a:lnTo>
                  <a:lnTo>
                    <a:pt x="16089" y="14024"/>
                  </a:lnTo>
                  <a:lnTo>
                    <a:pt x="17529" y="12055"/>
                  </a:lnTo>
                  <a:lnTo>
                    <a:pt x="17193" y="11622"/>
                  </a:lnTo>
                  <a:lnTo>
                    <a:pt x="16761" y="11190"/>
                  </a:lnTo>
                  <a:lnTo>
                    <a:pt x="15752" y="10230"/>
                  </a:lnTo>
                  <a:lnTo>
                    <a:pt x="14648" y="9221"/>
                  </a:lnTo>
                  <a:lnTo>
                    <a:pt x="13351" y="8213"/>
                  </a:lnTo>
                  <a:lnTo>
                    <a:pt x="11958" y="7204"/>
                  </a:lnTo>
                  <a:lnTo>
                    <a:pt x="10566" y="6244"/>
                  </a:lnTo>
                  <a:lnTo>
                    <a:pt x="9077" y="5235"/>
                  </a:lnTo>
                  <a:lnTo>
                    <a:pt x="7636" y="4323"/>
                  </a:lnTo>
                  <a:lnTo>
                    <a:pt x="4899" y="2594"/>
                  </a:lnTo>
                  <a:lnTo>
                    <a:pt x="2594" y="1249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7" name="Google Shape;4717;p70"/>
            <p:cNvSpPr/>
            <p:nvPr/>
          </p:nvSpPr>
          <p:spPr>
            <a:xfrm>
              <a:off x="2486900" y="1272650"/>
              <a:ext cx="438250" cy="350600"/>
            </a:xfrm>
            <a:custGeom>
              <a:avLst/>
              <a:gdLst/>
              <a:ahLst/>
              <a:cxnLst/>
              <a:rect l="l" t="t" r="r" b="b"/>
              <a:pathLst>
                <a:path w="17530" h="14024" fill="none" extrusionOk="0">
                  <a:moveTo>
                    <a:pt x="384" y="0"/>
                  </a:moveTo>
                  <a:lnTo>
                    <a:pt x="384" y="0"/>
                  </a:lnTo>
                  <a:lnTo>
                    <a:pt x="2594" y="1249"/>
                  </a:lnTo>
                  <a:lnTo>
                    <a:pt x="4899" y="2594"/>
                  </a:lnTo>
                  <a:lnTo>
                    <a:pt x="7636" y="4323"/>
                  </a:lnTo>
                  <a:lnTo>
                    <a:pt x="9077" y="5235"/>
                  </a:lnTo>
                  <a:lnTo>
                    <a:pt x="10566" y="6244"/>
                  </a:lnTo>
                  <a:lnTo>
                    <a:pt x="11958" y="7204"/>
                  </a:lnTo>
                  <a:lnTo>
                    <a:pt x="13351" y="8213"/>
                  </a:lnTo>
                  <a:lnTo>
                    <a:pt x="14648" y="9221"/>
                  </a:lnTo>
                  <a:lnTo>
                    <a:pt x="15752" y="10230"/>
                  </a:lnTo>
                  <a:lnTo>
                    <a:pt x="16761" y="11190"/>
                  </a:lnTo>
                  <a:lnTo>
                    <a:pt x="17193" y="11622"/>
                  </a:lnTo>
                  <a:lnTo>
                    <a:pt x="17529" y="12055"/>
                  </a:lnTo>
                  <a:lnTo>
                    <a:pt x="16089" y="14024"/>
                  </a:lnTo>
                  <a:lnTo>
                    <a:pt x="0" y="4851"/>
                  </a:lnTo>
                  <a:lnTo>
                    <a:pt x="38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8" name="Google Shape;4718;p70"/>
            <p:cNvSpPr/>
            <p:nvPr/>
          </p:nvSpPr>
          <p:spPr>
            <a:xfrm>
              <a:off x="2624975" y="1353075"/>
              <a:ext cx="283375" cy="265375"/>
            </a:xfrm>
            <a:custGeom>
              <a:avLst/>
              <a:gdLst/>
              <a:ahLst/>
              <a:cxnLst/>
              <a:rect l="l" t="t" r="r" b="b"/>
              <a:pathLst>
                <a:path w="11335" h="10615" extrusionOk="0">
                  <a:moveTo>
                    <a:pt x="961" y="1"/>
                  </a:moveTo>
                  <a:lnTo>
                    <a:pt x="480" y="2354"/>
                  </a:lnTo>
                  <a:lnTo>
                    <a:pt x="144" y="4083"/>
                  </a:lnTo>
                  <a:lnTo>
                    <a:pt x="0" y="5092"/>
                  </a:lnTo>
                  <a:lnTo>
                    <a:pt x="48" y="5188"/>
                  </a:lnTo>
                  <a:lnTo>
                    <a:pt x="240" y="5380"/>
                  </a:lnTo>
                  <a:lnTo>
                    <a:pt x="865" y="5812"/>
                  </a:lnTo>
                  <a:lnTo>
                    <a:pt x="1777" y="6388"/>
                  </a:lnTo>
                  <a:lnTo>
                    <a:pt x="2786" y="6965"/>
                  </a:lnTo>
                  <a:lnTo>
                    <a:pt x="4755" y="8021"/>
                  </a:lnTo>
                  <a:lnTo>
                    <a:pt x="5619" y="8501"/>
                  </a:lnTo>
                  <a:lnTo>
                    <a:pt x="6291" y="9606"/>
                  </a:lnTo>
                  <a:lnTo>
                    <a:pt x="6435" y="9750"/>
                  </a:lnTo>
                  <a:lnTo>
                    <a:pt x="6676" y="9846"/>
                  </a:lnTo>
                  <a:lnTo>
                    <a:pt x="7012" y="9942"/>
                  </a:lnTo>
                  <a:lnTo>
                    <a:pt x="7300" y="9990"/>
                  </a:lnTo>
                  <a:lnTo>
                    <a:pt x="7876" y="10038"/>
                  </a:lnTo>
                  <a:lnTo>
                    <a:pt x="8116" y="10038"/>
                  </a:lnTo>
                  <a:lnTo>
                    <a:pt x="8164" y="10086"/>
                  </a:lnTo>
                  <a:lnTo>
                    <a:pt x="8357" y="10278"/>
                  </a:lnTo>
                  <a:lnTo>
                    <a:pt x="8645" y="10470"/>
                  </a:lnTo>
                  <a:lnTo>
                    <a:pt x="8837" y="10566"/>
                  </a:lnTo>
                  <a:lnTo>
                    <a:pt x="9125" y="10615"/>
                  </a:lnTo>
                  <a:lnTo>
                    <a:pt x="9269" y="10615"/>
                  </a:lnTo>
                  <a:lnTo>
                    <a:pt x="9413" y="10566"/>
                  </a:lnTo>
                  <a:lnTo>
                    <a:pt x="9605" y="10422"/>
                  </a:lnTo>
                  <a:lnTo>
                    <a:pt x="9749" y="10230"/>
                  </a:lnTo>
                  <a:lnTo>
                    <a:pt x="10085" y="9798"/>
                  </a:lnTo>
                  <a:lnTo>
                    <a:pt x="10470" y="9222"/>
                  </a:lnTo>
                  <a:lnTo>
                    <a:pt x="10758" y="8645"/>
                  </a:lnTo>
                  <a:lnTo>
                    <a:pt x="11046" y="8069"/>
                  </a:lnTo>
                  <a:lnTo>
                    <a:pt x="11334" y="7349"/>
                  </a:lnTo>
                  <a:lnTo>
                    <a:pt x="11334" y="7205"/>
                  </a:lnTo>
                  <a:lnTo>
                    <a:pt x="11286" y="7109"/>
                  </a:lnTo>
                  <a:lnTo>
                    <a:pt x="11190" y="7061"/>
                  </a:lnTo>
                  <a:lnTo>
                    <a:pt x="10806" y="7061"/>
                  </a:lnTo>
                  <a:lnTo>
                    <a:pt x="10662" y="7109"/>
                  </a:lnTo>
                  <a:lnTo>
                    <a:pt x="10614" y="6580"/>
                  </a:lnTo>
                  <a:lnTo>
                    <a:pt x="10470" y="6148"/>
                  </a:lnTo>
                  <a:lnTo>
                    <a:pt x="10374" y="5908"/>
                  </a:lnTo>
                  <a:lnTo>
                    <a:pt x="10278" y="5716"/>
                  </a:lnTo>
                  <a:lnTo>
                    <a:pt x="10085" y="5524"/>
                  </a:lnTo>
                  <a:lnTo>
                    <a:pt x="9941" y="5476"/>
                  </a:lnTo>
                  <a:lnTo>
                    <a:pt x="9749" y="5428"/>
                  </a:lnTo>
                  <a:lnTo>
                    <a:pt x="9605" y="5428"/>
                  </a:lnTo>
                  <a:lnTo>
                    <a:pt x="9317" y="5524"/>
                  </a:lnTo>
                  <a:lnTo>
                    <a:pt x="9173" y="5572"/>
                  </a:lnTo>
                  <a:lnTo>
                    <a:pt x="9077" y="5476"/>
                  </a:lnTo>
                  <a:lnTo>
                    <a:pt x="8789" y="5092"/>
                  </a:lnTo>
                  <a:lnTo>
                    <a:pt x="8164" y="4563"/>
                  </a:lnTo>
                  <a:lnTo>
                    <a:pt x="7732" y="4227"/>
                  </a:lnTo>
                  <a:lnTo>
                    <a:pt x="7156" y="3843"/>
                  </a:lnTo>
                  <a:lnTo>
                    <a:pt x="3458" y="1538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rgbClr val="4D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9" name="Google Shape;4719;p70"/>
            <p:cNvSpPr/>
            <p:nvPr/>
          </p:nvSpPr>
          <p:spPr>
            <a:xfrm>
              <a:off x="2624975" y="1353075"/>
              <a:ext cx="283375" cy="265375"/>
            </a:xfrm>
            <a:custGeom>
              <a:avLst/>
              <a:gdLst/>
              <a:ahLst/>
              <a:cxnLst/>
              <a:rect l="l" t="t" r="r" b="b"/>
              <a:pathLst>
                <a:path w="11335" h="10615" fill="none" extrusionOk="0">
                  <a:moveTo>
                    <a:pt x="961" y="1"/>
                  </a:moveTo>
                  <a:lnTo>
                    <a:pt x="961" y="1"/>
                  </a:lnTo>
                  <a:lnTo>
                    <a:pt x="3458" y="1538"/>
                  </a:lnTo>
                  <a:lnTo>
                    <a:pt x="7156" y="3843"/>
                  </a:lnTo>
                  <a:lnTo>
                    <a:pt x="7156" y="3843"/>
                  </a:lnTo>
                  <a:lnTo>
                    <a:pt x="7732" y="4227"/>
                  </a:lnTo>
                  <a:lnTo>
                    <a:pt x="8164" y="4563"/>
                  </a:lnTo>
                  <a:lnTo>
                    <a:pt x="8789" y="5092"/>
                  </a:lnTo>
                  <a:lnTo>
                    <a:pt x="9077" y="5476"/>
                  </a:lnTo>
                  <a:lnTo>
                    <a:pt x="9173" y="5572"/>
                  </a:lnTo>
                  <a:lnTo>
                    <a:pt x="9173" y="5572"/>
                  </a:lnTo>
                  <a:lnTo>
                    <a:pt x="9317" y="5524"/>
                  </a:lnTo>
                  <a:lnTo>
                    <a:pt x="9605" y="5428"/>
                  </a:lnTo>
                  <a:lnTo>
                    <a:pt x="9749" y="5428"/>
                  </a:lnTo>
                  <a:lnTo>
                    <a:pt x="9941" y="5476"/>
                  </a:lnTo>
                  <a:lnTo>
                    <a:pt x="10085" y="5524"/>
                  </a:lnTo>
                  <a:lnTo>
                    <a:pt x="10278" y="5716"/>
                  </a:lnTo>
                  <a:lnTo>
                    <a:pt x="10278" y="5716"/>
                  </a:lnTo>
                  <a:lnTo>
                    <a:pt x="10374" y="5908"/>
                  </a:lnTo>
                  <a:lnTo>
                    <a:pt x="10470" y="6148"/>
                  </a:lnTo>
                  <a:lnTo>
                    <a:pt x="10614" y="6580"/>
                  </a:lnTo>
                  <a:lnTo>
                    <a:pt x="10662" y="7109"/>
                  </a:lnTo>
                  <a:lnTo>
                    <a:pt x="10662" y="7109"/>
                  </a:lnTo>
                  <a:lnTo>
                    <a:pt x="10806" y="7061"/>
                  </a:lnTo>
                  <a:lnTo>
                    <a:pt x="11046" y="7061"/>
                  </a:lnTo>
                  <a:lnTo>
                    <a:pt x="11190" y="7061"/>
                  </a:lnTo>
                  <a:lnTo>
                    <a:pt x="11286" y="7109"/>
                  </a:lnTo>
                  <a:lnTo>
                    <a:pt x="11334" y="7205"/>
                  </a:lnTo>
                  <a:lnTo>
                    <a:pt x="11334" y="7349"/>
                  </a:lnTo>
                  <a:lnTo>
                    <a:pt x="11334" y="7349"/>
                  </a:lnTo>
                  <a:lnTo>
                    <a:pt x="11046" y="8069"/>
                  </a:lnTo>
                  <a:lnTo>
                    <a:pt x="10758" y="8645"/>
                  </a:lnTo>
                  <a:lnTo>
                    <a:pt x="10470" y="9222"/>
                  </a:lnTo>
                  <a:lnTo>
                    <a:pt x="10085" y="9798"/>
                  </a:lnTo>
                  <a:lnTo>
                    <a:pt x="9749" y="10230"/>
                  </a:lnTo>
                  <a:lnTo>
                    <a:pt x="9605" y="10422"/>
                  </a:lnTo>
                  <a:lnTo>
                    <a:pt x="9413" y="10566"/>
                  </a:lnTo>
                  <a:lnTo>
                    <a:pt x="9269" y="10615"/>
                  </a:lnTo>
                  <a:lnTo>
                    <a:pt x="9125" y="10615"/>
                  </a:lnTo>
                  <a:lnTo>
                    <a:pt x="9125" y="10615"/>
                  </a:lnTo>
                  <a:lnTo>
                    <a:pt x="8837" y="10566"/>
                  </a:lnTo>
                  <a:lnTo>
                    <a:pt x="8645" y="10470"/>
                  </a:lnTo>
                  <a:lnTo>
                    <a:pt x="8357" y="10278"/>
                  </a:lnTo>
                  <a:lnTo>
                    <a:pt x="8164" y="10086"/>
                  </a:lnTo>
                  <a:lnTo>
                    <a:pt x="8116" y="10038"/>
                  </a:lnTo>
                  <a:lnTo>
                    <a:pt x="8116" y="10038"/>
                  </a:lnTo>
                  <a:lnTo>
                    <a:pt x="7876" y="10038"/>
                  </a:lnTo>
                  <a:lnTo>
                    <a:pt x="7300" y="9990"/>
                  </a:lnTo>
                  <a:lnTo>
                    <a:pt x="7012" y="9942"/>
                  </a:lnTo>
                  <a:lnTo>
                    <a:pt x="6676" y="9846"/>
                  </a:lnTo>
                  <a:lnTo>
                    <a:pt x="6435" y="9750"/>
                  </a:lnTo>
                  <a:lnTo>
                    <a:pt x="6291" y="9606"/>
                  </a:lnTo>
                  <a:lnTo>
                    <a:pt x="6291" y="9606"/>
                  </a:lnTo>
                  <a:lnTo>
                    <a:pt x="5619" y="8501"/>
                  </a:lnTo>
                  <a:lnTo>
                    <a:pt x="5619" y="8501"/>
                  </a:lnTo>
                  <a:lnTo>
                    <a:pt x="4755" y="8021"/>
                  </a:lnTo>
                  <a:lnTo>
                    <a:pt x="2786" y="6965"/>
                  </a:lnTo>
                  <a:lnTo>
                    <a:pt x="1777" y="6388"/>
                  </a:lnTo>
                  <a:lnTo>
                    <a:pt x="865" y="5812"/>
                  </a:lnTo>
                  <a:lnTo>
                    <a:pt x="240" y="5380"/>
                  </a:lnTo>
                  <a:lnTo>
                    <a:pt x="48" y="5188"/>
                  </a:lnTo>
                  <a:lnTo>
                    <a:pt x="0" y="5092"/>
                  </a:lnTo>
                  <a:lnTo>
                    <a:pt x="0" y="5092"/>
                  </a:lnTo>
                  <a:lnTo>
                    <a:pt x="144" y="4083"/>
                  </a:lnTo>
                  <a:lnTo>
                    <a:pt x="480" y="2354"/>
                  </a:lnTo>
                  <a:lnTo>
                    <a:pt x="96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0" name="Google Shape;4720;p70"/>
            <p:cNvSpPr/>
            <p:nvPr/>
          </p:nvSpPr>
          <p:spPr>
            <a:xfrm>
              <a:off x="2638175" y="1369900"/>
              <a:ext cx="62450" cy="134500"/>
            </a:xfrm>
            <a:custGeom>
              <a:avLst/>
              <a:gdLst/>
              <a:ahLst/>
              <a:cxnLst/>
              <a:rect l="l" t="t" r="r" b="b"/>
              <a:pathLst>
                <a:path w="2498" h="5380" extrusionOk="0">
                  <a:moveTo>
                    <a:pt x="1537" y="0"/>
                  </a:moveTo>
                  <a:lnTo>
                    <a:pt x="1201" y="1105"/>
                  </a:lnTo>
                  <a:lnTo>
                    <a:pt x="769" y="2546"/>
                  </a:lnTo>
                  <a:lnTo>
                    <a:pt x="0" y="4899"/>
                  </a:lnTo>
                  <a:lnTo>
                    <a:pt x="673" y="5379"/>
                  </a:lnTo>
                  <a:lnTo>
                    <a:pt x="2498" y="577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4A6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1" name="Google Shape;4721;p70"/>
            <p:cNvSpPr/>
            <p:nvPr/>
          </p:nvSpPr>
          <p:spPr>
            <a:xfrm>
              <a:off x="2638175" y="1369900"/>
              <a:ext cx="62450" cy="134500"/>
            </a:xfrm>
            <a:custGeom>
              <a:avLst/>
              <a:gdLst/>
              <a:ahLst/>
              <a:cxnLst/>
              <a:rect l="l" t="t" r="r" b="b"/>
              <a:pathLst>
                <a:path w="2498" h="5380" fill="none" extrusionOk="0">
                  <a:moveTo>
                    <a:pt x="1537" y="0"/>
                  </a:moveTo>
                  <a:lnTo>
                    <a:pt x="1537" y="0"/>
                  </a:lnTo>
                  <a:lnTo>
                    <a:pt x="1201" y="1105"/>
                  </a:lnTo>
                  <a:lnTo>
                    <a:pt x="769" y="2546"/>
                  </a:lnTo>
                  <a:lnTo>
                    <a:pt x="0" y="4899"/>
                  </a:lnTo>
                  <a:lnTo>
                    <a:pt x="0" y="4899"/>
                  </a:lnTo>
                  <a:lnTo>
                    <a:pt x="673" y="5379"/>
                  </a:lnTo>
                  <a:lnTo>
                    <a:pt x="2498" y="577"/>
                  </a:lnTo>
                  <a:lnTo>
                    <a:pt x="2498" y="577"/>
                  </a:lnTo>
                  <a:lnTo>
                    <a:pt x="153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2" name="Google Shape;4722;p70"/>
            <p:cNvSpPr/>
            <p:nvPr/>
          </p:nvSpPr>
          <p:spPr>
            <a:xfrm>
              <a:off x="2496500" y="1272650"/>
              <a:ext cx="182525" cy="228150"/>
            </a:xfrm>
            <a:custGeom>
              <a:avLst/>
              <a:gdLst/>
              <a:ahLst/>
              <a:cxnLst/>
              <a:rect l="l" t="t" r="r" b="b"/>
              <a:pathLst>
                <a:path w="7301" h="9126" extrusionOk="0">
                  <a:moveTo>
                    <a:pt x="0" y="0"/>
                  </a:moveTo>
                  <a:lnTo>
                    <a:pt x="721" y="6484"/>
                  </a:lnTo>
                  <a:lnTo>
                    <a:pt x="5571" y="9125"/>
                  </a:lnTo>
                  <a:lnTo>
                    <a:pt x="6340" y="6580"/>
                  </a:lnTo>
                  <a:lnTo>
                    <a:pt x="6964" y="4707"/>
                  </a:lnTo>
                  <a:lnTo>
                    <a:pt x="7156" y="3938"/>
                  </a:lnTo>
                  <a:lnTo>
                    <a:pt x="7300" y="3458"/>
                  </a:lnTo>
                  <a:lnTo>
                    <a:pt x="7252" y="3362"/>
                  </a:lnTo>
                  <a:lnTo>
                    <a:pt x="7204" y="3266"/>
                  </a:lnTo>
                  <a:lnTo>
                    <a:pt x="7012" y="3074"/>
                  </a:lnTo>
                  <a:lnTo>
                    <a:pt x="6676" y="2834"/>
                  </a:lnTo>
                  <a:lnTo>
                    <a:pt x="6196" y="2546"/>
                  </a:lnTo>
                  <a:lnTo>
                    <a:pt x="5043" y="1969"/>
                  </a:lnTo>
                  <a:lnTo>
                    <a:pt x="3698" y="1393"/>
                  </a:lnTo>
                  <a:lnTo>
                    <a:pt x="1153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3" name="Google Shape;4723;p70"/>
            <p:cNvSpPr/>
            <p:nvPr/>
          </p:nvSpPr>
          <p:spPr>
            <a:xfrm>
              <a:off x="2496500" y="1272650"/>
              <a:ext cx="182525" cy="228150"/>
            </a:xfrm>
            <a:custGeom>
              <a:avLst/>
              <a:gdLst/>
              <a:ahLst/>
              <a:cxnLst/>
              <a:rect l="l" t="t" r="r" b="b"/>
              <a:pathLst>
                <a:path w="7301" h="912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153" y="432"/>
                  </a:lnTo>
                  <a:lnTo>
                    <a:pt x="3698" y="1393"/>
                  </a:lnTo>
                  <a:lnTo>
                    <a:pt x="5043" y="1969"/>
                  </a:lnTo>
                  <a:lnTo>
                    <a:pt x="6196" y="2546"/>
                  </a:lnTo>
                  <a:lnTo>
                    <a:pt x="6676" y="2834"/>
                  </a:lnTo>
                  <a:lnTo>
                    <a:pt x="7012" y="3074"/>
                  </a:lnTo>
                  <a:lnTo>
                    <a:pt x="7204" y="3266"/>
                  </a:lnTo>
                  <a:lnTo>
                    <a:pt x="7252" y="3362"/>
                  </a:lnTo>
                  <a:lnTo>
                    <a:pt x="7300" y="3458"/>
                  </a:lnTo>
                  <a:lnTo>
                    <a:pt x="7300" y="3458"/>
                  </a:lnTo>
                  <a:lnTo>
                    <a:pt x="7156" y="3938"/>
                  </a:lnTo>
                  <a:lnTo>
                    <a:pt x="6964" y="4707"/>
                  </a:lnTo>
                  <a:lnTo>
                    <a:pt x="6340" y="6580"/>
                  </a:lnTo>
                  <a:lnTo>
                    <a:pt x="5571" y="9125"/>
                  </a:lnTo>
                  <a:lnTo>
                    <a:pt x="721" y="648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4" name="Google Shape;4724;p70"/>
            <p:cNvSpPr/>
            <p:nvPr/>
          </p:nvSpPr>
          <p:spPr>
            <a:xfrm>
              <a:off x="1856550" y="1399900"/>
              <a:ext cx="153725" cy="141700"/>
            </a:xfrm>
            <a:custGeom>
              <a:avLst/>
              <a:gdLst/>
              <a:ahLst/>
              <a:cxnLst/>
              <a:rect l="l" t="t" r="r" b="b"/>
              <a:pathLst>
                <a:path w="6149" h="5668" extrusionOk="0">
                  <a:moveTo>
                    <a:pt x="1586" y="1"/>
                  </a:moveTo>
                  <a:lnTo>
                    <a:pt x="1250" y="49"/>
                  </a:lnTo>
                  <a:lnTo>
                    <a:pt x="1058" y="145"/>
                  </a:lnTo>
                  <a:lnTo>
                    <a:pt x="1010" y="193"/>
                  </a:lnTo>
                  <a:lnTo>
                    <a:pt x="961" y="289"/>
                  </a:lnTo>
                  <a:lnTo>
                    <a:pt x="1010" y="433"/>
                  </a:lnTo>
                  <a:lnTo>
                    <a:pt x="1154" y="577"/>
                  </a:lnTo>
                  <a:lnTo>
                    <a:pt x="1298" y="673"/>
                  </a:lnTo>
                  <a:lnTo>
                    <a:pt x="1538" y="817"/>
                  </a:lnTo>
                  <a:lnTo>
                    <a:pt x="2018" y="961"/>
                  </a:lnTo>
                  <a:lnTo>
                    <a:pt x="2450" y="1106"/>
                  </a:lnTo>
                  <a:lnTo>
                    <a:pt x="2354" y="1298"/>
                  </a:lnTo>
                  <a:lnTo>
                    <a:pt x="2258" y="1538"/>
                  </a:lnTo>
                  <a:lnTo>
                    <a:pt x="1586" y="1826"/>
                  </a:lnTo>
                  <a:lnTo>
                    <a:pt x="769" y="2210"/>
                  </a:lnTo>
                  <a:lnTo>
                    <a:pt x="433" y="2450"/>
                  </a:lnTo>
                  <a:lnTo>
                    <a:pt x="145" y="2594"/>
                  </a:lnTo>
                  <a:lnTo>
                    <a:pt x="1" y="2786"/>
                  </a:lnTo>
                  <a:lnTo>
                    <a:pt x="1" y="2834"/>
                  </a:lnTo>
                  <a:lnTo>
                    <a:pt x="49" y="2882"/>
                  </a:lnTo>
                  <a:lnTo>
                    <a:pt x="241" y="2930"/>
                  </a:lnTo>
                  <a:lnTo>
                    <a:pt x="529" y="2930"/>
                  </a:lnTo>
                  <a:lnTo>
                    <a:pt x="865" y="2882"/>
                  </a:lnTo>
                  <a:lnTo>
                    <a:pt x="1202" y="2786"/>
                  </a:lnTo>
                  <a:lnTo>
                    <a:pt x="1922" y="2594"/>
                  </a:lnTo>
                  <a:lnTo>
                    <a:pt x="2354" y="2402"/>
                  </a:lnTo>
                  <a:lnTo>
                    <a:pt x="2354" y="2450"/>
                  </a:lnTo>
                  <a:lnTo>
                    <a:pt x="1874" y="2786"/>
                  </a:lnTo>
                  <a:lnTo>
                    <a:pt x="1154" y="3363"/>
                  </a:lnTo>
                  <a:lnTo>
                    <a:pt x="817" y="3651"/>
                  </a:lnTo>
                  <a:lnTo>
                    <a:pt x="577" y="3939"/>
                  </a:lnTo>
                  <a:lnTo>
                    <a:pt x="433" y="4179"/>
                  </a:lnTo>
                  <a:lnTo>
                    <a:pt x="433" y="4227"/>
                  </a:lnTo>
                  <a:lnTo>
                    <a:pt x="529" y="4323"/>
                  </a:lnTo>
                  <a:lnTo>
                    <a:pt x="625" y="4371"/>
                  </a:lnTo>
                  <a:lnTo>
                    <a:pt x="721" y="4371"/>
                  </a:lnTo>
                  <a:lnTo>
                    <a:pt x="1058" y="4323"/>
                  </a:lnTo>
                  <a:lnTo>
                    <a:pt x="1442" y="4179"/>
                  </a:lnTo>
                  <a:lnTo>
                    <a:pt x="1874" y="3987"/>
                  </a:lnTo>
                  <a:lnTo>
                    <a:pt x="2594" y="3651"/>
                  </a:lnTo>
                  <a:lnTo>
                    <a:pt x="2882" y="3459"/>
                  </a:lnTo>
                  <a:lnTo>
                    <a:pt x="2642" y="3699"/>
                  </a:lnTo>
                  <a:lnTo>
                    <a:pt x="2066" y="4275"/>
                  </a:lnTo>
                  <a:lnTo>
                    <a:pt x="1826" y="4563"/>
                  </a:lnTo>
                  <a:lnTo>
                    <a:pt x="1634" y="4851"/>
                  </a:lnTo>
                  <a:lnTo>
                    <a:pt x="1538" y="5092"/>
                  </a:lnTo>
                  <a:lnTo>
                    <a:pt x="1538" y="5140"/>
                  </a:lnTo>
                  <a:lnTo>
                    <a:pt x="1586" y="5188"/>
                  </a:lnTo>
                  <a:lnTo>
                    <a:pt x="1682" y="5236"/>
                  </a:lnTo>
                  <a:lnTo>
                    <a:pt x="1778" y="5188"/>
                  </a:lnTo>
                  <a:lnTo>
                    <a:pt x="2018" y="5092"/>
                  </a:lnTo>
                  <a:lnTo>
                    <a:pt x="2258" y="4948"/>
                  </a:lnTo>
                  <a:lnTo>
                    <a:pt x="2546" y="4755"/>
                  </a:lnTo>
                  <a:lnTo>
                    <a:pt x="3075" y="4323"/>
                  </a:lnTo>
                  <a:lnTo>
                    <a:pt x="3363" y="4035"/>
                  </a:lnTo>
                  <a:lnTo>
                    <a:pt x="3411" y="4035"/>
                  </a:lnTo>
                  <a:lnTo>
                    <a:pt x="3219" y="4323"/>
                  </a:lnTo>
                  <a:lnTo>
                    <a:pt x="2979" y="4851"/>
                  </a:lnTo>
                  <a:lnTo>
                    <a:pt x="2882" y="5140"/>
                  </a:lnTo>
                  <a:lnTo>
                    <a:pt x="2834" y="5380"/>
                  </a:lnTo>
                  <a:lnTo>
                    <a:pt x="2834" y="5524"/>
                  </a:lnTo>
                  <a:lnTo>
                    <a:pt x="2882" y="5620"/>
                  </a:lnTo>
                  <a:lnTo>
                    <a:pt x="2931" y="5668"/>
                  </a:lnTo>
                  <a:lnTo>
                    <a:pt x="3027" y="5620"/>
                  </a:lnTo>
                  <a:lnTo>
                    <a:pt x="3171" y="5572"/>
                  </a:lnTo>
                  <a:lnTo>
                    <a:pt x="3507" y="5236"/>
                  </a:lnTo>
                  <a:lnTo>
                    <a:pt x="3891" y="4803"/>
                  </a:lnTo>
                  <a:lnTo>
                    <a:pt x="4227" y="4323"/>
                  </a:lnTo>
                  <a:lnTo>
                    <a:pt x="4515" y="4371"/>
                  </a:lnTo>
                  <a:lnTo>
                    <a:pt x="4755" y="4323"/>
                  </a:lnTo>
                  <a:lnTo>
                    <a:pt x="4996" y="4227"/>
                  </a:lnTo>
                  <a:lnTo>
                    <a:pt x="5236" y="4131"/>
                  </a:lnTo>
                  <a:lnTo>
                    <a:pt x="5524" y="3939"/>
                  </a:lnTo>
                  <a:lnTo>
                    <a:pt x="5764" y="3699"/>
                  </a:lnTo>
                  <a:lnTo>
                    <a:pt x="5956" y="3411"/>
                  </a:lnTo>
                  <a:lnTo>
                    <a:pt x="6052" y="3075"/>
                  </a:lnTo>
                  <a:lnTo>
                    <a:pt x="6148" y="2738"/>
                  </a:lnTo>
                  <a:lnTo>
                    <a:pt x="6100" y="2402"/>
                  </a:lnTo>
                  <a:lnTo>
                    <a:pt x="6052" y="2066"/>
                  </a:lnTo>
                  <a:lnTo>
                    <a:pt x="5908" y="1778"/>
                  </a:lnTo>
                  <a:lnTo>
                    <a:pt x="5476" y="1009"/>
                  </a:lnTo>
                  <a:lnTo>
                    <a:pt x="5332" y="769"/>
                  </a:lnTo>
                  <a:lnTo>
                    <a:pt x="5092" y="529"/>
                  </a:lnTo>
                  <a:lnTo>
                    <a:pt x="4852" y="385"/>
                  </a:lnTo>
                  <a:lnTo>
                    <a:pt x="4611" y="241"/>
                  </a:lnTo>
                  <a:lnTo>
                    <a:pt x="4323" y="193"/>
                  </a:lnTo>
                  <a:lnTo>
                    <a:pt x="4035" y="145"/>
                  </a:lnTo>
                  <a:lnTo>
                    <a:pt x="3699" y="145"/>
                  </a:lnTo>
                  <a:lnTo>
                    <a:pt x="3411" y="241"/>
                  </a:lnTo>
                  <a:lnTo>
                    <a:pt x="2834" y="145"/>
                  </a:lnTo>
                  <a:lnTo>
                    <a:pt x="2018" y="49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5" name="Google Shape;4725;p70"/>
            <p:cNvSpPr/>
            <p:nvPr/>
          </p:nvSpPr>
          <p:spPr>
            <a:xfrm>
              <a:off x="1959825" y="1248625"/>
              <a:ext cx="467050" cy="228150"/>
            </a:xfrm>
            <a:custGeom>
              <a:avLst/>
              <a:gdLst/>
              <a:ahLst/>
              <a:cxnLst/>
              <a:rect l="l" t="t" r="r" b="b"/>
              <a:pathLst>
                <a:path w="18682" h="9126" extrusionOk="0">
                  <a:moveTo>
                    <a:pt x="15368" y="1"/>
                  </a:moveTo>
                  <a:lnTo>
                    <a:pt x="14984" y="49"/>
                  </a:lnTo>
                  <a:lnTo>
                    <a:pt x="14552" y="193"/>
                  </a:lnTo>
                  <a:lnTo>
                    <a:pt x="12727" y="817"/>
                  </a:lnTo>
                  <a:lnTo>
                    <a:pt x="10710" y="1586"/>
                  </a:lnTo>
                  <a:lnTo>
                    <a:pt x="8645" y="2402"/>
                  </a:lnTo>
                  <a:lnTo>
                    <a:pt x="6580" y="3266"/>
                  </a:lnTo>
                  <a:lnTo>
                    <a:pt x="4611" y="4179"/>
                  </a:lnTo>
                  <a:lnTo>
                    <a:pt x="2786" y="5091"/>
                  </a:lnTo>
                  <a:lnTo>
                    <a:pt x="1969" y="5524"/>
                  </a:lnTo>
                  <a:lnTo>
                    <a:pt x="1249" y="6004"/>
                  </a:lnTo>
                  <a:lnTo>
                    <a:pt x="576" y="6484"/>
                  </a:lnTo>
                  <a:lnTo>
                    <a:pt x="0" y="6916"/>
                  </a:lnTo>
                  <a:lnTo>
                    <a:pt x="1009" y="9126"/>
                  </a:lnTo>
                  <a:lnTo>
                    <a:pt x="18634" y="3459"/>
                  </a:lnTo>
                  <a:lnTo>
                    <a:pt x="18682" y="3074"/>
                  </a:lnTo>
                  <a:lnTo>
                    <a:pt x="18634" y="2642"/>
                  </a:lnTo>
                  <a:lnTo>
                    <a:pt x="18586" y="2258"/>
                  </a:lnTo>
                  <a:lnTo>
                    <a:pt x="18442" y="1874"/>
                  </a:lnTo>
                  <a:lnTo>
                    <a:pt x="18250" y="1538"/>
                  </a:lnTo>
                  <a:lnTo>
                    <a:pt x="18058" y="1249"/>
                  </a:lnTo>
                  <a:lnTo>
                    <a:pt x="17818" y="961"/>
                  </a:lnTo>
                  <a:lnTo>
                    <a:pt x="17529" y="673"/>
                  </a:lnTo>
                  <a:lnTo>
                    <a:pt x="17241" y="481"/>
                  </a:lnTo>
                  <a:lnTo>
                    <a:pt x="16905" y="289"/>
                  </a:lnTo>
                  <a:lnTo>
                    <a:pt x="16521" y="145"/>
                  </a:lnTo>
                  <a:lnTo>
                    <a:pt x="16185" y="49"/>
                  </a:lnTo>
                  <a:lnTo>
                    <a:pt x="15752" y="1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6" name="Google Shape;4726;p70"/>
            <p:cNvSpPr/>
            <p:nvPr/>
          </p:nvSpPr>
          <p:spPr>
            <a:xfrm>
              <a:off x="1959825" y="1248625"/>
              <a:ext cx="467050" cy="228150"/>
            </a:xfrm>
            <a:custGeom>
              <a:avLst/>
              <a:gdLst/>
              <a:ahLst/>
              <a:cxnLst/>
              <a:rect l="l" t="t" r="r" b="b"/>
              <a:pathLst>
                <a:path w="18682" h="9126" fill="none" extrusionOk="0">
                  <a:moveTo>
                    <a:pt x="14552" y="193"/>
                  </a:moveTo>
                  <a:lnTo>
                    <a:pt x="14552" y="193"/>
                  </a:lnTo>
                  <a:lnTo>
                    <a:pt x="12727" y="817"/>
                  </a:lnTo>
                  <a:lnTo>
                    <a:pt x="10710" y="1586"/>
                  </a:lnTo>
                  <a:lnTo>
                    <a:pt x="8645" y="2402"/>
                  </a:lnTo>
                  <a:lnTo>
                    <a:pt x="6580" y="3266"/>
                  </a:lnTo>
                  <a:lnTo>
                    <a:pt x="4611" y="4179"/>
                  </a:lnTo>
                  <a:lnTo>
                    <a:pt x="2786" y="5091"/>
                  </a:lnTo>
                  <a:lnTo>
                    <a:pt x="1969" y="5524"/>
                  </a:lnTo>
                  <a:lnTo>
                    <a:pt x="1249" y="6004"/>
                  </a:lnTo>
                  <a:lnTo>
                    <a:pt x="576" y="6484"/>
                  </a:lnTo>
                  <a:lnTo>
                    <a:pt x="0" y="6916"/>
                  </a:lnTo>
                  <a:lnTo>
                    <a:pt x="1009" y="9126"/>
                  </a:lnTo>
                  <a:lnTo>
                    <a:pt x="18634" y="3459"/>
                  </a:lnTo>
                  <a:lnTo>
                    <a:pt x="18634" y="3459"/>
                  </a:lnTo>
                  <a:lnTo>
                    <a:pt x="18682" y="3074"/>
                  </a:lnTo>
                  <a:lnTo>
                    <a:pt x="18634" y="2642"/>
                  </a:lnTo>
                  <a:lnTo>
                    <a:pt x="18586" y="2258"/>
                  </a:lnTo>
                  <a:lnTo>
                    <a:pt x="18442" y="1874"/>
                  </a:lnTo>
                  <a:lnTo>
                    <a:pt x="18250" y="1538"/>
                  </a:lnTo>
                  <a:lnTo>
                    <a:pt x="18058" y="1249"/>
                  </a:lnTo>
                  <a:lnTo>
                    <a:pt x="17818" y="961"/>
                  </a:lnTo>
                  <a:lnTo>
                    <a:pt x="17529" y="673"/>
                  </a:lnTo>
                  <a:lnTo>
                    <a:pt x="17241" y="481"/>
                  </a:lnTo>
                  <a:lnTo>
                    <a:pt x="16905" y="289"/>
                  </a:lnTo>
                  <a:lnTo>
                    <a:pt x="16521" y="145"/>
                  </a:lnTo>
                  <a:lnTo>
                    <a:pt x="16185" y="49"/>
                  </a:lnTo>
                  <a:lnTo>
                    <a:pt x="15752" y="1"/>
                  </a:lnTo>
                  <a:lnTo>
                    <a:pt x="15368" y="1"/>
                  </a:lnTo>
                  <a:lnTo>
                    <a:pt x="14984" y="49"/>
                  </a:lnTo>
                  <a:lnTo>
                    <a:pt x="14552" y="1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7" name="Google Shape;4727;p70"/>
            <p:cNvSpPr/>
            <p:nvPr/>
          </p:nvSpPr>
          <p:spPr>
            <a:xfrm>
              <a:off x="1987425" y="1284650"/>
              <a:ext cx="225750" cy="190925"/>
            </a:xfrm>
            <a:custGeom>
              <a:avLst/>
              <a:gdLst/>
              <a:ahLst/>
              <a:cxnLst/>
              <a:rect l="l" t="t" r="r" b="b"/>
              <a:pathLst>
                <a:path w="9030" h="7637" extrusionOk="0">
                  <a:moveTo>
                    <a:pt x="9029" y="1"/>
                  </a:moveTo>
                  <a:lnTo>
                    <a:pt x="8405" y="241"/>
                  </a:lnTo>
                  <a:lnTo>
                    <a:pt x="7445" y="625"/>
                  </a:lnTo>
                  <a:lnTo>
                    <a:pt x="5043" y="1633"/>
                  </a:lnTo>
                  <a:lnTo>
                    <a:pt x="1922" y="2978"/>
                  </a:lnTo>
                  <a:lnTo>
                    <a:pt x="1634" y="2834"/>
                  </a:lnTo>
                  <a:lnTo>
                    <a:pt x="1393" y="2786"/>
                  </a:lnTo>
                  <a:lnTo>
                    <a:pt x="1153" y="2738"/>
                  </a:lnTo>
                  <a:lnTo>
                    <a:pt x="1057" y="2786"/>
                  </a:lnTo>
                  <a:lnTo>
                    <a:pt x="1009" y="2882"/>
                  </a:lnTo>
                  <a:lnTo>
                    <a:pt x="1009" y="3122"/>
                  </a:lnTo>
                  <a:lnTo>
                    <a:pt x="1057" y="3362"/>
                  </a:lnTo>
                  <a:lnTo>
                    <a:pt x="1105" y="3458"/>
                  </a:lnTo>
                  <a:lnTo>
                    <a:pt x="1009" y="3458"/>
                  </a:lnTo>
                  <a:lnTo>
                    <a:pt x="721" y="3410"/>
                  </a:lnTo>
                  <a:lnTo>
                    <a:pt x="577" y="3458"/>
                  </a:lnTo>
                  <a:lnTo>
                    <a:pt x="385" y="3506"/>
                  </a:lnTo>
                  <a:lnTo>
                    <a:pt x="241" y="3602"/>
                  </a:lnTo>
                  <a:lnTo>
                    <a:pt x="49" y="3698"/>
                  </a:lnTo>
                  <a:lnTo>
                    <a:pt x="1" y="3843"/>
                  </a:lnTo>
                  <a:lnTo>
                    <a:pt x="1" y="4035"/>
                  </a:lnTo>
                  <a:lnTo>
                    <a:pt x="49" y="4515"/>
                  </a:lnTo>
                  <a:lnTo>
                    <a:pt x="241" y="5139"/>
                  </a:lnTo>
                  <a:lnTo>
                    <a:pt x="481" y="5764"/>
                  </a:lnTo>
                  <a:lnTo>
                    <a:pt x="913" y="6964"/>
                  </a:lnTo>
                  <a:lnTo>
                    <a:pt x="1153" y="7492"/>
                  </a:lnTo>
                  <a:lnTo>
                    <a:pt x="1345" y="7588"/>
                  </a:lnTo>
                  <a:lnTo>
                    <a:pt x="1441" y="7637"/>
                  </a:lnTo>
                  <a:lnTo>
                    <a:pt x="1538" y="7588"/>
                  </a:lnTo>
                  <a:lnTo>
                    <a:pt x="1634" y="7540"/>
                  </a:lnTo>
                  <a:lnTo>
                    <a:pt x="1682" y="7444"/>
                  </a:lnTo>
                  <a:lnTo>
                    <a:pt x="1682" y="7396"/>
                  </a:lnTo>
                  <a:lnTo>
                    <a:pt x="2114" y="7492"/>
                  </a:lnTo>
                  <a:lnTo>
                    <a:pt x="2210" y="7492"/>
                  </a:lnTo>
                  <a:lnTo>
                    <a:pt x="2306" y="7444"/>
                  </a:lnTo>
                  <a:lnTo>
                    <a:pt x="2402" y="7396"/>
                  </a:lnTo>
                  <a:lnTo>
                    <a:pt x="2450" y="7300"/>
                  </a:lnTo>
                  <a:lnTo>
                    <a:pt x="2498" y="7060"/>
                  </a:lnTo>
                  <a:lnTo>
                    <a:pt x="2498" y="6964"/>
                  </a:lnTo>
                  <a:lnTo>
                    <a:pt x="8501" y="5187"/>
                  </a:lnTo>
                  <a:lnTo>
                    <a:pt x="9029" y="1"/>
                  </a:lnTo>
                  <a:close/>
                </a:path>
              </a:pathLst>
            </a:custGeom>
            <a:solidFill>
              <a:srgbClr val="4D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8" name="Google Shape;4728;p70"/>
            <p:cNvSpPr/>
            <p:nvPr/>
          </p:nvSpPr>
          <p:spPr>
            <a:xfrm>
              <a:off x="1987425" y="1284650"/>
              <a:ext cx="225750" cy="190925"/>
            </a:xfrm>
            <a:custGeom>
              <a:avLst/>
              <a:gdLst/>
              <a:ahLst/>
              <a:cxnLst/>
              <a:rect l="l" t="t" r="r" b="b"/>
              <a:pathLst>
                <a:path w="9030" h="7637" fill="none" extrusionOk="0">
                  <a:moveTo>
                    <a:pt x="1153" y="7492"/>
                  </a:moveTo>
                  <a:lnTo>
                    <a:pt x="1153" y="7492"/>
                  </a:lnTo>
                  <a:lnTo>
                    <a:pt x="913" y="6964"/>
                  </a:lnTo>
                  <a:lnTo>
                    <a:pt x="481" y="5764"/>
                  </a:lnTo>
                  <a:lnTo>
                    <a:pt x="241" y="5139"/>
                  </a:lnTo>
                  <a:lnTo>
                    <a:pt x="49" y="4515"/>
                  </a:lnTo>
                  <a:lnTo>
                    <a:pt x="1" y="4035"/>
                  </a:lnTo>
                  <a:lnTo>
                    <a:pt x="1" y="3843"/>
                  </a:lnTo>
                  <a:lnTo>
                    <a:pt x="49" y="3698"/>
                  </a:lnTo>
                  <a:lnTo>
                    <a:pt x="49" y="3698"/>
                  </a:lnTo>
                  <a:lnTo>
                    <a:pt x="241" y="3602"/>
                  </a:lnTo>
                  <a:lnTo>
                    <a:pt x="385" y="3506"/>
                  </a:lnTo>
                  <a:lnTo>
                    <a:pt x="577" y="3458"/>
                  </a:lnTo>
                  <a:lnTo>
                    <a:pt x="721" y="3410"/>
                  </a:lnTo>
                  <a:lnTo>
                    <a:pt x="1009" y="3458"/>
                  </a:lnTo>
                  <a:lnTo>
                    <a:pt x="1105" y="3458"/>
                  </a:lnTo>
                  <a:lnTo>
                    <a:pt x="1105" y="3458"/>
                  </a:lnTo>
                  <a:lnTo>
                    <a:pt x="1057" y="3362"/>
                  </a:lnTo>
                  <a:lnTo>
                    <a:pt x="1009" y="3122"/>
                  </a:lnTo>
                  <a:lnTo>
                    <a:pt x="1009" y="2882"/>
                  </a:lnTo>
                  <a:lnTo>
                    <a:pt x="1057" y="2786"/>
                  </a:lnTo>
                  <a:lnTo>
                    <a:pt x="1153" y="2738"/>
                  </a:lnTo>
                  <a:lnTo>
                    <a:pt x="1153" y="2738"/>
                  </a:lnTo>
                  <a:lnTo>
                    <a:pt x="1393" y="2786"/>
                  </a:lnTo>
                  <a:lnTo>
                    <a:pt x="1634" y="2834"/>
                  </a:lnTo>
                  <a:lnTo>
                    <a:pt x="1922" y="2978"/>
                  </a:lnTo>
                  <a:lnTo>
                    <a:pt x="1922" y="2978"/>
                  </a:lnTo>
                  <a:lnTo>
                    <a:pt x="5043" y="1633"/>
                  </a:lnTo>
                  <a:lnTo>
                    <a:pt x="7445" y="625"/>
                  </a:lnTo>
                  <a:lnTo>
                    <a:pt x="8405" y="241"/>
                  </a:lnTo>
                  <a:lnTo>
                    <a:pt x="9029" y="1"/>
                  </a:lnTo>
                  <a:lnTo>
                    <a:pt x="8501" y="5187"/>
                  </a:lnTo>
                  <a:lnTo>
                    <a:pt x="2498" y="6964"/>
                  </a:lnTo>
                  <a:lnTo>
                    <a:pt x="2498" y="6964"/>
                  </a:lnTo>
                  <a:lnTo>
                    <a:pt x="2498" y="7060"/>
                  </a:lnTo>
                  <a:lnTo>
                    <a:pt x="2450" y="7300"/>
                  </a:lnTo>
                  <a:lnTo>
                    <a:pt x="2402" y="7396"/>
                  </a:lnTo>
                  <a:lnTo>
                    <a:pt x="2306" y="7444"/>
                  </a:lnTo>
                  <a:lnTo>
                    <a:pt x="2210" y="7492"/>
                  </a:lnTo>
                  <a:lnTo>
                    <a:pt x="2114" y="7492"/>
                  </a:lnTo>
                  <a:lnTo>
                    <a:pt x="2114" y="7492"/>
                  </a:lnTo>
                  <a:lnTo>
                    <a:pt x="1682" y="7396"/>
                  </a:lnTo>
                  <a:lnTo>
                    <a:pt x="1682" y="7396"/>
                  </a:lnTo>
                  <a:lnTo>
                    <a:pt x="1682" y="7444"/>
                  </a:lnTo>
                  <a:lnTo>
                    <a:pt x="1634" y="7540"/>
                  </a:lnTo>
                  <a:lnTo>
                    <a:pt x="1538" y="7588"/>
                  </a:lnTo>
                  <a:lnTo>
                    <a:pt x="1441" y="7637"/>
                  </a:lnTo>
                  <a:lnTo>
                    <a:pt x="1345" y="7588"/>
                  </a:lnTo>
                  <a:lnTo>
                    <a:pt x="1153" y="74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9" name="Google Shape;4729;p70"/>
            <p:cNvSpPr/>
            <p:nvPr/>
          </p:nvSpPr>
          <p:spPr>
            <a:xfrm>
              <a:off x="2161525" y="1296650"/>
              <a:ext cx="38450" cy="124900"/>
            </a:xfrm>
            <a:custGeom>
              <a:avLst/>
              <a:gdLst/>
              <a:ahLst/>
              <a:cxnLst/>
              <a:rect l="l" t="t" r="r" b="b"/>
              <a:pathLst>
                <a:path w="1538" h="4996" extrusionOk="0">
                  <a:moveTo>
                    <a:pt x="817" y="1"/>
                  </a:moveTo>
                  <a:lnTo>
                    <a:pt x="0" y="337"/>
                  </a:lnTo>
                  <a:lnTo>
                    <a:pt x="48" y="1490"/>
                  </a:lnTo>
                  <a:lnTo>
                    <a:pt x="144" y="2738"/>
                  </a:lnTo>
                  <a:lnTo>
                    <a:pt x="241" y="3939"/>
                  </a:lnTo>
                  <a:lnTo>
                    <a:pt x="433" y="4995"/>
                  </a:lnTo>
                  <a:lnTo>
                    <a:pt x="1537" y="4707"/>
                  </a:lnTo>
                  <a:lnTo>
                    <a:pt x="1441" y="4659"/>
                  </a:lnTo>
                  <a:lnTo>
                    <a:pt x="1393" y="4563"/>
                  </a:lnTo>
                  <a:lnTo>
                    <a:pt x="1249" y="4179"/>
                  </a:lnTo>
                  <a:lnTo>
                    <a:pt x="1105" y="3603"/>
                  </a:lnTo>
                  <a:lnTo>
                    <a:pt x="1009" y="2882"/>
                  </a:lnTo>
                  <a:lnTo>
                    <a:pt x="865" y="1345"/>
                  </a:lnTo>
                  <a:lnTo>
                    <a:pt x="817" y="1"/>
                  </a:lnTo>
                  <a:close/>
                </a:path>
              </a:pathLst>
            </a:custGeom>
            <a:solidFill>
              <a:srgbClr val="4A6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0" name="Google Shape;4730;p70"/>
            <p:cNvSpPr/>
            <p:nvPr/>
          </p:nvSpPr>
          <p:spPr>
            <a:xfrm>
              <a:off x="2161525" y="1296650"/>
              <a:ext cx="38450" cy="124900"/>
            </a:xfrm>
            <a:custGeom>
              <a:avLst/>
              <a:gdLst/>
              <a:ahLst/>
              <a:cxnLst/>
              <a:rect l="l" t="t" r="r" b="b"/>
              <a:pathLst>
                <a:path w="1538" h="4996" fill="none" extrusionOk="0">
                  <a:moveTo>
                    <a:pt x="817" y="1"/>
                  </a:moveTo>
                  <a:lnTo>
                    <a:pt x="817" y="1"/>
                  </a:lnTo>
                  <a:lnTo>
                    <a:pt x="0" y="337"/>
                  </a:lnTo>
                  <a:lnTo>
                    <a:pt x="0" y="337"/>
                  </a:lnTo>
                  <a:lnTo>
                    <a:pt x="48" y="1490"/>
                  </a:lnTo>
                  <a:lnTo>
                    <a:pt x="144" y="2738"/>
                  </a:lnTo>
                  <a:lnTo>
                    <a:pt x="241" y="3939"/>
                  </a:lnTo>
                  <a:lnTo>
                    <a:pt x="433" y="4995"/>
                  </a:lnTo>
                  <a:lnTo>
                    <a:pt x="1537" y="4707"/>
                  </a:lnTo>
                  <a:lnTo>
                    <a:pt x="1537" y="4707"/>
                  </a:lnTo>
                  <a:lnTo>
                    <a:pt x="1537" y="4707"/>
                  </a:lnTo>
                  <a:lnTo>
                    <a:pt x="1537" y="4707"/>
                  </a:lnTo>
                  <a:lnTo>
                    <a:pt x="1537" y="4707"/>
                  </a:lnTo>
                  <a:lnTo>
                    <a:pt x="1441" y="4659"/>
                  </a:lnTo>
                  <a:lnTo>
                    <a:pt x="1393" y="4563"/>
                  </a:lnTo>
                  <a:lnTo>
                    <a:pt x="1249" y="4179"/>
                  </a:lnTo>
                  <a:lnTo>
                    <a:pt x="1105" y="3603"/>
                  </a:lnTo>
                  <a:lnTo>
                    <a:pt x="1009" y="2882"/>
                  </a:lnTo>
                  <a:lnTo>
                    <a:pt x="865" y="1345"/>
                  </a:lnTo>
                  <a:lnTo>
                    <a:pt x="8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1" name="Google Shape;4731;p70"/>
            <p:cNvSpPr/>
            <p:nvPr/>
          </p:nvSpPr>
          <p:spPr>
            <a:xfrm>
              <a:off x="2181925" y="1234225"/>
              <a:ext cx="187325" cy="180125"/>
            </a:xfrm>
            <a:custGeom>
              <a:avLst/>
              <a:gdLst/>
              <a:ahLst/>
              <a:cxnLst/>
              <a:rect l="l" t="t" r="r" b="b"/>
              <a:pathLst>
                <a:path w="7493" h="7205" extrusionOk="0">
                  <a:moveTo>
                    <a:pt x="7493" y="0"/>
                  </a:moveTo>
                  <a:lnTo>
                    <a:pt x="6340" y="193"/>
                  </a:lnTo>
                  <a:lnTo>
                    <a:pt x="3891" y="721"/>
                  </a:lnTo>
                  <a:lnTo>
                    <a:pt x="2546" y="1009"/>
                  </a:lnTo>
                  <a:lnTo>
                    <a:pt x="1346" y="1297"/>
                  </a:lnTo>
                  <a:lnTo>
                    <a:pt x="481" y="1537"/>
                  </a:lnTo>
                  <a:lnTo>
                    <a:pt x="193" y="1681"/>
                  </a:lnTo>
                  <a:lnTo>
                    <a:pt x="97" y="1777"/>
                  </a:lnTo>
                  <a:lnTo>
                    <a:pt x="49" y="1873"/>
                  </a:lnTo>
                  <a:lnTo>
                    <a:pt x="1" y="2114"/>
                  </a:lnTo>
                  <a:lnTo>
                    <a:pt x="1" y="2786"/>
                  </a:lnTo>
                  <a:lnTo>
                    <a:pt x="49" y="3698"/>
                  </a:lnTo>
                  <a:lnTo>
                    <a:pt x="97" y="4659"/>
                  </a:lnTo>
                  <a:lnTo>
                    <a:pt x="241" y="5619"/>
                  </a:lnTo>
                  <a:lnTo>
                    <a:pt x="385" y="6436"/>
                  </a:lnTo>
                  <a:lnTo>
                    <a:pt x="529" y="6964"/>
                  </a:lnTo>
                  <a:lnTo>
                    <a:pt x="625" y="7156"/>
                  </a:lnTo>
                  <a:lnTo>
                    <a:pt x="721" y="7204"/>
                  </a:lnTo>
                  <a:lnTo>
                    <a:pt x="1105" y="7108"/>
                  </a:lnTo>
                  <a:lnTo>
                    <a:pt x="1874" y="6916"/>
                  </a:lnTo>
                  <a:lnTo>
                    <a:pt x="3939" y="6292"/>
                  </a:lnTo>
                  <a:lnTo>
                    <a:pt x="6772" y="5427"/>
                  </a:lnTo>
                  <a:lnTo>
                    <a:pt x="7493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2" name="Google Shape;4732;p70"/>
            <p:cNvSpPr/>
            <p:nvPr/>
          </p:nvSpPr>
          <p:spPr>
            <a:xfrm>
              <a:off x="2181925" y="1234225"/>
              <a:ext cx="187325" cy="180125"/>
            </a:xfrm>
            <a:custGeom>
              <a:avLst/>
              <a:gdLst/>
              <a:ahLst/>
              <a:cxnLst/>
              <a:rect l="l" t="t" r="r" b="b"/>
              <a:pathLst>
                <a:path w="7493" h="7205" fill="none" extrusionOk="0">
                  <a:moveTo>
                    <a:pt x="7493" y="0"/>
                  </a:moveTo>
                  <a:lnTo>
                    <a:pt x="7493" y="0"/>
                  </a:lnTo>
                  <a:lnTo>
                    <a:pt x="6340" y="193"/>
                  </a:lnTo>
                  <a:lnTo>
                    <a:pt x="3891" y="721"/>
                  </a:lnTo>
                  <a:lnTo>
                    <a:pt x="2546" y="1009"/>
                  </a:lnTo>
                  <a:lnTo>
                    <a:pt x="1346" y="1297"/>
                  </a:lnTo>
                  <a:lnTo>
                    <a:pt x="481" y="1537"/>
                  </a:lnTo>
                  <a:lnTo>
                    <a:pt x="193" y="1681"/>
                  </a:lnTo>
                  <a:lnTo>
                    <a:pt x="97" y="1777"/>
                  </a:lnTo>
                  <a:lnTo>
                    <a:pt x="97" y="1777"/>
                  </a:lnTo>
                  <a:lnTo>
                    <a:pt x="49" y="1873"/>
                  </a:lnTo>
                  <a:lnTo>
                    <a:pt x="1" y="2114"/>
                  </a:lnTo>
                  <a:lnTo>
                    <a:pt x="1" y="2786"/>
                  </a:lnTo>
                  <a:lnTo>
                    <a:pt x="49" y="3698"/>
                  </a:lnTo>
                  <a:lnTo>
                    <a:pt x="97" y="4659"/>
                  </a:lnTo>
                  <a:lnTo>
                    <a:pt x="241" y="5619"/>
                  </a:lnTo>
                  <a:lnTo>
                    <a:pt x="385" y="6436"/>
                  </a:lnTo>
                  <a:lnTo>
                    <a:pt x="529" y="6964"/>
                  </a:lnTo>
                  <a:lnTo>
                    <a:pt x="625" y="7156"/>
                  </a:lnTo>
                  <a:lnTo>
                    <a:pt x="721" y="7204"/>
                  </a:lnTo>
                  <a:lnTo>
                    <a:pt x="721" y="7204"/>
                  </a:lnTo>
                  <a:lnTo>
                    <a:pt x="1105" y="7108"/>
                  </a:lnTo>
                  <a:lnTo>
                    <a:pt x="1874" y="6916"/>
                  </a:lnTo>
                  <a:lnTo>
                    <a:pt x="3939" y="6292"/>
                  </a:lnTo>
                  <a:lnTo>
                    <a:pt x="6772" y="5427"/>
                  </a:lnTo>
                  <a:lnTo>
                    <a:pt x="74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3" name="Google Shape;4733;p70"/>
            <p:cNvSpPr/>
            <p:nvPr/>
          </p:nvSpPr>
          <p:spPr>
            <a:xfrm>
              <a:off x="2359625" y="1596825"/>
              <a:ext cx="366225" cy="220925"/>
            </a:xfrm>
            <a:custGeom>
              <a:avLst/>
              <a:gdLst/>
              <a:ahLst/>
              <a:cxnLst/>
              <a:rect l="l" t="t" r="r" b="b"/>
              <a:pathLst>
                <a:path w="14649" h="8837" extrusionOk="0">
                  <a:moveTo>
                    <a:pt x="1" y="0"/>
                  </a:moveTo>
                  <a:lnTo>
                    <a:pt x="577" y="1297"/>
                  </a:lnTo>
                  <a:lnTo>
                    <a:pt x="1153" y="2593"/>
                  </a:lnTo>
                  <a:lnTo>
                    <a:pt x="1970" y="4082"/>
                  </a:lnTo>
                  <a:lnTo>
                    <a:pt x="2402" y="4899"/>
                  </a:lnTo>
                  <a:lnTo>
                    <a:pt x="2882" y="5667"/>
                  </a:lnTo>
                  <a:lnTo>
                    <a:pt x="3362" y="6387"/>
                  </a:lnTo>
                  <a:lnTo>
                    <a:pt x="3843" y="7060"/>
                  </a:lnTo>
                  <a:lnTo>
                    <a:pt x="4371" y="7684"/>
                  </a:lnTo>
                  <a:lnTo>
                    <a:pt x="4851" y="8164"/>
                  </a:lnTo>
                  <a:lnTo>
                    <a:pt x="5379" y="8549"/>
                  </a:lnTo>
                  <a:lnTo>
                    <a:pt x="5619" y="8693"/>
                  </a:lnTo>
                  <a:lnTo>
                    <a:pt x="5860" y="8741"/>
                  </a:lnTo>
                  <a:lnTo>
                    <a:pt x="6100" y="8837"/>
                  </a:lnTo>
                  <a:lnTo>
                    <a:pt x="6340" y="8837"/>
                  </a:lnTo>
                  <a:lnTo>
                    <a:pt x="6916" y="8789"/>
                  </a:lnTo>
                  <a:lnTo>
                    <a:pt x="7444" y="8693"/>
                  </a:lnTo>
                  <a:lnTo>
                    <a:pt x="7973" y="8452"/>
                  </a:lnTo>
                  <a:lnTo>
                    <a:pt x="8549" y="8164"/>
                  </a:lnTo>
                  <a:lnTo>
                    <a:pt x="9125" y="7828"/>
                  </a:lnTo>
                  <a:lnTo>
                    <a:pt x="9654" y="7444"/>
                  </a:lnTo>
                  <a:lnTo>
                    <a:pt x="10134" y="7012"/>
                  </a:lnTo>
                  <a:lnTo>
                    <a:pt x="11094" y="6195"/>
                  </a:lnTo>
                  <a:lnTo>
                    <a:pt x="11815" y="5475"/>
                  </a:lnTo>
                  <a:lnTo>
                    <a:pt x="12487" y="4707"/>
                  </a:lnTo>
                  <a:lnTo>
                    <a:pt x="12823" y="5043"/>
                  </a:lnTo>
                  <a:lnTo>
                    <a:pt x="13496" y="5715"/>
                  </a:lnTo>
                  <a:lnTo>
                    <a:pt x="13880" y="6003"/>
                  </a:lnTo>
                  <a:lnTo>
                    <a:pt x="14216" y="6243"/>
                  </a:lnTo>
                  <a:lnTo>
                    <a:pt x="14360" y="6291"/>
                  </a:lnTo>
                  <a:lnTo>
                    <a:pt x="14504" y="6339"/>
                  </a:lnTo>
                  <a:lnTo>
                    <a:pt x="14600" y="6291"/>
                  </a:lnTo>
                  <a:lnTo>
                    <a:pt x="14648" y="6195"/>
                  </a:lnTo>
                  <a:lnTo>
                    <a:pt x="14648" y="6099"/>
                  </a:lnTo>
                  <a:lnTo>
                    <a:pt x="14600" y="5907"/>
                  </a:lnTo>
                  <a:lnTo>
                    <a:pt x="14360" y="5379"/>
                  </a:lnTo>
                  <a:lnTo>
                    <a:pt x="13976" y="4755"/>
                  </a:lnTo>
                  <a:lnTo>
                    <a:pt x="13544" y="4082"/>
                  </a:lnTo>
                  <a:lnTo>
                    <a:pt x="12727" y="2930"/>
                  </a:lnTo>
                  <a:lnTo>
                    <a:pt x="12343" y="2449"/>
                  </a:lnTo>
                  <a:lnTo>
                    <a:pt x="7685" y="5235"/>
                  </a:lnTo>
                  <a:lnTo>
                    <a:pt x="6052" y="12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4" name="Google Shape;4734;p70"/>
            <p:cNvSpPr/>
            <p:nvPr/>
          </p:nvSpPr>
          <p:spPr>
            <a:xfrm>
              <a:off x="2359625" y="1596825"/>
              <a:ext cx="366225" cy="220925"/>
            </a:xfrm>
            <a:custGeom>
              <a:avLst/>
              <a:gdLst/>
              <a:ahLst/>
              <a:cxnLst/>
              <a:rect l="l" t="t" r="r" b="b"/>
              <a:pathLst>
                <a:path w="14649" h="88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577" y="1297"/>
                  </a:lnTo>
                  <a:lnTo>
                    <a:pt x="1153" y="2593"/>
                  </a:lnTo>
                  <a:lnTo>
                    <a:pt x="1970" y="4082"/>
                  </a:lnTo>
                  <a:lnTo>
                    <a:pt x="2402" y="4899"/>
                  </a:lnTo>
                  <a:lnTo>
                    <a:pt x="2882" y="5667"/>
                  </a:lnTo>
                  <a:lnTo>
                    <a:pt x="3362" y="6387"/>
                  </a:lnTo>
                  <a:lnTo>
                    <a:pt x="3843" y="7060"/>
                  </a:lnTo>
                  <a:lnTo>
                    <a:pt x="4371" y="7684"/>
                  </a:lnTo>
                  <a:lnTo>
                    <a:pt x="4851" y="8164"/>
                  </a:lnTo>
                  <a:lnTo>
                    <a:pt x="5379" y="8549"/>
                  </a:lnTo>
                  <a:lnTo>
                    <a:pt x="5619" y="8693"/>
                  </a:lnTo>
                  <a:lnTo>
                    <a:pt x="5860" y="8741"/>
                  </a:lnTo>
                  <a:lnTo>
                    <a:pt x="5860" y="8741"/>
                  </a:lnTo>
                  <a:lnTo>
                    <a:pt x="6100" y="8837"/>
                  </a:lnTo>
                  <a:lnTo>
                    <a:pt x="6340" y="8837"/>
                  </a:lnTo>
                  <a:lnTo>
                    <a:pt x="6916" y="8789"/>
                  </a:lnTo>
                  <a:lnTo>
                    <a:pt x="7444" y="8693"/>
                  </a:lnTo>
                  <a:lnTo>
                    <a:pt x="7973" y="8452"/>
                  </a:lnTo>
                  <a:lnTo>
                    <a:pt x="8549" y="8164"/>
                  </a:lnTo>
                  <a:lnTo>
                    <a:pt x="9125" y="7828"/>
                  </a:lnTo>
                  <a:lnTo>
                    <a:pt x="9654" y="7444"/>
                  </a:lnTo>
                  <a:lnTo>
                    <a:pt x="10134" y="7012"/>
                  </a:lnTo>
                  <a:lnTo>
                    <a:pt x="11094" y="6195"/>
                  </a:lnTo>
                  <a:lnTo>
                    <a:pt x="11815" y="5475"/>
                  </a:lnTo>
                  <a:lnTo>
                    <a:pt x="12487" y="4707"/>
                  </a:lnTo>
                  <a:lnTo>
                    <a:pt x="12487" y="4707"/>
                  </a:lnTo>
                  <a:lnTo>
                    <a:pt x="12823" y="5043"/>
                  </a:lnTo>
                  <a:lnTo>
                    <a:pt x="13496" y="5715"/>
                  </a:lnTo>
                  <a:lnTo>
                    <a:pt x="13880" y="6003"/>
                  </a:lnTo>
                  <a:lnTo>
                    <a:pt x="14216" y="6243"/>
                  </a:lnTo>
                  <a:lnTo>
                    <a:pt x="14360" y="6291"/>
                  </a:lnTo>
                  <a:lnTo>
                    <a:pt x="14504" y="6339"/>
                  </a:lnTo>
                  <a:lnTo>
                    <a:pt x="14600" y="6291"/>
                  </a:lnTo>
                  <a:lnTo>
                    <a:pt x="14648" y="6195"/>
                  </a:lnTo>
                  <a:lnTo>
                    <a:pt x="14648" y="6195"/>
                  </a:lnTo>
                  <a:lnTo>
                    <a:pt x="14648" y="6099"/>
                  </a:lnTo>
                  <a:lnTo>
                    <a:pt x="14600" y="5907"/>
                  </a:lnTo>
                  <a:lnTo>
                    <a:pt x="14360" y="5379"/>
                  </a:lnTo>
                  <a:lnTo>
                    <a:pt x="13976" y="4755"/>
                  </a:lnTo>
                  <a:lnTo>
                    <a:pt x="13544" y="4082"/>
                  </a:lnTo>
                  <a:lnTo>
                    <a:pt x="12727" y="2930"/>
                  </a:lnTo>
                  <a:lnTo>
                    <a:pt x="12343" y="2449"/>
                  </a:lnTo>
                  <a:lnTo>
                    <a:pt x="7685" y="5235"/>
                  </a:lnTo>
                  <a:lnTo>
                    <a:pt x="6052" y="124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5" name="Google Shape;4735;p70"/>
            <p:cNvSpPr/>
            <p:nvPr/>
          </p:nvSpPr>
          <p:spPr>
            <a:xfrm>
              <a:off x="2240775" y="1553600"/>
              <a:ext cx="252150" cy="421425"/>
            </a:xfrm>
            <a:custGeom>
              <a:avLst/>
              <a:gdLst/>
              <a:ahLst/>
              <a:cxnLst/>
              <a:rect l="l" t="t" r="r" b="b"/>
              <a:pathLst>
                <a:path w="10086" h="16857" extrusionOk="0">
                  <a:moveTo>
                    <a:pt x="720" y="0"/>
                  </a:moveTo>
                  <a:lnTo>
                    <a:pt x="432" y="1729"/>
                  </a:lnTo>
                  <a:lnTo>
                    <a:pt x="240" y="3554"/>
                  </a:lnTo>
                  <a:lnTo>
                    <a:pt x="48" y="5667"/>
                  </a:lnTo>
                  <a:lnTo>
                    <a:pt x="0" y="6772"/>
                  </a:lnTo>
                  <a:lnTo>
                    <a:pt x="0" y="7828"/>
                  </a:lnTo>
                  <a:lnTo>
                    <a:pt x="48" y="8885"/>
                  </a:lnTo>
                  <a:lnTo>
                    <a:pt x="144" y="9845"/>
                  </a:lnTo>
                  <a:lnTo>
                    <a:pt x="288" y="10710"/>
                  </a:lnTo>
                  <a:lnTo>
                    <a:pt x="432" y="11046"/>
                  </a:lnTo>
                  <a:lnTo>
                    <a:pt x="528" y="11382"/>
                  </a:lnTo>
                  <a:lnTo>
                    <a:pt x="672" y="11718"/>
                  </a:lnTo>
                  <a:lnTo>
                    <a:pt x="865" y="11958"/>
                  </a:lnTo>
                  <a:lnTo>
                    <a:pt x="1057" y="12151"/>
                  </a:lnTo>
                  <a:lnTo>
                    <a:pt x="1297" y="12295"/>
                  </a:lnTo>
                  <a:lnTo>
                    <a:pt x="2305" y="12775"/>
                  </a:lnTo>
                  <a:lnTo>
                    <a:pt x="3458" y="13207"/>
                  </a:lnTo>
                  <a:lnTo>
                    <a:pt x="4658" y="13591"/>
                  </a:lnTo>
                  <a:lnTo>
                    <a:pt x="5859" y="13927"/>
                  </a:lnTo>
                  <a:lnTo>
                    <a:pt x="7780" y="14456"/>
                  </a:lnTo>
                  <a:lnTo>
                    <a:pt x="8597" y="14648"/>
                  </a:lnTo>
                  <a:lnTo>
                    <a:pt x="8693" y="15032"/>
                  </a:lnTo>
                  <a:lnTo>
                    <a:pt x="8981" y="15896"/>
                  </a:lnTo>
                  <a:lnTo>
                    <a:pt x="9173" y="16281"/>
                  </a:lnTo>
                  <a:lnTo>
                    <a:pt x="9365" y="16617"/>
                  </a:lnTo>
                  <a:lnTo>
                    <a:pt x="9461" y="16761"/>
                  </a:lnTo>
                  <a:lnTo>
                    <a:pt x="9557" y="16809"/>
                  </a:lnTo>
                  <a:lnTo>
                    <a:pt x="9653" y="16857"/>
                  </a:lnTo>
                  <a:lnTo>
                    <a:pt x="9749" y="16809"/>
                  </a:lnTo>
                  <a:lnTo>
                    <a:pt x="9845" y="16665"/>
                  </a:lnTo>
                  <a:lnTo>
                    <a:pt x="9893" y="16473"/>
                  </a:lnTo>
                  <a:lnTo>
                    <a:pt x="9989" y="15800"/>
                  </a:lnTo>
                  <a:lnTo>
                    <a:pt x="10037" y="14936"/>
                  </a:lnTo>
                  <a:lnTo>
                    <a:pt x="10085" y="14024"/>
                  </a:lnTo>
                  <a:lnTo>
                    <a:pt x="10037" y="12295"/>
                  </a:lnTo>
                  <a:lnTo>
                    <a:pt x="10037" y="11526"/>
                  </a:lnTo>
                  <a:lnTo>
                    <a:pt x="9269" y="11334"/>
                  </a:lnTo>
                  <a:lnTo>
                    <a:pt x="7492" y="10806"/>
                  </a:lnTo>
                  <a:lnTo>
                    <a:pt x="6531" y="10470"/>
                  </a:lnTo>
                  <a:lnTo>
                    <a:pt x="5667" y="10133"/>
                  </a:lnTo>
                  <a:lnTo>
                    <a:pt x="5283" y="9941"/>
                  </a:lnTo>
                  <a:lnTo>
                    <a:pt x="4995" y="9749"/>
                  </a:lnTo>
                  <a:lnTo>
                    <a:pt x="4755" y="9557"/>
                  </a:lnTo>
                  <a:lnTo>
                    <a:pt x="4610" y="9365"/>
                  </a:lnTo>
                  <a:lnTo>
                    <a:pt x="4562" y="9125"/>
                  </a:lnTo>
                  <a:lnTo>
                    <a:pt x="4514" y="8789"/>
                  </a:lnTo>
                  <a:lnTo>
                    <a:pt x="4466" y="7732"/>
                  </a:lnTo>
                  <a:lnTo>
                    <a:pt x="4514" y="6484"/>
                  </a:lnTo>
                  <a:lnTo>
                    <a:pt x="4610" y="5091"/>
                  </a:lnTo>
                  <a:lnTo>
                    <a:pt x="4803" y="2594"/>
                  </a:lnTo>
                  <a:lnTo>
                    <a:pt x="4899" y="1537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6" name="Google Shape;4736;p70"/>
            <p:cNvSpPr/>
            <p:nvPr/>
          </p:nvSpPr>
          <p:spPr>
            <a:xfrm>
              <a:off x="2240775" y="1553600"/>
              <a:ext cx="252150" cy="421425"/>
            </a:xfrm>
            <a:custGeom>
              <a:avLst/>
              <a:gdLst/>
              <a:ahLst/>
              <a:cxnLst/>
              <a:rect l="l" t="t" r="r" b="b"/>
              <a:pathLst>
                <a:path w="10086" h="16857" fill="none" extrusionOk="0">
                  <a:moveTo>
                    <a:pt x="720" y="0"/>
                  </a:moveTo>
                  <a:lnTo>
                    <a:pt x="720" y="0"/>
                  </a:lnTo>
                  <a:lnTo>
                    <a:pt x="432" y="1729"/>
                  </a:lnTo>
                  <a:lnTo>
                    <a:pt x="240" y="3554"/>
                  </a:lnTo>
                  <a:lnTo>
                    <a:pt x="48" y="5667"/>
                  </a:lnTo>
                  <a:lnTo>
                    <a:pt x="0" y="6772"/>
                  </a:lnTo>
                  <a:lnTo>
                    <a:pt x="0" y="7828"/>
                  </a:lnTo>
                  <a:lnTo>
                    <a:pt x="48" y="8885"/>
                  </a:lnTo>
                  <a:lnTo>
                    <a:pt x="144" y="9845"/>
                  </a:lnTo>
                  <a:lnTo>
                    <a:pt x="288" y="10710"/>
                  </a:lnTo>
                  <a:lnTo>
                    <a:pt x="432" y="11046"/>
                  </a:lnTo>
                  <a:lnTo>
                    <a:pt x="528" y="11382"/>
                  </a:lnTo>
                  <a:lnTo>
                    <a:pt x="672" y="11718"/>
                  </a:lnTo>
                  <a:lnTo>
                    <a:pt x="865" y="11958"/>
                  </a:lnTo>
                  <a:lnTo>
                    <a:pt x="1057" y="12151"/>
                  </a:lnTo>
                  <a:lnTo>
                    <a:pt x="1297" y="12295"/>
                  </a:lnTo>
                  <a:lnTo>
                    <a:pt x="1297" y="12295"/>
                  </a:lnTo>
                  <a:lnTo>
                    <a:pt x="2305" y="12775"/>
                  </a:lnTo>
                  <a:lnTo>
                    <a:pt x="3458" y="13207"/>
                  </a:lnTo>
                  <a:lnTo>
                    <a:pt x="4658" y="13591"/>
                  </a:lnTo>
                  <a:lnTo>
                    <a:pt x="5859" y="13927"/>
                  </a:lnTo>
                  <a:lnTo>
                    <a:pt x="7780" y="14456"/>
                  </a:lnTo>
                  <a:lnTo>
                    <a:pt x="8597" y="14648"/>
                  </a:lnTo>
                  <a:lnTo>
                    <a:pt x="8597" y="14648"/>
                  </a:lnTo>
                  <a:lnTo>
                    <a:pt x="8693" y="15032"/>
                  </a:lnTo>
                  <a:lnTo>
                    <a:pt x="8981" y="15896"/>
                  </a:lnTo>
                  <a:lnTo>
                    <a:pt x="9173" y="16281"/>
                  </a:lnTo>
                  <a:lnTo>
                    <a:pt x="9365" y="16617"/>
                  </a:lnTo>
                  <a:lnTo>
                    <a:pt x="9461" y="16761"/>
                  </a:lnTo>
                  <a:lnTo>
                    <a:pt x="9557" y="16809"/>
                  </a:lnTo>
                  <a:lnTo>
                    <a:pt x="9653" y="16857"/>
                  </a:lnTo>
                  <a:lnTo>
                    <a:pt x="9749" y="16809"/>
                  </a:lnTo>
                  <a:lnTo>
                    <a:pt x="9749" y="16809"/>
                  </a:lnTo>
                  <a:lnTo>
                    <a:pt x="9845" y="16665"/>
                  </a:lnTo>
                  <a:lnTo>
                    <a:pt x="9893" y="16473"/>
                  </a:lnTo>
                  <a:lnTo>
                    <a:pt x="9989" y="15800"/>
                  </a:lnTo>
                  <a:lnTo>
                    <a:pt x="10037" y="14936"/>
                  </a:lnTo>
                  <a:lnTo>
                    <a:pt x="10085" y="14024"/>
                  </a:lnTo>
                  <a:lnTo>
                    <a:pt x="10037" y="12295"/>
                  </a:lnTo>
                  <a:lnTo>
                    <a:pt x="10037" y="11526"/>
                  </a:lnTo>
                  <a:lnTo>
                    <a:pt x="10037" y="11526"/>
                  </a:lnTo>
                  <a:lnTo>
                    <a:pt x="9269" y="11334"/>
                  </a:lnTo>
                  <a:lnTo>
                    <a:pt x="7492" y="10806"/>
                  </a:lnTo>
                  <a:lnTo>
                    <a:pt x="6531" y="10470"/>
                  </a:lnTo>
                  <a:lnTo>
                    <a:pt x="5667" y="10133"/>
                  </a:lnTo>
                  <a:lnTo>
                    <a:pt x="5283" y="9941"/>
                  </a:lnTo>
                  <a:lnTo>
                    <a:pt x="4995" y="9749"/>
                  </a:lnTo>
                  <a:lnTo>
                    <a:pt x="4755" y="9557"/>
                  </a:lnTo>
                  <a:lnTo>
                    <a:pt x="4610" y="9365"/>
                  </a:lnTo>
                  <a:lnTo>
                    <a:pt x="4610" y="9365"/>
                  </a:lnTo>
                  <a:lnTo>
                    <a:pt x="4562" y="9125"/>
                  </a:lnTo>
                  <a:lnTo>
                    <a:pt x="4514" y="8789"/>
                  </a:lnTo>
                  <a:lnTo>
                    <a:pt x="4466" y="7732"/>
                  </a:lnTo>
                  <a:lnTo>
                    <a:pt x="4514" y="6484"/>
                  </a:lnTo>
                  <a:lnTo>
                    <a:pt x="4610" y="5091"/>
                  </a:lnTo>
                  <a:lnTo>
                    <a:pt x="4803" y="2594"/>
                  </a:lnTo>
                  <a:lnTo>
                    <a:pt x="4899" y="1537"/>
                  </a:lnTo>
                  <a:lnTo>
                    <a:pt x="7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7" name="Google Shape;4737;p70"/>
            <p:cNvSpPr/>
            <p:nvPr/>
          </p:nvSpPr>
          <p:spPr>
            <a:xfrm>
              <a:off x="2231150" y="1574000"/>
              <a:ext cx="432250" cy="345800"/>
            </a:xfrm>
            <a:custGeom>
              <a:avLst/>
              <a:gdLst/>
              <a:ahLst/>
              <a:cxnLst/>
              <a:rect l="l" t="t" r="r" b="b"/>
              <a:pathLst>
                <a:path w="17290" h="13832" extrusionOk="0">
                  <a:moveTo>
                    <a:pt x="673" y="1"/>
                  </a:moveTo>
                  <a:lnTo>
                    <a:pt x="481" y="1585"/>
                  </a:lnTo>
                  <a:lnTo>
                    <a:pt x="289" y="3218"/>
                  </a:lnTo>
                  <a:lnTo>
                    <a:pt x="97" y="5139"/>
                  </a:lnTo>
                  <a:lnTo>
                    <a:pt x="49" y="6148"/>
                  </a:lnTo>
                  <a:lnTo>
                    <a:pt x="1" y="7156"/>
                  </a:lnTo>
                  <a:lnTo>
                    <a:pt x="1" y="8069"/>
                  </a:lnTo>
                  <a:lnTo>
                    <a:pt x="49" y="8981"/>
                  </a:lnTo>
                  <a:lnTo>
                    <a:pt x="145" y="9750"/>
                  </a:lnTo>
                  <a:lnTo>
                    <a:pt x="337" y="10470"/>
                  </a:lnTo>
                  <a:lnTo>
                    <a:pt x="433" y="10758"/>
                  </a:lnTo>
                  <a:lnTo>
                    <a:pt x="529" y="10998"/>
                  </a:lnTo>
                  <a:lnTo>
                    <a:pt x="673" y="11190"/>
                  </a:lnTo>
                  <a:lnTo>
                    <a:pt x="865" y="11335"/>
                  </a:lnTo>
                  <a:lnTo>
                    <a:pt x="1201" y="11623"/>
                  </a:lnTo>
                  <a:lnTo>
                    <a:pt x="1682" y="11863"/>
                  </a:lnTo>
                  <a:lnTo>
                    <a:pt x="2162" y="12103"/>
                  </a:lnTo>
                  <a:lnTo>
                    <a:pt x="2738" y="12343"/>
                  </a:lnTo>
                  <a:lnTo>
                    <a:pt x="3891" y="12775"/>
                  </a:lnTo>
                  <a:lnTo>
                    <a:pt x="5092" y="13111"/>
                  </a:lnTo>
                  <a:lnTo>
                    <a:pt x="6196" y="13448"/>
                  </a:lnTo>
                  <a:lnTo>
                    <a:pt x="7109" y="13640"/>
                  </a:lnTo>
                  <a:lnTo>
                    <a:pt x="7973" y="13832"/>
                  </a:lnTo>
                  <a:lnTo>
                    <a:pt x="8453" y="9894"/>
                  </a:lnTo>
                  <a:lnTo>
                    <a:pt x="7925" y="9750"/>
                  </a:lnTo>
                  <a:lnTo>
                    <a:pt x="6724" y="9269"/>
                  </a:lnTo>
                  <a:lnTo>
                    <a:pt x="6100" y="8981"/>
                  </a:lnTo>
                  <a:lnTo>
                    <a:pt x="5572" y="8645"/>
                  </a:lnTo>
                  <a:lnTo>
                    <a:pt x="5380" y="8453"/>
                  </a:lnTo>
                  <a:lnTo>
                    <a:pt x="5188" y="8309"/>
                  </a:lnTo>
                  <a:lnTo>
                    <a:pt x="5092" y="8117"/>
                  </a:lnTo>
                  <a:lnTo>
                    <a:pt x="5043" y="7973"/>
                  </a:lnTo>
                  <a:lnTo>
                    <a:pt x="5236" y="5043"/>
                  </a:lnTo>
                  <a:lnTo>
                    <a:pt x="5428" y="2786"/>
                  </a:lnTo>
                  <a:lnTo>
                    <a:pt x="5860" y="3891"/>
                  </a:lnTo>
                  <a:lnTo>
                    <a:pt x="6388" y="4995"/>
                  </a:lnTo>
                  <a:lnTo>
                    <a:pt x="7013" y="6292"/>
                  </a:lnTo>
                  <a:lnTo>
                    <a:pt x="7397" y="6964"/>
                  </a:lnTo>
                  <a:lnTo>
                    <a:pt x="7829" y="7589"/>
                  </a:lnTo>
                  <a:lnTo>
                    <a:pt x="8261" y="8213"/>
                  </a:lnTo>
                  <a:lnTo>
                    <a:pt x="8693" y="8789"/>
                  </a:lnTo>
                  <a:lnTo>
                    <a:pt x="9174" y="9269"/>
                  </a:lnTo>
                  <a:lnTo>
                    <a:pt x="9654" y="9654"/>
                  </a:lnTo>
                  <a:lnTo>
                    <a:pt x="9942" y="9798"/>
                  </a:lnTo>
                  <a:lnTo>
                    <a:pt x="10182" y="9894"/>
                  </a:lnTo>
                  <a:lnTo>
                    <a:pt x="10422" y="9990"/>
                  </a:lnTo>
                  <a:lnTo>
                    <a:pt x="10710" y="10038"/>
                  </a:lnTo>
                  <a:lnTo>
                    <a:pt x="11239" y="10086"/>
                  </a:lnTo>
                  <a:lnTo>
                    <a:pt x="11767" y="9990"/>
                  </a:lnTo>
                  <a:lnTo>
                    <a:pt x="12295" y="9846"/>
                  </a:lnTo>
                  <a:lnTo>
                    <a:pt x="12872" y="9654"/>
                  </a:lnTo>
                  <a:lnTo>
                    <a:pt x="13448" y="9414"/>
                  </a:lnTo>
                  <a:lnTo>
                    <a:pt x="13976" y="9125"/>
                  </a:lnTo>
                  <a:lnTo>
                    <a:pt x="15033" y="8501"/>
                  </a:lnTo>
                  <a:lnTo>
                    <a:pt x="15945" y="7829"/>
                  </a:lnTo>
                  <a:lnTo>
                    <a:pt x="16666" y="7252"/>
                  </a:lnTo>
                  <a:lnTo>
                    <a:pt x="17290" y="6676"/>
                  </a:lnTo>
                  <a:lnTo>
                    <a:pt x="16089" y="4035"/>
                  </a:lnTo>
                  <a:lnTo>
                    <a:pt x="12968" y="5764"/>
                  </a:lnTo>
                  <a:lnTo>
                    <a:pt x="11575" y="2978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rgbClr val="82B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8" name="Google Shape;4738;p70"/>
            <p:cNvSpPr/>
            <p:nvPr/>
          </p:nvSpPr>
          <p:spPr>
            <a:xfrm>
              <a:off x="2231150" y="1574000"/>
              <a:ext cx="432250" cy="345800"/>
            </a:xfrm>
            <a:custGeom>
              <a:avLst/>
              <a:gdLst/>
              <a:ahLst/>
              <a:cxnLst/>
              <a:rect l="l" t="t" r="r" b="b"/>
              <a:pathLst>
                <a:path w="17290" h="13832" fill="none" extrusionOk="0">
                  <a:moveTo>
                    <a:pt x="673" y="1"/>
                  </a:moveTo>
                  <a:lnTo>
                    <a:pt x="673" y="1"/>
                  </a:lnTo>
                  <a:lnTo>
                    <a:pt x="481" y="1585"/>
                  </a:lnTo>
                  <a:lnTo>
                    <a:pt x="289" y="3218"/>
                  </a:lnTo>
                  <a:lnTo>
                    <a:pt x="97" y="5139"/>
                  </a:lnTo>
                  <a:lnTo>
                    <a:pt x="49" y="6148"/>
                  </a:lnTo>
                  <a:lnTo>
                    <a:pt x="1" y="7156"/>
                  </a:lnTo>
                  <a:lnTo>
                    <a:pt x="1" y="8069"/>
                  </a:lnTo>
                  <a:lnTo>
                    <a:pt x="49" y="8981"/>
                  </a:lnTo>
                  <a:lnTo>
                    <a:pt x="145" y="9750"/>
                  </a:lnTo>
                  <a:lnTo>
                    <a:pt x="337" y="10470"/>
                  </a:lnTo>
                  <a:lnTo>
                    <a:pt x="433" y="10758"/>
                  </a:lnTo>
                  <a:lnTo>
                    <a:pt x="529" y="10998"/>
                  </a:lnTo>
                  <a:lnTo>
                    <a:pt x="673" y="11190"/>
                  </a:lnTo>
                  <a:lnTo>
                    <a:pt x="865" y="11335"/>
                  </a:lnTo>
                  <a:lnTo>
                    <a:pt x="865" y="11335"/>
                  </a:lnTo>
                  <a:lnTo>
                    <a:pt x="1201" y="11623"/>
                  </a:lnTo>
                  <a:lnTo>
                    <a:pt x="1682" y="11863"/>
                  </a:lnTo>
                  <a:lnTo>
                    <a:pt x="2162" y="12103"/>
                  </a:lnTo>
                  <a:lnTo>
                    <a:pt x="2738" y="12343"/>
                  </a:lnTo>
                  <a:lnTo>
                    <a:pt x="3891" y="12775"/>
                  </a:lnTo>
                  <a:lnTo>
                    <a:pt x="5092" y="13111"/>
                  </a:lnTo>
                  <a:lnTo>
                    <a:pt x="6196" y="13448"/>
                  </a:lnTo>
                  <a:lnTo>
                    <a:pt x="7109" y="13640"/>
                  </a:lnTo>
                  <a:lnTo>
                    <a:pt x="7973" y="13832"/>
                  </a:lnTo>
                  <a:lnTo>
                    <a:pt x="8453" y="9894"/>
                  </a:lnTo>
                  <a:lnTo>
                    <a:pt x="8453" y="9894"/>
                  </a:lnTo>
                  <a:lnTo>
                    <a:pt x="7925" y="9750"/>
                  </a:lnTo>
                  <a:lnTo>
                    <a:pt x="6724" y="9269"/>
                  </a:lnTo>
                  <a:lnTo>
                    <a:pt x="6100" y="8981"/>
                  </a:lnTo>
                  <a:lnTo>
                    <a:pt x="5572" y="8645"/>
                  </a:lnTo>
                  <a:lnTo>
                    <a:pt x="5380" y="8453"/>
                  </a:lnTo>
                  <a:lnTo>
                    <a:pt x="5188" y="8309"/>
                  </a:lnTo>
                  <a:lnTo>
                    <a:pt x="5092" y="8117"/>
                  </a:lnTo>
                  <a:lnTo>
                    <a:pt x="5043" y="7973"/>
                  </a:lnTo>
                  <a:lnTo>
                    <a:pt x="5043" y="7973"/>
                  </a:lnTo>
                  <a:lnTo>
                    <a:pt x="5236" y="5043"/>
                  </a:lnTo>
                  <a:lnTo>
                    <a:pt x="5428" y="2786"/>
                  </a:lnTo>
                  <a:lnTo>
                    <a:pt x="5428" y="2786"/>
                  </a:lnTo>
                  <a:lnTo>
                    <a:pt x="5860" y="3891"/>
                  </a:lnTo>
                  <a:lnTo>
                    <a:pt x="6388" y="4995"/>
                  </a:lnTo>
                  <a:lnTo>
                    <a:pt x="7013" y="6292"/>
                  </a:lnTo>
                  <a:lnTo>
                    <a:pt x="7397" y="6964"/>
                  </a:lnTo>
                  <a:lnTo>
                    <a:pt x="7829" y="7589"/>
                  </a:lnTo>
                  <a:lnTo>
                    <a:pt x="8261" y="8213"/>
                  </a:lnTo>
                  <a:lnTo>
                    <a:pt x="8693" y="8789"/>
                  </a:lnTo>
                  <a:lnTo>
                    <a:pt x="9174" y="9269"/>
                  </a:lnTo>
                  <a:lnTo>
                    <a:pt x="9654" y="9654"/>
                  </a:lnTo>
                  <a:lnTo>
                    <a:pt x="9942" y="9798"/>
                  </a:lnTo>
                  <a:lnTo>
                    <a:pt x="10182" y="9894"/>
                  </a:lnTo>
                  <a:lnTo>
                    <a:pt x="10422" y="9990"/>
                  </a:lnTo>
                  <a:lnTo>
                    <a:pt x="10710" y="10038"/>
                  </a:lnTo>
                  <a:lnTo>
                    <a:pt x="10710" y="10038"/>
                  </a:lnTo>
                  <a:lnTo>
                    <a:pt x="11239" y="10086"/>
                  </a:lnTo>
                  <a:lnTo>
                    <a:pt x="11767" y="9990"/>
                  </a:lnTo>
                  <a:lnTo>
                    <a:pt x="12295" y="9846"/>
                  </a:lnTo>
                  <a:lnTo>
                    <a:pt x="12872" y="9654"/>
                  </a:lnTo>
                  <a:lnTo>
                    <a:pt x="13448" y="9414"/>
                  </a:lnTo>
                  <a:lnTo>
                    <a:pt x="13976" y="9125"/>
                  </a:lnTo>
                  <a:lnTo>
                    <a:pt x="15033" y="8501"/>
                  </a:lnTo>
                  <a:lnTo>
                    <a:pt x="15945" y="7829"/>
                  </a:lnTo>
                  <a:lnTo>
                    <a:pt x="16666" y="7252"/>
                  </a:lnTo>
                  <a:lnTo>
                    <a:pt x="17290" y="6676"/>
                  </a:lnTo>
                  <a:lnTo>
                    <a:pt x="16089" y="4035"/>
                  </a:lnTo>
                  <a:lnTo>
                    <a:pt x="12968" y="5764"/>
                  </a:lnTo>
                  <a:lnTo>
                    <a:pt x="11575" y="2978"/>
                  </a:lnTo>
                  <a:lnTo>
                    <a:pt x="6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9" name="Google Shape;4739;p70"/>
            <p:cNvSpPr/>
            <p:nvPr/>
          </p:nvSpPr>
          <p:spPr>
            <a:xfrm>
              <a:off x="2243175" y="1593200"/>
              <a:ext cx="291775" cy="82875"/>
            </a:xfrm>
            <a:custGeom>
              <a:avLst/>
              <a:gdLst/>
              <a:ahLst/>
              <a:cxnLst/>
              <a:rect l="l" t="t" r="r" b="b"/>
              <a:pathLst>
                <a:path w="11671" h="3315" extrusionOk="0">
                  <a:moveTo>
                    <a:pt x="96" y="1"/>
                  </a:moveTo>
                  <a:lnTo>
                    <a:pt x="0" y="769"/>
                  </a:lnTo>
                  <a:lnTo>
                    <a:pt x="11670" y="3315"/>
                  </a:lnTo>
                  <a:lnTo>
                    <a:pt x="11430" y="2882"/>
                  </a:lnTo>
                  <a:lnTo>
                    <a:pt x="144" y="4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95B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0" name="Google Shape;4740;p70"/>
            <p:cNvSpPr/>
            <p:nvPr/>
          </p:nvSpPr>
          <p:spPr>
            <a:xfrm>
              <a:off x="2243175" y="1593200"/>
              <a:ext cx="291775" cy="82875"/>
            </a:xfrm>
            <a:custGeom>
              <a:avLst/>
              <a:gdLst/>
              <a:ahLst/>
              <a:cxnLst/>
              <a:rect l="l" t="t" r="r" b="b"/>
              <a:pathLst>
                <a:path w="11671" h="3315" fill="none" extrusionOk="0">
                  <a:moveTo>
                    <a:pt x="96" y="1"/>
                  </a:moveTo>
                  <a:lnTo>
                    <a:pt x="96" y="1"/>
                  </a:lnTo>
                  <a:lnTo>
                    <a:pt x="0" y="769"/>
                  </a:lnTo>
                  <a:lnTo>
                    <a:pt x="11670" y="3315"/>
                  </a:lnTo>
                  <a:lnTo>
                    <a:pt x="11430" y="2882"/>
                  </a:lnTo>
                  <a:lnTo>
                    <a:pt x="144" y="49"/>
                  </a:lnTo>
                  <a:lnTo>
                    <a:pt x="144" y="49"/>
                  </a:lnTo>
                  <a:lnTo>
                    <a:pt x="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1" name="Google Shape;4741;p70"/>
            <p:cNvSpPr/>
            <p:nvPr/>
          </p:nvSpPr>
          <p:spPr>
            <a:xfrm>
              <a:off x="2428050" y="1828525"/>
              <a:ext cx="82875" cy="165725"/>
            </a:xfrm>
            <a:custGeom>
              <a:avLst/>
              <a:gdLst/>
              <a:ahLst/>
              <a:cxnLst/>
              <a:rect l="l" t="t" r="r" b="b"/>
              <a:pathLst>
                <a:path w="3315" h="6629" extrusionOk="0">
                  <a:moveTo>
                    <a:pt x="1778" y="1"/>
                  </a:moveTo>
                  <a:lnTo>
                    <a:pt x="1730" y="97"/>
                  </a:lnTo>
                  <a:lnTo>
                    <a:pt x="1730" y="193"/>
                  </a:lnTo>
                  <a:lnTo>
                    <a:pt x="1682" y="625"/>
                  </a:lnTo>
                  <a:lnTo>
                    <a:pt x="1682" y="1922"/>
                  </a:lnTo>
                  <a:lnTo>
                    <a:pt x="1730" y="3747"/>
                  </a:lnTo>
                  <a:lnTo>
                    <a:pt x="1682" y="3603"/>
                  </a:lnTo>
                  <a:lnTo>
                    <a:pt x="1586" y="3315"/>
                  </a:lnTo>
                  <a:lnTo>
                    <a:pt x="1394" y="2978"/>
                  </a:lnTo>
                  <a:lnTo>
                    <a:pt x="1250" y="2834"/>
                  </a:lnTo>
                  <a:lnTo>
                    <a:pt x="1106" y="2690"/>
                  </a:lnTo>
                  <a:lnTo>
                    <a:pt x="961" y="2642"/>
                  </a:lnTo>
                  <a:lnTo>
                    <a:pt x="817" y="2642"/>
                  </a:lnTo>
                  <a:lnTo>
                    <a:pt x="625" y="2738"/>
                  </a:lnTo>
                  <a:lnTo>
                    <a:pt x="481" y="2834"/>
                  </a:lnTo>
                  <a:lnTo>
                    <a:pt x="241" y="3123"/>
                  </a:lnTo>
                  <a:lnTo>
                    <a:pt x="1" y="3411"/>
                  </a:lnTo>
                  <a:lnTo>
                    <a:pt x="1" y="3507"/>
                  </a:lnTo>
                  <a:lnTo>
                    <a:pt x="1" y="3603"/>
                  </a:lnTo>
                  <a:lnTo>
                    <a:pt x="49" y="3795"/>
                  </a:lnTo>
                  <a:lnTo>
                    <a:pt x="193" y="3987"/>
                  </a:lnTo>
                  <a:lnTo>
                    <a:pt x="385" y="4179"/>
                  </a:lnTo>
                  <a:lnTo>
                    <a:pt x="769" y="4515"/>
                  </a:lnTo>
                  <a:lnTo>
                    <a:pt x="961" y="4659"/>
                  </a:lnTo>
                  <a:lnTo>
                    <a:pt x="1106" y="4996"/>
                  </a:lnTo>
                  <a:lnTo>
                    <a:pt x="1490" y="5716"/>
                  </a:lnTo>
                  <a:lnTo>
                    <a:pt x="1730" y="6052"/>
                  </a:lnTo>
                  <a:lnTo>
                    <a:pt x="2018" y="6388"/>
                  </a:lnTo>
                  <a:lnTo>
                    <a:pt x="2306" y="6580"/>
                  </a:lnTo>
                  <a:lnTo>
                    <a:pt x="2450" y="6628"/>
                  </a:lnTo>
                  <a:lnTo>
                    <a:pt x="2642" y="6628"/>
                  </a:lnTo>
                  <a:lnTo>
                    <a:pt x="2738" y="6532"/>
                  </a:lnTo>
                  <a:lnTo>
                    <a:pt x="2834" y="6340"/>
                  </a:lnTo>
                  <a:lnTo>
                    <a:pt x="2931" y="6004"/>
                  </a:lnTo>
                  <a:lnTo>
                    <a:pt x="3027" y="5572"/>
                  </a:lnTo>
                  <a:lnTo>
                    <a:pt x="3171" y="4563"/>
                  </a:lnTo>
                  <a:lnTo>
                    <a:pt x="3267" y="3411"/>
                  </a:lnTo>
                  <a:lnTo>
                    <a:pt x="3315" y="2258"/>
                  </a:lnTo>
                  <a:lnTo>
                    <a:pt x="3315" y="1202"/>
                  </a:lnTo>
                  <a:lnTo>
                    <a:pt x="3315" y="481"/>
                  </a:lnTo>
                  <a:lnTo>
                    <a:pt x="3267" y="145"/>
                  </a:lnTo>
                  <a:lnTo>
                    <a:pt x="3171" y="49"/>
                  </a:lnTo>
                  <a:lnTo>
                    <a:pt x="3027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2" name="Google Shape;4742;p70"/>
            <p:cNvSpPr/>
            <p:nvPr/>
          </p:nvSpPr>
          <p:spPr>
            <a:xfrm>
              <a:off x="2428050" y="1828525"/>
              <a:ext cx="82875" cy="165725"/>
            </a:xfrm>
            <a:custGeom>
              <a:avLst/>
              <a:gdLst/>
              <a:ahLst/>
              <a:cxnLst/>
              <a:rect l="l" t="t" r="r" b="b"/>
              <a:pathLst>
                <a:path w="3315" h="6629" fill="none" extrusionOk="0">
                  <a:moveTo>
                    <a:pt x="1" y="3411"/>
                  </a:moveTo>
                  <a:lnTo>
                    <a:pt x="1" y="3411"/>
                  </a:lnTo>
                  <a:lnTo>
                    <a:pt x="241" y="3123"/>
                  </a:lnTo>
                  <a:lnTo>
                    <a:pt x="481" y="2834"/>
                  </a:lnTo>
                  <a:lnTo>
                    <a:pt x="625" y="2738"/>
                  </a:lnTo>
                  <a:lnTo>
                    <a:pt x="817" y="2642"/>
                  </a:lnTo>
                  <a:lnTo>
                    <a:pt x="961" y="2642"/>
                  </a:lnTo>
                  <a:lnTo>
                    <a:pt x="1106" y="2690"/>
                  </a:lnTo>
                  <a:lnTo>
                    <a:pt x="1106" y="2690"/>
                  </a:lnTo>
                  <a:lnTo>
                    <a:pt x="1250" y="2834"/>
                  </a:lnTo>
                  <a:lnTo>
                    <a:pt x="1394" y="2978"/>
                  </a:lnTo>
                  <a:lnTo>
                    <a:pt x="1586" y="3315"/>
                  </a:lnTo>
                  <a:lnTo>
                    <a:pt x="1682" y="3603"/>
                  </a:lnTo>
                  <a:lnTo>
                    <a:pt x="1730" y="3747"/>
                  </a:lnTo>
                  <a:lnTo>
                    <a:pt x="1730" y="3747"/>
                  </a:lnTo>
                  <a:lnTo>
                    <a:pt x="1682" y="1922"/>
                  </a:lnTo>
                  <a:lnTo>
                    <a:pt x="1682" y="625"/>
                  </a:lnTo>
                  <a:lnTo>
                    <a:pt x="1730" y="193"/>
                  </a:lnTo>
                  <a:lnTo>
                    <a:pt x="1730" y="97"/>
                  </a:lnTo>
                  <a:lnTo>
                    <a:pt x="1778" y="1"/>
                  </a:lnTo>
                  <a:lnTo>
                    <a:pt x="1778" y="1"/>
                  </a:lnTo>
                  <a:lnTo>
                    <a:pt x="2114" y="1"/>
                  </a:lnTo>
                  <a:lnTo>
                    <a:pt x="2546" y="1"/>
                  </a:lnTo>
                  <a:lnTo>
                    <a:pt x="3027" y="1"/>
                  </a:lnTo>
                  <a:lnTo>
                    <a:pt x="3171" y="49"/>
                  </a:lnTo>
                  <a:lnTo>
                    <a:pt x="3267" y="145"/>
                  </a:lnTo>
                  <a:lnTo>
                    <a:pt x="3267" y="145"/>
                  </a:lnTo>
                  <a:lnTo>
                    <a:pt x="3315" y="481"/>
                  </a:lnTo>
                  <a:lnTo>
                    <a:pt x="3315" y="1202"/>
                  </a:lnTo>
                  <a:lnTo>
                    <a:pt x="3315" y="2258"/>
                  </a:lnTo>
                  <a:lnTo>
                    <a:pt x="3267" y="3411"/>
                  </a:lnTo>
                  <a:lnTo>
                    <a:pt x="3171" y="4563"/>
                  </a:lnTo>
                  <a:lnTo>
                    <a:pt x="3027" y="5572"/>
                  </a:lnTo>
                  <a:lnTo>
                    <a:pt x="2931" y="6004"/>
                  </a:lnTo>
                  <a:lnTo>
                    <a:pt x="2834" y="6340"/>
                  </a:lnTo>
                  <a:lnTo>
                    <a:pt x="2738" y="6532"/>
                  </a:lnTo>
                  <a:lnTo>
                    <a:pt x="2642" y="6628"/>
                  </a:lnTo>
                  <a:lnTo>
                    <a:pt x="2594" y="6628"/>
                  </a:lnTo>
                  <a:lnTo>
                    <a:pt x="2594" y="6628"/>
                  </a:lnTo>
                  <a:lnTo>
                    <a:pt x="2450" y="6628"/>
                  </a:lnTo>
                  <a:lnTo>
                    <a:pt x="2306" y="6580"/>
                  </a:lnTo>
                  <a:lnTo>
                    <a:pt x="2018" y="6388"/>
                  </a:lnTo>
                  <a:lnTo>
                    <a:pt x="1730" y="6052"/>
                  </a:lnTo>
                  <a:lnTo>
                    <a:pt x="1490" y="5716"/>
                  </a:lnTo>
                  <a:lnTo>
                    <a:pt x="1106" y="4996"/>
                  </a:lnTo>
                  <a:lnTo>
                    <a:pt x="961" y="4659"/>
                  </a:lnTo>
                  <a:lnTo>
                    <a:pt x="961" y="4659"/>
                  </a:lnTo>
                  <a:lnTo>
                    <a:pt x="769" y="4515"/>
                  </a:lnTo>
                  <a:lnTo>
                    <a:pt x="385" y="4179"/>
                  </a:lnTo>
                  <a:lnTo>
                    <a:pt x="193" y="3987"/>
                  </a:lnTo>
                  <a:lnTo>
                    <a:pt x="49" y="3795"/>
                  </a:lnTo>
                  <a:lnTo>
                    <a:pt x="1" y="3603"/>
                  </a:lnTo>
                  <a:lnTo>
                    <a:pt x="1" y="3507"/>
                  </a:lnTo>
                  <a:lnTo>
                    <a:pt x="1" y="34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3" name="Google Shape;4743;p70"/>
            <p:cNvSpPr/>
            <p:nvPr/>
          </p:nvSpPr>
          <p:spPr>
            <a:xfrm>
              <a:off x="2426850" y="1827325"/>
              <a:ext cx="84075" cy="166925"/>
            </a:xfrm>
            <a:custGeom>
              <a:avLst/>
              <a:gdLst/>
              <a:ahLst/>
              <a:cxnLst/>
              <a:rect l="l" t="t" r="r" b="b"/>
              <a:pathLst>
                <a:path w="3363" h="6677" extrusionOk="0">
                  <a:moveTo>
                    <a:pt x="2498" y="1"/>
                  </a:moveTo>
                  <a:lnTo>
                    <a:pt x="2114" y="49"/>
                  </a:lnTo>
                  <a:lnTo>
                    <a:pt x="1826" y="49"/>
                  </a:lnTo>
                  <a:lnTo>
                    <a:pt x="1778" y="145"/>
                  </a:lnTo>
                  <a:lnTo>
                    <a:pt x="1778" y="337"/>
                  </a:lnTo>
                  <a:lnTo>
                    <a:pt x="1730" y="817"/>
                  </a:lnTo>
                  <a:lnTo>
                    <a:pt x="1730" y="1442"/>
                  </a:lnTo>
                  <a:lnTo>
                    <a:pt x="1730" y="3026"/>
                  </a:lnTo>
                  <a:lnTo>
                    <a:pt x="1778" y="3795"/>
                  </a:lnTo>
                  <a:lnTo>
                    <a:pt x="1730" y="3651"/>
                  </a:lnTo>
                  <a:lnTo>
                    <a:pt x="1634" y="3363"/>
                  </a:lnTo>
                  <a:lnTo>
                    <a:pt x="1442" y="3026"/>
                  </a:lnTo>
                  <a:lnTo>
                    <a:pt x="1298" y="2882"/>
                  </a:lnTo>
                  <a:lnTo>
                    <a:pt x="1154" y="2738"/>
                  </a:lnTo>
                  <a:lnTo>
                    <a:pt x="961" y="2690"/>
                  </a:lnTo>
                  <a:lnTo>
                    <a:pt x="769" y="2738"/>
                  </a:lnTo>
                  <a:lnTo>
                    <a:pt x="529" y="2882"/>
                  </a:lnTo>
                  <a:lnTo>
                    <a:pt x="337" y="3075"/>
                  </a:lnTo>
                  <a:lnTo>
                    <a:pt x="193" y="3267"/>
                  </a:lnTo>
                  <a:lnTo>
                    <a:pt x="49" y="3459"/>
                  </a:lnTo>
                  <a:lnTo>
                    <a:pt x="1" y="3603"/>
                  </a:lnTo>
                  <a:lnTo>
                    <a:pt x="49" y="3747"/>
                  </a:lnTo>
                  <a:lnTo>
                    <a:pt x="193" y="3939"/>
                  </a:lnTo>
                  <a:lnTo>
                    <a:pt x="529" y="4323"/>
                  </a:lnTo>
                  <a:lnTo>
                    <a:pt x="865" y="4611"/>
                  </a:lnTo>
                  <a:lnTo>
                    <a:pt x="1009" y="4707"/>
                  </a:lnTo>
                  <a:lnTo>
                    <a:pt x="1154" y="4996"/>
                  </a:lnTo>
                  <a:lnTo>
                    <a:pt x="1538" y="5716"/>
                  </a:lnTo>
                  <a:lnTo>
                    <a:pt x="1778" y="6052"/>
                  </a:lnTo>
                  <a:lnTo>
                    <a:pt x="2018" y="6388"/>
                  </a:lnTo>
                  <a:lnTo>
                    <a:pt x="2306" y="6628"/>
                  </a:lnTo>
                  <a:lnTo>
                    <a:pt x="2450" y="6676"/>
                  </a:lnTo>
                  <a:lnTo>
                    <a:pt x="2642" y="6676"/>
                  </a:lnTo>
                  <a:lnTo>
                    <a:pt x="2738" y="6628"/>
                  </a:lnTo>
                  <a:lnTo>
                    <a:pt x="2834" y="6532"/>
                  </a:lnTo>
                  <a:lnTo>
                    <a:pt x="2979" y="6100"/>
                  </a:lnTo>
                  <a:lnTo>
                    <a:pt x="3123" y="5524"/>
                  </a:lnTo>
                  <a:lnTo>
                    <a:pt x="3219" y="4755"/>
                  </a:lnTo>
                  <a:lnTo>
                    <a:pt x="3315" y="3123"/>
                  </a:lnTo>
                  <a:lnTo>
                    <a:pt x="3363" y="1538"/>
                  </a:lnTo>
                  <a:lnTo>
                    <a:pt x="3363" y="577"/>
                  </a:lnTo>
                  <a:lnTo>
                    <a:pt x="3315" y="193"/>
                  </a:lnTo>
                  <a:lnTo>
                    <a:pt x="3219" y="97"/>
                  </a:lnTo>
                  <a:lnTo>
                    <a:pt x="3027" y="49"/>
                  </a:lnTo>
                  <a:lnTo>
                    <a:pt x="2498" y="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4" name="Google Shape;4744;p70"/>
            <p:cNvSpPr/>
            <p:nvPr/>
          </p:nvSpPr>
          <p:spPr>
            <a:xfrm>
              <a:off x="2426850" y="1827325"/>
              <a:ext cx="84075" cy="166925"/>
            </a:xfrm>
            <a:custGeom>
              <a:avLst/>
              <a:gdLst/>
              <a:ahLst/>
              <a:cxnLst/>
              <a:rect l="l" t="t" r="r" b="b"/>
              <a:pathLst>
                <a:path w="3363" h="6677" fill="none" extrusionOk="0">
                  <a:moveTo>
                    <a:pt x="2498" y="1"/>
                  </a:moveTo>
                  <a:lnTo>
                    <a:pt x="2498" y="1"/>
                  </a:lnTo>
                  <a:lnTo>
                    <a:pt x="2114" y="49"/>
                  </a:lnTo>
                  <a:lnTo>
                    <a:pt x="1826" y="49"/>
                  </a:lnTo>
                  <a:lnTo>
                    <a:pt x="1826" y="49"/>
                  </a:lnTo>
                  <a:lnTo>
                    <a:pt x="1778" y="145"/>
                  </a:lnTo>
                  <a:lnTo>
                    <a:pt x="1778" y="337"/>
                  </a:lnTo>
                  <a:lnTo>
                    <a:pt x="1778" y="337"/>
                  </a:lnTo>
                  <a:lnTo>
                    <a:pt x="1730" y="817"/>
                  </a:lnTo>
                  <a:lnTo>
                    <a:pt x="1730" y="1442"/>
                  </a:lnTo>
                  <a:lnTo>
                    <a:pt x="1730" y="1442"/>
                  </a:lnTo>
                  <a:lnTo>
                    <a:pt x="1730" y="3026"/>
                  </a:lnTo>
                  <a:lnTo>
                    <a:pt x="1778" y="3795"/>
                  </a:lnTo>
                  <a:lnTo>
                    <a:pt x="1778" y="3795"/>
                  </a:lnTo>
                  <a:lnTo>
                    <a:pt x="1778" y="3795"/>
                  </a:lnTo>
                  <a:lnTo>
                    <a:pt x="1778" y="3795"/>
                  </a:lnTo>
                  <a:lnTo>
                    <a:pt x="1730" y="3651"/>
                  </a:lnTo>
                  <a:lnTo>
                    <a:pt x="1634" y="3363"/>
                  </a:lnTo>
                  <a:lnTo>
                    <a:pt x="1442" y="3026"/>
                  </a:lnTo>
                  <a:lnTo>
                    <a:pt x="1298" y="2882"/>
                  </a:lnTo>
                  <a:lnTo>
                    <a:pt x="1154" y="2738"/>
                  </a:lnTo>
                  <a:lnTo>
                    <a:pt x="1154" y="2738"/>
                  </a:lnTo>
                  <a:lnTo>
                    <a:pt x="961" y="2690"/>
                  </a:lnTo>
                  <a:lnTo>
                    <a:pt x="961" y="2690"/>
                  </a:lnTo>
                  <a:lnTo>
                    <a:pt x="769" y="2738"/>
                  </a:lnTo>
                  <a:lnTo>
                    <a:pt x="529" y="2882"/>
                  </a:lnTo>
                  <a:lnTo>
                    <a:pt x="337" y="3075"/>
                  </a:lnTo>
                  <a:lnTo>
                    <a:pt x="193" y="3267"/>
                  </a:lnTo>
                  <a:lnTo>
                    <a:pt x="193" y="3267"/>
                  </a:lnTo>
                  <a:lnTo>
                    <a:pt x="49" y="3459"/>
                  </a:lnTo>
                  <a:lnTo>
                    <a:pt x="49" y="3459"/>
                  </a:lnTo>
                  <a:lnTo>
                    <a:pt x="1" y="3603"/>
                  </a:lnTo>
                  <a:lnTo>
                    <a:pt x="1" y="3603"/>
                  </a:lnTo>
                  <a:lnTo>
                    <a:pt x="49" y="3747"/>
                  </a:lnTo>
                  <a:lnTo>
                    <a:pt x="193" y="3939"/>
                  </a:lnTo>
                  <a:lnTo>
                    <a:pt x="529" y="4323"/>
                  </a:lnTo>
                  <a:lnTo>
                    <a:pt x="865" y="4611"/>
                  </a:lnTo>
                  <a:lnTo>
                    <a:pt x="1009" y="4707"/>
                  </a:lnTo>
                  <a:lnTo>
                    <a:pt x="1009" y="4707"/>
                  </a:lnTo>
                  <a:lnTo>
                    <a:pt x="1154" y="4996"/>
                  </a:lnTo>
                  <a:lnTo>
                    <a:pt x="1538" y="5716"/>
                  </a:lnTo>
                  <a:lnTo>
                    <a:pt x="1778" y="6052"/>
                  </a:lnTo>
                  <a:lnTo>
                    <a:pt x="2018" y="6388"/>
                  </a:lnTo>
                  <a:lnTo>
                    <a:pt x="2306" y="6628"/>
                  </a:lnTo>
                  <a:lnTo>
                    <a:pt x="2450" y="6676"/>
                  </a:lnTo>
                  <a:lnTo>
                    <a:pt x="2546" y="6676"/>
                  </a:lnTo>
                  <a:lnTo>
                    <a:pt x="2546" y="6676"/>
                  </a:lnTo>
                  <a:lnTo>
                    <a:pt x="2642" y="6676"/>
                  </a:lnTo>
                  <a:lnTo>
                    <a:pt x="2642" y="6676"/>
                  </a:lnTo>
                  <a:lnTo>
                    <a:pt x="2738" y="6628"/>
                  </a:lnTo>
                  <a:lnTo>
                    <a:pt x="2834" y="6532"/>
                  </a:lnTo>
                  <a:lnTo>
                    <a:pt x="2979" y="6100"/>
                  </a:lnTo>
                  <a:lnTo>
                    <a:pt x="3123" y="5524"/>
                  </a:lnTo>
                  <a:lnTo>
                    <a:pt x="3219" y="4755"/>
                  </a:lnTo>
                  <a:lnTo>
                    <a:pt x="3315" y="3123"/>
                  </a:lnTo>
                  <a:lnTo>
                    <a:pt x="3363" y="1538"/>
                  </a:lnTo>
                  <a:lnTo>
                    <a:pt x="3363" y="1538"/>
                  </a:lnTo>
                  <a:lnTo>
                    <a:pt x="3363" y="577"/>
                  </a:lnTo>
                  <a:lnTo>
                    <a:pt x="3315" y="193"/>
                  </a:lnTo>
                  <a:lnTo>
                    <a:pt x="3315" y="193"/>
                  </a:lnTo>
                  <a:lnTo>
                    <a:pt x="3219" y="97"/>
                  </a:lnTo>
                  <a:lnTo>
                    <a:pt x="3027" y="49"/>
                  </a:lnTo>
                  <a:lnTo>
                    <a:pt x="24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5" name="Google Shape;4745;p70"/>
            <p:cNvSpPr/>
            <p:nvPr/>
          </p:nvSpPr>
          <p:spPr>
            <a:xfrm>
              <a:off x="2428050" y="1828525"/>
              <a:ext cx="70875" cy="164525"/>
            </a:xfrm>
            <a:custGeom>
              <a:avLst/>
              <a:gdLst/>
              <a:ahLst/>
              <a:cxnLst/>
              <a:rect l="l" t="t" r="r" b="b"/>
              <a:pathLst>
                <a:path w="2835" h="6581" extrusionOk="0">
                  <a:moveTo>
                    <a:pt x="1778" y="1"/>
                  </a:moveTo>
                  <a:lnTo>
                    <a:pt x="1730" y="97"/>
                  </a:lnTo>
                  <a:lnTo>
                    <a:pt x="1730" y="193"/>
                  </a:lnTo>
                  <a:lnTo>
                    <a:pt x="1682" y="625"/>
                  </a:lnTo>
                  <a:lnTo>
                    <a:pt x="1682" y="1922"/>
                  </a:lnTo>
                  <a:lnTo>
                    <a:pt x="1730" y="3747"/>
                  </a:lnTo>
                  <a:lnTo>
                    <a:pt x="1682" y="3603"/>
                  </a:lnTo>
                  <a:lnTo>
                    <a:pt x="1586" y="3315"/>
                  </a:lnTo>
                  <a:lnTo>
                    <a:pt x="1394" y="2978"/>
                  </a:lnTo>
                  <a:lnTo>
                    <a:pt x="1250" y="2834"/>
                  </a:lnTo>
                  <a:lnTo>
                    <a:pt x="1106" y="2690"/>
                  </a:lnTo>
                  <a:lnTo>
                    <a:pt x="961" y="2642"/>
                  </a:lnTo>
                  <a:lnTo>
                    <a:pt x="817" y="2642"/>
                  </a:lnTo>
                  <a:lnTo>
                    <a:pt x="625" y="2738"/>
                  </a:lnTo>
                  <a:lnTo>
                    <a:pt x="481" y="2834"/>
                  </a:lnTo>
                  <a:lnTo>
                    <a:pt x="241" y="3123"/>
                  </a:lnTo>
                  <a:lnTo>
                    <a:pt x="1" y="3411"/>
                  </a:lnTo>
                  <a:lnTo>
                    <a:pt x="1" y="3507"/>
                  </a:lnTo>
                  <a:lnTo>
                    <a:pt x="1" y="3603"/>
                  </a:lnTo>
                  <a:lnTo>
                    <a:pt x="49" y="3795"/>
                  </a:lnTo>
                  <a:lnTo>
                    <a:pt x="193" y="3987"/>
                  </a:lnTo>
                  <a:lnTo>
                    <a:pt x="385" y="4179"/>
                  </a:lnTo>
                  <a:lnTo>
                    <a:pt x="769" y="4515"/>
                  </a:lnTo>
                  <a:lnTo>
                    <a:pt x="961" y="4659"/>
                  </a:lnTo>
                  <a:lnTo>
                    <a:pt x="1058" y="4899"/>
                  </a:lnTo>
                  <a:lnTo>
                    <a:pt x="1394" y="5476"/>
                  </a:lnTo>
                  <a:lnTo>
                    <a:pt x="1586" y="5812"/>
                  </a:lnTo>
                  <a:lnTo>
                    <a:pt x="1778" y="6100"/>
                  </a:lnTo>
                  <a:lnTo>
                    <a:pt x="2018" y="6388"/>
                  </a:lnTo>
                  <a:lnTo>
                    <a:pt x="2258" y="6580"/>
                  </a:lnTo>
                  <a:lnTo>
                    <a:pt x="2354" y="6292"/>
                  </a:lnTo>
                  <a:lnTo>
                    <a:pt x="2450" y="5956"/>
                  </a:lnTo>
                  <a:lnTo>
                    <a:pt x="2594" y="5140"/>
                  </a:lnTo>
                  <a:lnTo>
                    <a:pt x="2690" y="4227"/>
                  </a:lnTo>
                  <a:lnTo>
                    <a:pt x="2738" y="3219"/>
                  </a:lnTo>
                  <a:lnTo>
                    <a:pt x="2834" y="1298"/>
                  </a:lnTo>
                  <a:lnTo>
                    <a:pt x="2834" y="1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6" name="Google Shape;4746;p70"/>
            <p:cNvSpPr/>
            <p:nvPr/>
          </p:nvSpPr>
          <p:spPr>
            <a:xfrm>
              <a:off x="2455675" y="1946200"/>
              <a:ext cx="38450" cy="46850"/>
            </a:xfrm>
            <a:custGeom>
              <a:avLst/>
              <a:gdLst/>
              <a:ahLst/>
              <a:cxnLst/>
              <a:rect l="l" t="t" r="r" b="b"/>
              <a:pathLst>
                <a:path w="1538" h="1874" extrusionOk="0">
                  <a:moveTo>
                    <a:pt x="1153" y="0"/>
                  </a:moveTo>
                  <a:lnTo>
                    <a:pt x="721" y="48"/>
                  </a:lnTo>
                  <a:lnTo>
                    <a:pt x="385" y="192"/>
                  </a:lnTo>
                  <a:lnTo>
                    <a:pt x="1" y="289"/>
                  </a:lnTo>
                  <a:lnTo>
                    <a:pt x="241" y="721"/>
                  </a:lnTo>
                  <a:lnTo>
                    <a:pt x="529" y="1153"/>
                  </a:lnTo>
                  <a:lnTo>
                    <a:pt x="817" y="1585"/>
                  </a:lnTo>
                  <a:lnTo>
                    <a:pt x="1009" y="1729"/>
                  </a:lnTo>
                  <a:lnTo>
                    <a:pt x="1153" y="1873"/>
                  </a:lnTo>
                  <a:lnTo>
                    <a:pt x="1297" y="1489"/>
                  </a:lnTo>
                  <a:lnTo>
                    <a:pt x="1393" y="1057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7" name="Google Shape;4747;p70"/>
            <p:cNvSpPr/>
            <p:nvPr/>
          </p:nvSpPr>
          <p:spPr>
            <a:xfrm>
              <a:off x="2630975" y="1632825"/>
              <a:ext cx="109275" cy="148900"/>
            </a:xfrm>
            <a:custGeom>
              <a:avLst/>
              <a:gdLst/>
              <a:ahLst/>
              <a:cxnLst/>
              <a:rect l="l" t="t" r="r" b="b"/>
              <a:pathLst>
                <a:path w="4371" h="5956" extrusionOk="0">
                  <a:moveTo>
                    <a:pt x="1201" y="1"/>
                  </a:moveTo>
                  <a:lnTo>
                    <a:pt x="1057" y="49"/>
                  </a:lnTo>
                  <a:lnTo>
                    <a:pt x="673" y="289"/>
                  </a:lnTo>
                  <a:lnTo>
                    <a:pt x="288" y="529"/>
                  </a:lnTo>
                  <a:lnTo>
                    <a:pt x="48" y="721"/>
                  </a:lnTo>
                  <a:lnTo>
                    <a:pt x="0" y="817"/>
                  </a:lnTo>
                  <a:lnTo>
                    <a:pt x="48" y="913"/>
                  </a:lnTo>
                  <a:lnTo>
                    <a:pt x="288" y="1297"/>
                  </a:lnTo>
                  <a:lnTo>
                    <a:pt x="961" y="2354"/>
                  </a:lnTo>
                  <a:lnTo>
                    <a:pt x="2017" y="3891"/>
                  </a:lnTo>
                  <a:lnTo>
                    <a:pt x="1921" y="3795"/>
                  </a:lnTo>
                  <a:lnTo>
                    <a:pt x="1633" y="3603"/>
                  </a:lnTo>
                  <a:lnTo>
                    <a:pt x="1297" y="3411"/>
                  </a:lnTo>
                  <a:lnTo>
                    <a:pt x="1105" y="3363"/>
                  </a:lnTo>
                  <a:lnTo>
                    <a:pt x="913" y="3363"/>
                  </a:lnTo>
                  <a:lnTo>
                    <a:pt x="769" y="3411"/>
                  </a:lnTo>
                  <a:lnTo>
                    <a:pt x="625" y="3507"/>
                  </a:lnTo>
                  <a:lnTo>
                    <a:pt x="529" y="3603"/>
                  </a:lnTo>
                  <a:lnTo>
                    <a:pt x="480" y="3795"/>
                  </a:lnTo>
                  <a:lnTo>
                    <a:pt x="384" y="4179"/>
                  </a:lnTo>
                  <a:lnTo>
                    <a:pt x="384" y="4563"/>
                  </a:lnTo>
                  <a:lnTo>
                    <a:pt x="384" y="4659"/>
                  </a:lnTo>
                  <a:lnTo>
                    <a:pt x="432" y="4707"/>
                  </a:lnTo>
                  <a:lnTo>
                    <a:pt x="625" y="4851"/>
                  </a:lnTo>
                  <a:lnTo>
                    <a:pt x="865" y="4899"/>
                  </a:lnTo>
                  <a:lnTo>
                    <a:pt x="1153" y="4995"/>
                  </a:lnTo>
                  <a:lnTo>
                    <a:pt x="1633" y="5043"/>
                  </a:lnTo>
                  <a:lnTo>
                    <a:pt x="1873" y="5091"/>
                  </a:lnTo>
                  <a:lnTo>
                    <a:pt x="2161" y="5284"/>
                  </a:lnTo>
                  <a:lnTo>
                    <a:pt x="2882" y="5668"/>
                  </a:lnTo>
                  <a:lnTo>
                    <a:pt x="3314" y="5812"/>
                  </a:lnTo>
                  <a:lnTo>
                    <a:pt x="3698" y="5956"/>
                  </a:lnTo>
                  <a:lnTo>
                    <a:pt x="4034" y="5956"/>
                  </a:lnTo>
                  <a:lnTo>
                    <a:pt x="4178" y="5908"/>
                  </a:lnTo>
                  <a:lnTo>
                    <a:pt x="4323" y="5860"/>
                  </a:lnTo>
                  <a:lnTo>
                    <a:pt x="4323" y="5764"/>
                  </a:lnTo>
                  <a:lnTo>
                    <a:pt x="4371" y="5716"/>
                  </a:lnTo>
                  <a:lnTo>
                    <a:pt x="4371" y="5428"/>
                  </a:lnTo>
                  <a:lnTo>
                    <a:pt x="4274" y="5140"/>
                  </a:lnTo>
                  <a:lnTo>
                    <a:pt x="4130" y="4707"/>
                  </a:lnTo>
                  <a:lnTo>
                    <a:pt x="3698" y="3795"/>
                  </a:lnTo>
                  <a:lnTo>
                    <a:pt x="3122" y="2786"/>
                  </a:lnTo>
                  <a:lnTo>
                    <a:pt x="2498" y="1778"/>
                  </a:lnTo>
                  <a:lnTo>
                    <a:pt x="1969" y="913"/>
                  </a:lnTo>
                  <a:lnTo>
                    <a:pt x="1537" y="289"/>
                  </a:lnTo>
                  <a:lnTo>
                    <a:pt x="1345" y="49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8" name="Google Shape;4748;p70"/>
            <p:cNvSpPr/>
            <p:nvPr/>
          </p:nvSpPr>
          <p:spPr>
            <a:xfrm>
              <a:off x="2630975" y="1632825"/>
              <a:ext cx="109275" cy="148900"/>
            </a:xfrm>
            <a:custGeom>
              <a:avLst/>
              <a:gdLst/>
              <a:ahLst/>
              <a:cxnLst/>
              <a:rect l="l" t="t" r="r" b="b"/>
              <a:pathLst>
                <a:path w="4371" h="5956" fill="none" extrusionOk="0">
                  <a:moveTo>
                    <a:pt x="384" y="4563"/>
                  </a:moveTo>
                  <a:lnTo>
                    <a:pt x="384" y="4563"/>
                  </a:lnTo>
                  <a:lnTo>
                    <a:pt x="384" y="4179"/>
                  </a:lnTo>
                  <a:lnTo>
                    <a:pt x="480" y="3795"/>
                  </a:lnTo>
                  <a:lnTo>
                    <a:pt x="529" y="3603"/>
                  </a:lnTo>
                  <a:lnTo>
                    <a:pt x="625" y="3507"/>
                  </a:lnTo>
                  <a:lnTo>
                    <a:pt x="769" y="3411"/>
                  </a:lnTo>
                  <a:lnTo>
                    <a:pt x="913" y="3363"/>
                  </a:lnTo>
                  <a:lnTo>
                    <a:pt x="913" y="3363"/>
                  </a:lnTo>
                  <a:lnTo>
                    <a:pt x="1105" y="3363"/>
                  </a:lnTo>
                  <a:lnTo>
                    <a:pt x="1297" y="3411"/>
                  </a:lnTo>
                  <a:lnTo>
                    <a:pt x="1633" y="3603"/>
                  </a:lnTo>
                  <a:lnTo>
                    <a:pt x="1921" y="3795"/>
                  </a:lnTo>
                  <a:lnTo>
                    <a:pt x="2017" y="3891"/>
                  </a:lnTo>
                  <a:lnTo>
                    <a:pt x="2017" y="3891"/>
                  </a:lnTo>
                  <a:lnTo>
                    <a:pt x="961" y="2354"/>
                  </a:lnTo>
                  <a:lnTo>
                    <a:pt x="288" y="1297"/>
                  </a:lnTo>
                  <a:lnTo>
                    <a:pt x="48" y="913"/>
                  </a:lnTo>
                  <a:lnTo>
                    <a:pt x="0" y="817"/>
                  </a:lnTo>
                  <a:lnTo>
                    <a:pt x="48" y="721"/>
                  </a:lnTo>
                  <a:lnTo>
                    <a:pt x="48" y="721"/>
                  </a:lnTo>
                  <a:lnTo>
                    <a:pt x="288" y="529"/>
                  </a:lnTo>
                  <a:lnTo>
                    <a:pt x="673" y="289"/>
                  </a:lnTo>
                  <a:lnTo>
                    <a:pt x="1057" y="49"/>
                  </a:lnTo>
                  <a:lnTo>
                    <a:pt x="1201" y="1"/>
                  </a:lnTo>
                  <a:lnTo>
                    <a:pt x="1345" y="49"/>
                  </a:lnTo>
                  <a:lnTo>
                    <a:pt x="1345" y="49"/>
                  </a:lnTo>
                  <a:lnTo>
                    <a:pt x="1537" y="289"/>
                  </a:lnTo>
                  <a:lnTo>
                    <a:pt x="1969" y="913"/>
                  </a:lnTo>
                  <a:lnTo>
                    <a:pt x="2498" y="1778"/>
                  </a:lnTo>
                  <a:lnTo>
                    <a:pt x="3122" y="2786"/>
                  </a:lnTo>
                  <a:lnTo>
                    <a:pt x="3698" y="3795"/>
                  </a:lnTo>
                  <a:lnTo>
                    <a:pt x="4130" y="4707"/>
                  </a:lnTo>
                  <a:lnTo>
                    <a:pt x="4274" y="5140"/>
                  </a:lnTo>
                  <a:lnTo>
                    <a:pt x="4371" y="5428"/>
                  </a:lnTo>
                  <a:lnTo>
                    <a:pt x="4371" y="5716"/>
                  </a:lnTo>
                  <a:lnTo>
                    <a:pt x="4323" y="5764"/>
                  </a:lnTo>
                  <a:lnTo>
                    <a:pt x="4323" y="5860"/>
                  </a:lnTo>
                  <a:lnTo>
                    <a:pt x="4323" y="5860"/>
                  </a:lnTo>
                  <a:lnTo>
                    <a:pt x="4178" y="5908"/>
                  </a:lnTo>
                  <a:lnTo>
                    <a:pt x="4034" y="5956"/>
                  </a:lnTo>
                  <a:lnTo>
                    <a:pt x="3698" y="5956"/>
                  </a:lnTo>
                  <a:lnTo>
                    <a:pt x="3314" y="5812"/>
                  </a:lnTo>
                  <a:lnTo>
                    <a:pt x="2882" y="5668"/>
                  </a:lnTo>
                  <a:lnTo>
                    <a:pt x="2161" y="5284"/>
                  </a:lnTo>
                  <a:lnTo>
                    <a:pt x="1873" y="5091"/>
                  </a:lnTo>
                  <a:lnTo>
                    <a:pt x="1873" y="5091"/>
                  </a:lnTo>
                  <a:lnTo>
                    <a:pt x="1633" y="5043"/>
                  </a:lnTo>
                  <a:lnTo>
                    <a:pt x="1153" y="4995"/>
                  </a:lnTo>
                  <a:lnTo>
                    <a:pt x="865" y="4899"/>
                  </a:lnTo>
                  <a:lnTo>
                    <a:pt x="625" y="4851"/>
                  </a:lnTo>
                  <a:lnTo>
                    <a:pt x="432" y="4707"/>
                  </a:lnTo>
                  <a:lnTo>
                    <a:pt x="384" y="4659"/>
                  </a:lnTo>
                  <a:lnTo>
                    <a:pt x="384" y="45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9" name="Google Shape;4749;p70"/>
            <p:cNvSpPr/>
            <p:nvPr/>
          </p:nvSpPr>
          <p:spPr>
            <a:xfrm>
              <a:off x="2630975" y="1632825"/>
              <a:ext cx="109275" cy="148900"/>
            </a:xfrm>
            <a:custGeom>
              <a:avLst/>
              <a:gdLst/>
              <a:ahLst/>
              <a:cxnLst/>
              <a:rect l="l" t="t" r="r" b="b"/>
              <a:pathLst>
                <a:path w="4371" h="5956" extrusionOk="0">
                  <a:moveTo>
                    <a:pt x="1249" y="1"/>
                  </a:moveTo>
                  <a:lnTo>
                    <a:pt x="1105" y="49"/>
                  </a:lnTo>
                  <a:lnTo>
                    <a:pt x="961" y="97"/>
                  </a:lnTo>
                  <a:lnTo>
                    <a:pt x="577" y="337"/>
                  </a:lnTo>
                  <a:lnTo>
                    <a:pt x="240" y="577"/>
                  </a:lnTo>
                  <a:lnTo>
                    <a:pt x="48" y="721"/>
                  </a:lnTo>
                  <a:lnTo>
                    <a:pt x="0" y="769"/>
                  </a:lnTo>
                  <a:lnTo>
                    <a:pt x="96" y="1009"/>
                  </a:lnTo>
                  <a:lnTo>
                    <a:pt x="336" y="1394"/>
                  </a:lnTo>
                  <a:lnTo>
                    <a:pt x="1009" y="2450"/>
                  </a:lnTo>
                  <a:lnTo>
                    <a:pt x="2017" y="3891"/>
                  </a:lnTo>
                  <a:lnTo>
                    <a:pt x="1681" y="3603"/>
                  </a:lnTo>
                  <a:lnTo>
                    <a:pt x="1345" y="3411"/>
                  </a:lnTo>
                  <a:lnTo>
                    <a:pt x="1153" y="3363"/>
                  </a:lnTo>
                  <a:lnTo>
                    <a:pt x="865" y="3363"/>
                  </a:lnTo>
                  <a:lnTo>
                    <a:pt x="721" y="3411"/>
                  </a:lnTo>
                  <a:lnTo>
                    <a:pt x="625" y="3507"/>
                  </a:lnTo>
                  <a:lnTo>
                    <a:pt x="529" y="3651"/>
                  </a:lnTo>
                  <a:lnTo>
                    <a:pt x="480" y="3795"/>
                  </a:lnTo>
                  <a:lnTo>
                    <a:pt x="384" y="4131"/>
                  </a:lnTo>
                  <a:lnTo>
                    <a:pt x="384" y="4467"/>
                  </a:lnTo>
                  <a:lnTo>
                    <a:pt x="384" y="4563"/>
                  </a:lnTo>
                  <a:lnTo>
                    <a:pt x="384" y="4659"/>
                  </a:lnTo>
                  <a:lnTo>
                    <a:pt x="432" y="4707"/>
                  </a:lnTo>
                  <a:lnTo>
                    <a:pt x="625" y="4851"/>
                  </a:lnTo>
                  <a:lnTo>
                    <a:pt x="865" y="4899"/>
                  </a:lnTo>
                  <a:lnTo>
                    <a:pt x="1153" y="4995"/>
                  </a:lnTo>
                  <a:lnTo>
                    <a:pt x="1633" y="5043"/>
                  </a:lnTo>
                  <a:lnTo>
                    <a:pt x="1873" y="5091"/>
                  </a:lnTo>
                  <a:lnTo>
                    <a:pt x="2065" y="5188"/>
                  </a:lnTo>
                  <a:lnTo>
                    <a:pt x="2642" y="5524"/>
                  </a:lnTo>
                  <a:lnTo>
                    <a:pt x="3314" y="5812"/>
                  </a:lnTo>
                  <a:lnTo>
                    <a:pt x="3650" y="5908"/>
                  </a:lnTo>
                  <a:lnTo>
                    <a:pt x="3938" y="5956"/>
                  </a:lnTo>
                  <a:lnTo>
                    <a:pt x="4130" y="5956"/>
                  </a:lnTo>
                  <a:lnTo>
                    <a:pt x="4323" y="5860"/>
                  </a:lnTo>
                  <a:lnTo>
                    <a:pt x="4371" y="5764"/>
                  </a:lnTo>
                  <a:lnTo>
                    <a:pt x="4371" y="5620"/>
                  </a:lnTo>
                  <a:lnTo>
                    <a:pt x="4323" y="5380"/>
                  </a:lnTo>
                  <a:lnTo>
                    <a:pt x="4226" y="5091"/>
                  </a:lnTo>
                  <a:lnTo>
                    <a:pt x="3938" y="4275"/>
                  </a:lnTo>
                  <a:lnTo>
                    <a:pt x="3458" y="3411"/>
                  </a:lnTo>
                  <a:lnTo>
                    <a:pt x="2930" y="2450"/>
                  </a:lnTo>
                  <a:lnTo>
                    <a:pt x="1873" y="769"/>
                  </a:lnTo>
                  <a:lnTo>
                    <a:pt x="1489" y="241"/>
                  </a:lnTo>
                  <a:lnTo>
                    <a:pt x="1345" y="49"/>
                  </a:lnTo>
                  <a:lnTo>
                    <a:pt x="1249" y="1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0" name="Google Shape;4750;p70"/>
            <p:cNvSpPr/>
            <p:nvPr/>
          </p:nvSpPr>
          <p:spPr>
            <a:xfrm>
              <a:off x="2630975" y="1632825"/>
              <a:ext cx="109275" cy="148900"/>
            </a:xfrm>
            <a:custGeom>
              <a:avLst/>
              <a:gdLst/>
              <a:ahLst/>
              <a:cxnLst/>
              <a:rect l="l" t="t" r="r" b="b"/>
              <a:pathLst>
                <a:path w="4371" h="5956" fill="none" extrusionOk="0">
                  <a:moveTo>
                    <a:pt x="1249" y="1"/>
                  </a:moveTo>
                  <a:lnTo>
                    <a:pt x="1249" y="1"/>
                  </a:lnTo>
                  <a:lnTo>
                    <a:pt x="1105" y="49"/>
                  </a:lnTo>
                  <a:lnTo>
                    <a:pt x="961" y="97"/>
                  </a:lnTo>
                  <a:lnTo>
                    <a:pt x="577" y="337"/>
                  </a:lnTo>
                  <a:lnTo>
                    <a:pt x="240" y="577"/>
                  </a:lnTo>
                  <a:lnTo>
                    <a:pt x="48" y="721"/>
                  </a:lnTo>
                  <a:lnTo>
                    <a:pt x="48" y="721"/>
                  </a:lnTo>
                  <a:lnTo>
                    <a:pt x="0" y="769"/>
                  </a:lnTo>
                  <a:lnTo>
                    <a:pt x="0" y="769"/>
                  </a:lnTo>
                  <a:lnTo>
                    <a:pt x="96" y="1009"/>
                  </a:lnTo>
                  <a:lnTo>
                    <a:pt x="336" y="1394"/>
                  </a:lnTo>
                  <a:lnTo>
                    <a:pt x="1009" y="2450"/>
                  </a:lnTo>
                  <a:lnTo>
                    <a:pt x="2017" y="3891"/>
                  </a:lnTo>
                  <a:lnTo>
                    <a:pt x="2017" y="3891"/>
                  </a:lnTo>
                  <a:lnTo>
                    <a:pt x="2017" y="3891"/>
                  </a:lnTo>
                  <a:lnTo>
                    <a:pt x="2017" y="3891"/>
                  </a:lnTo>
                  <a:lnTo>
                    <a:pt x="1681" y="3603"/>
                  </a:lnTo>
                  <a:lnTo>
                    <a:pt x="1345" y="3411"/>
                  </a:lnTo>
                  <a:lnTo>
                    <a:pt x="1153" y="3363"/>
                  </a:lnTo>
                  <a:lnTo>
                    <a:pt x="1009" y="3363"/>
                  </a:lnTo>
                  <a:lnTo>
                    <a:pt x="1009" y="3363"/>
                  </a:lnTo>
                  <a:lnTo>
                    <a:pt x="913" y="3363"/>
                  </a:lnTo>
                  <a:lnTo>
                    <a:pt x="913" y="3363"/>
                  </a:lnTo>
                  <a:lnTo>
                    <a:pt x="865" y="3363"/>
                  </a:lnTo>
                  <a:lnTo>
                    <a:pt x="865" y="3363"/>
                  </a:lnTo>
                  <a:lnTo>
                    <a:pt x="721" y="3411"/>
                  </a:lnTo>
                  <a:lnTo>
                    <a:pt x="625" y="3507"/>
                  </a:lnTo>
                  <a:lnTo>
                    <a:pt x="529" y="3651"/>
                  </a:lnTo>
                  <a:lnTo>
                    <a:pt x="480" y="3795"/>
                  </a:lnTo>
                  <a:lnTo>
                    <a:pt x="384" y="4131"/>
                  </a:lnTo>
                  <a:lnTo>
                    <a:pt x="384" y="4467"/>
                  </a:lnTo>
                  <a:lnTo>
                    <a:pt x="384" y="4467"/>
                  </a:lnTo>
                  <a:lnTo>
                    <a:pt x="384" y="4563"/>
                  </a:lnTo>
                  <a:lnTo>
                    <a:pt x="384" y="4563"/>
                  </a:lnTo>
                  <a:lnTo>
                    <a:pt x="384" y="4659"/>
                  </a:lnTo>
                  <a:lnTo>
                    <a:pt x="432" y="4707"/>
                  </a:lnTo>
                  <a:lnTo>
                    <a:pt x="625" y="4851"/>
                  </a:lnTo>
                  <a:lnTo>
                    <a:pt x="865" y="4899"/>
                  </a:lnTo>
                  <a:lnTo>
                    <a:pt x="1153" y="4995"/>
                  </a:lnTo>
                  <a:lnTo>
                    <a:pt x="1633" y="5043"/>
                  </a:lnTo>
                  <a:lnTo>
                    <a:pt x="1873" y="5091"/>
                  </a:lnTo>
                  <a:lnTo>
                    <a:pt x="1873" y="5091"/>
                  </a:lnTo>
                  <a:lnTo>
                    <a:pt x="2065" y="5188"/>
                  </a:lnTo>
                  <a:lnTo>
                    <a:pt x="2642" y="5524"/>
                  </a:lnTo>
                  <a:lnTo>
                    <a:pt x="3314" y="5812"/>
                  </a:lnTo>
                  <a:lnTo>
                    <a:pt x="3650" y="5908"/>
                  </a:lnTo>
                  <a:lnTo>
                    <a:pt x="3938" y="5956"/>
                  </a:lnTo>
                  <a:lnTo>
                    <a:pt x="3938" y="5956"/>
                  </a:lnTo>
                  <a:lnTo>
                    <a:pt x="4130" y="5956"/>
                  </a:lnTo>
                  <a:lnTo>
                    <a:pt x="4323" y="5860"/>
                  </a:lnTo>
                  <a:lnTo>
                    <a:pt x="4323" y="5860"/>
                  </a:lnTo>
                  <a:lnTo>
                    <a:pt x="4371" y="5764"/>
                  </a:lnTo>
                  <a:lnTo>
                    <a:pt x="4371" y="5620"/>
                  </a:lnTo>
                  <a:lnTo>
                    <a:pt x="4371" y="5620"/>
                  </a:lnTo>
                  <a:lnTo>
                    <a:pt x="4323" y="5380"/>
                  </a:lnTo>
                  <a:lnTo>
                    <a:pt x="4226" y="5091"/>
                  </a:lnTo>
                  <a:lnTo>
                    <a:pt x="3938" y="4275"/>
                  </a:lnTo>
                  <a:lnTo>
                    <a:pt x="3458" y="3411"/>
                  </a:lnTo>
                  <a:lnTo>
                    <a:pt x="2930" y="2450"/>
                  </a:lnTo>
                  <a:lnTo>
                    <a:pt x="1873" y="769"/>
                  </a:lnTo>
                  <a:lnTo>
                    <a:pt x="1489" y="241"/>
                  </a:lnTo>
                  <a:lnTo>
                    <a:pt x="1345" y="49"/>
                  </a:lnTo>
                  <a:lnTo>
                    <a:pt x="1345" y="49"/>
                  </a:lnTo>
                  <a:lnTo>
                    <a:pt x="12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1" name="Google Shape;4751;p70"/>
            <p:cNvSpPr/>
            <p:nvPr/>
          </p:nvSpPr>
          <p:spPr>
            <a:xfrm>
              <a:off x="2630975" y="1636425"/>
              <a:ext cx="99675" cy="145300"/>
            </a:xfrm>
            <a:custGeom>
              <a:avLst/>
              <a:gdLst/>
              <a:ahLst/>
              <a:cxnLst/>
              <a:rect l="l" t="t" r="r" b="b"/>
              <a:pathLst>
                <a:path w="3987" h="5812" extrusionOk="0">
                  <a:moveTo>
                    <a:pt x="865" y="1"/>
                  </a:moveTo>
                  <a:lnTo>
                    <a:pt x="336" y="337"/>
                  </a:lnTo>
                  <a:lnTo>
                    <a:pt x="48" y="577"/>
                  </a:lnTo>
                  <a:lnTo>
                    <a:pt x="0" y="673"/>
                  </a:lnTo>
                  <a:lnTo>
                    <a:pt x="48" y="769"/>
                  </a:lnTo>
                  <a:lnTo>
                    <a:pt x="288" y="1153"/>
                  </a:lnTo>
                  <a:lnTo>
                    <a:pt x="961" y="2210"/>
                  </a:lnTo>
                  <a:lnTo>
                    <a:pt x="2017" y="3747"/>
                  </a:lnTo>
                  <a:lnTo>
                    <a:pt x="1921" y="3651"/>
                  </a:lnTo>
                  <a:lnTo>
                    <a:pt x="1633" y="3459"/>
                  </a:lnTo>
                  <a:lnTo>
                    <a:pt x="1297" y="3267"/>
                  </a:lnTo>
                  <a:lnTo>
                    <a:pt x="1105" y="3219"/>
                  </a:lnTo>
                  <a:lnTo>
                    <a:pt x="913" y="3219"/>
                  </a:lnTo>
                  <a:lnTo>
                    <a:pt x="769" y="3267"/>
                  </a:lnTo>
                  <a:lnTo>
                    <a:pt x="625" y="3363"/>
                  </a:lnTo>
                  <a:lnTo>
                    <a:pt x="529" y="3459"/>
                  </a:lnTo>
                  <a:lnTo>
                    <a:pt x="480" y="3651"/>
                  </a:lnTo>
                  <a:lnTo>
                    <a:pt x="384" y="4035"/>
                  </a:lnTo>
                  <a:lnTo>
                    <a:pt x="384" y="4419"/>
                  </a:lnTo>
                  <a:lnTo>
                    <a:pt x="384" y="4515"/>
                  </a:lnTo>
                  <a:lnTo>
                    <a:pt x="432" y="4563"/>
                  </a:lnTo>
                  <a:lnTo>
                    <a:pt x="625" y="4707"/>
                  </a:lnTo>
                  <a:lnTo>
                    <a:pt x="865" y="4755"/>
                  </a:lnTo>
                  <a:lnTo>
                    <a:pt x="1153" y="4851"/>
                  </a:lnTo>
                  <a:lnTo>
                    <a:pt x="1633" y="4899"/>
                  </a:lnTo>
                  <a:lnTo>
                    <a:pt x="1873" y="4947"/>
                  </a:lnTo>
                  <a:lnTo>
                    <a:pt x="2113" y="5092"/>
                  </a:lnTo>
                  <a:lnTo>
                    <a:pt x="2642" y="5380"/>
                  </a:lnTo>
                  <a:lnTo>
                    <a:pt x="3026" y="5572"/>
                  </a:lnTo>
                  <a:lnTo>
                    <a:pt x="3362" y="5716"/>
                  </a:lnTo>
                  <a:lnTo>
                    <a:pt x="3698" y="5812"/>
                  </a:lnTo>
                  <a:lnTo>
                    <a:pt x="3986" y="5812"/>
                  </a:lnTo>
                  <a:lnTo>
                    <a:pt x="3938" y="5524"/>
                  </a:lnTo>
                  <a:lnTo>
                    <a:pt x="3842" y="5188"/>
                  </a:lnTo>
                  <a:lnTo>
                    <a:pt x="3506" y="4467"/>
                  </a:lnTo>
                  <a:lnTo>
                    <a:pt x="3074" y="3603"/>
                  </a:lnTo>
                  <a:lnTo>
                    <a:pt x="2594" y="2738"/>
                  </a:lnTo>
                  <a:lnTo>
                    <a:pt x="1585" y="1105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2" name="Google Shape;4752;p70"/>
            <p:cNvSpPr/>
            <p:nvPr/>
          </p:nvSpPr>
          <p:spPr>
            <a:xfrm>
              <a:off x="2686200" y="1737300"/>
              <a:ext cx="44450" cy="44425"/>
            </a:xfrm>
            <a:custGeom>
              <a:avLst/>
              <a:gdLst/>
              <a:ahLst/>
              <a:cxnLst/>
              <a:rect l="l" t="t" r="r" b="b"/>
              <a:pathLst>
                <a:path w="1778" h="1777" extrusionOk="0">
                  <a:moveTo>
                    <a:pt x="1105" y="0"/>
                  </a:moveTo>
                  <a:lnTo>
                    <a:pt x="769" y="240"/>
                  </a:lnTo>
                  <a:lnTo>
                    <a:pt x="481" y="528"/>
                  </a:lnTo>
                  <a:lnTo>
                    <a:pt x="193" y="816"/>
                  </a:lnTo>
                  <a:lnTo>
                    <a:pt x="0" y="1105"/>
                  </a:lnTo>
                  <a:lnTo>
                    <a:pt x="385" y="1345"/>
                  </a:lnTo>
                  <a:lnTo>
                    <a:pt x="865" y="1537"/>
                  </a:lnTo>
                  <a:lnTo>
                    <a:pt x="1345" y="1729"/>
                  </a:lnTo>
                  <a:lnTo>
                    <a:pt x="1585" y="1777"/>
                  </a:lnTo>
                  <a:lnTo>
                    <a:pt x="1777" y="1777"/>
                  </a:lnTo>
                  <a:lnTo>
                    <a:pt x="1681" y="1441"/>
                  </a:lnTo>
                  <a:lnTo>
                    <a:pt x="1537" y="1009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3" name="Google Shape;4753;p70"/>
            <p:cNvSpPr/>
            <p:nvPr/>
          </p:nvSpPr>
          <p:spPr>
            <a:xfrm>
              <a:off x="2238375" y="1228225"/>
              <a:ext cx="303775" cy="439450"/>
            </a:xfrm>
            <a:custGeom>
              <a:avLst/>
              <a:gdLst/>
              <a:ahLst/>
              <a:cxnLst/>
              <a:rect l="l" t="t" r="r" b="b"/>
              <a:pathLst>
                <a:path w="12151" h="17578" extrusionOk="0">
                  <a:moveTo>
                    <a:pt x="5427" y="0"/>
                  </a:moveTo>
                  <a:lnTo>
                    <a:pt x="5043" y="96"/>
                  </a:lnTo>
                  <a:lnTo>
                    <a:pt x="4754" y="192"/>
                  </a:lnTo>
                  <a:lnTo>
                    <a:pt x="4514" y="337"/>
                  </a:lnTo>
                  <a:lnTo>
                    <a:pt x="4226" y="577"/>
                  </a:lnTo>
                  <a:lnTo>
                    <a:pt x="3938" y="865"/>
                  </a:lnTo>
                  <a:lnTo>
                    <a:pt x="3698" y="1201"/>
                  </a:lnTo>
                  <a:lnTo>
                    <a:pt x="3410" y="1585"/>
                  </a:lnTo>
                  <a:lnTo>
                    <a:pt x="2882" y="2498"/>
                  </a:lnTo>
                  <a:lnTo>
                    <a:pt x="2401" y="3506"/>
                  </a:lnTo>
                  <a:lnTo>
                    <a:pt x="1921" y="4659"/>
                  </a:lnTo>
                  <a:lnTo>
                    <a:pt x="1489" y="5859"/>
                  </a:lnTo>
                  <a:lnTo>
                    <a:pt x="1105" y="7156"/>
                  </a:lnTo>
                  <a:lnTo>
                    <a:pt x="768" y="8405"/>
                  </a:lnTo>
                  <a:lnTo>
                    <a:pt x="480" y="9653"/>
                  </a:lnTo>
                  <a:lnTo>
                    <a:pt x="240" y="10806"/>
                  </a:lnTo>
                  <a:lnTo>
                    <a:pt x="96" y="11911"/>
                  </a:lnTo>
                  <a:lnTo>
                    <a:pt x="0" y="12871"/>
                  </a:lnTo>
                  <a:lnTo>
                    <a:pt x="0" y="13639"/>
                  </a:lnTo>
                  <a:lnTo>
                    <a:pt x="48" y="13976"/>
                  </a:lnTo>
                  <a:lnTo>
                    <a:pt x="96" y="14264"/>
                  </a:lnTo>
                  <a:lnTo>
                    <a:pt x="192" y="14456"/>
                  </a:lnTo>
                  <a:lnTo>
                    <a:pt x="336" y="14648"/>
                  </a:lnTo>
                  <a:lnTo>
                    <a:pt x="12006" y="17578"/>
                  </a:lnTo>
                  <a:lnTo>
                    <a:pt x="12006" y="17578"/>
                  </a:lnTo>
                  <a:lnTo>
                    <a:pt x="11862" y="17433"/>
                  </a:lnTo>
                  <a:lnTo>
                    <a:pt x="11814" y="17241"/>
                  </a:lnTo>
                  <a:lnTo>
                    <a:pt x="11718" y="16761"/>
                  </a:lnTo>
                  <a:lnTo>
                    <a:pt x="11670" y="16137"/>
                  </a:lnTo>
                  <a:lnTo>
                    <a:pt x="11670" y="15320"/>
                  </a:lnTo>
                  <a:lnTo>
                    <a:pt x="11814" y="13399"/>
                  </a:lnTo>
                  <a:lnTo>
                    <a:pt x="12006" y="11190"/>
                  </a:lnTo>
                  <a:lnTo>
                    <a:pt x="12102" y="9990"/>
                  </a:lnTo>
                  <a:lnTo>
                    <a:pt x="12150" y="8789"/>
                  </a:lnTo>
                  <a:lnTo>
                    <a:pt x="12150" y="7588"/>
                  </a:lnTo>
                  <a:lnTo>
                    <a:pt x="12150" y="6388"/>
                  </a:lnTo>
                  <a:lnTo>
                    <a:pt x="12054" y="5235"/>
                  </a:lnTo>
                  <a:lnTo>
                    <a:pt x="11862" y="4130"/>
                  </a:lnTo>
                  <a:lnTo>
                    <a:pt x="11766" y="3650"/>
                  </a:lnTo>
                  <a:lnTo>
                    <a:pt x="11622" y="3122"/>
                  </a:lnTo>
                  <a:lnTo>
                    <a:pt x="11430" y="2642"/>
                  </a:lnTo>
                  <a:lnTo>
                    <a:pt x="11238" y="2209"/>
                  </a:lnTo>
                  <a:lnTo>
                    <a:pt x="11094" y="1969"/>
                  </a:lnTo>
                  <a:lnTo>
                    <a:pt x="10902" y="1777"/>
                  </a:lnTo>
                  <a:lnTo>
                    <a:pt x="10614" y="1537"/>
                  </a:lnTo>
                  <a:lnTo>
                    <a:pt x="10325" y="1297"/>
                  </a:lnTo>
                  <a:lnTo>
                    <a:pt x="9509" y="913"/>
                  </a:lnTo>
                  <a:lnTo>
                    <a:pt x="8645" y="529"/>
                  </a:lnTo>
                  <a:lnTo>
                    <a:pt x="7684" y="240"/>
                  </a:lnTo>
                  <a:lnTo>
                    <a:pt x="6724" y="48"/>
                  </a:lnTo>
                  <a:lnTo>
                    <a:pt x="6243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4" name="Google Shape;4754;p70"/>
            <p:cNvSpPr/>
            <p:nvPr/>
          </p:nvSpPr>
          <p:spPr>
            <a:xfrm>
              <a:off x="2238375" y="1228225"/>
              <a:ext cx="303775" cy="439450"/>
            </a:xfrm>
            <a:custGeom>
              <a:avLst/>
              <a:gdLst/>
              <a:ahLst/>
              <a:cxnLst/>
              <a:rect l="l" t="t" r="r" b="b"/>
              <a:pathLst>
                <a:path w="12151" h="17578" fill="none" extrusionOk="0">
                  <a:moveTo>
                    <a:pt x="12006" y="17578"/>
                  </a:moveTo>
                  <a:lnTo>
                    <a:pt x="12006" y="17578"/>
                  </a:lnTo>
                  <a:lnTo>
                    <a:pt x="11862" y="17433"/>
                  </a:lnTo>
                  <a:lnTo>
                    <a:pt x="11814" y="17241"/>
                  </a:lnTo>
                  <a:lnTo>
                    <a:pt x="11718" y="16761"/>
                  </a:lnTo>
                  <a:lnTo>
                    <a:pt x="11670" y="16137"/>
                  </a:lnTo>
                  <a:lnTo>
                    <a:pt x="11670" y="15320"/>
                  </a:lnTo>
                  <a:lnTo>
                    <a:pt x="11814" y="13399"/>
                  </a:lnTo>
                  <a:lnTo>
                    <a:pt x="12006" y="11190"/>
                  </a:lnTo>
                  <a:lnTo>
                    <a:pt x="12102" y="9990"/>
                  </a:lnTo>
                  <a:lnTo>
                    <a:pt x="12150" y="8789"/>
                  </a:lnTo>
                  <a:lnTo>
                    <a:pt x="12150" y="7588"/>
                  </a:lnTo>
                  <a:lnTo>
                    <a:pt x="12150" y="6388"/>
                  </a:lnTo>
                  <a:lnTo>
                    <a:pt x="12054" y="5235"/>
                  </a:lnTo>
                  <a:lnTo>
                    <a:pt x="11862" y="4130"/>
                  </a:lnTo>
                  <a:lnTo>
                    <a:pt x="11766" y="3650"/>
                  </a:lnTo>
                  <a:lnTo>
                    <a:pt x="11622" y="3122"/>
                  </a:lnTo>
                  <a:lnTo>
                    <a:pt x="11430" y="2642"/>
                  </a:lnTo>
                  <a:lnTo>
                    <a:pt x="11238" y="2209"/>
                  </a:lnTo>
                  <a:lnTo>
                    <a:pt x="11238" y="2209"/>
                  </a:lnTo>
                  <a:lnTo>
                    <a:pt x="11094" y="1969"/>
                  </a:lnTo>
                  <a:lnTo>
                    <a:pt x="10902" y="1777"/>
                  </a:lnTo>
                  <a:lnTo>
                    <a:pt x="10614" y="1537"/>
                  </a:lnTo>
                  <a:lnTo>
                    <a:pt x="10325" y="1297"/>
                  </a:lnTo>
                  <a:lnTo>
                    <a:pt x="9509" y="913"/>
                  </a:lnTo>
                  <a:lnTo>
                    <a:pt x="8645" y="529"/>
                  </a:lnTo>
                  <a:lnTo>
                    <a:pt x="7684" y="240"/>
                  </a:lnTo>
                  <a:lnTo>
                    <a:pt x="6724" y="48"/>
                  </a:lnTo>
                  <a:lnTo>
                    <a:pt x="6243" y="0"/>
                  </a:lnTo>
                  <a:lnTo>
                    <a:pt x="5811" y="0"/>
                  </a:lnTo>
                  <a:lnTo>
                    <a:pt x="5427" y="0"/>
                  </a:lnTo>
                  <a:lnTo>
                    <a:pt x="5043" y="96"/>
                  </a:lnTo>
                  <a:lnTo>
                    <a:pt x="5043" y="96"/>
                  </a:lnTo>
                  <a:lnTo>
                    <a:pt x="4754" y="192"/>
                  </a:lnTo>
                  <a:lnTo>
                    <a:pt x="4514" y="337"/>
                  </a:lnTo>
                  <a:lnTo>
                    <a:pt x="4226" y="577"/>
                  </a:lnTo>
                  <a:lnTo>
                    <a:pt x="3938" y="865"/>
                  </a:lnTo>
                  <a:lnTo>
                    <a:pt x="3698" y="1201"/>
                  </a:lnTo>
                  <a:lnTo>
                    <a:pt x="3410" y="1585"/>
                  </a:lnTo>
                  <a:lnTo>
                    <a:pt x="2882" y="2498"/>
                  </a:lnTo>
                  <a:lnTo>
                    <a:pt x="2401" y="3506"/>
                  </a:lnTo>
                  <a:lnTo>
                    <a:pt x="1921" y="4659"/>
                  </a:lnTo>
                  <a:lnTo>
                    <a:pt x="1489" y="5859"/>
                  </a:lnTo>
                  <a:lnTo>
                    <a:pt x="1105" y="7156"/>
                  </a:lnTo>
                  <a:lnTo>
                    <a:pt x="768" y="8405"/>
                  </a:lnTo>
                  <a:lnTo>
                    <a:pt x="480" y="9653"/>
                  </a:lnTo>
                  <a:lnTo>
                    <a:pt x="240" y="10806"/>
                  </a:lnTo>
                  <a:lnTo>
                    <a:pt x="96" y="11911"/>
                  </a:lnTo>
                  <a:lnTo>
                    <a:pt x="0" y="12871"/>
                  </a:lnTo>
                  <a:lnTo>
                    <a:pt x="0" y="13639"/>
                  </a:lnTo>
                  <a:lnTo>
                    <a:pt x="48" y="13976"/>
                  </a:lnTo>
                  <a:lnTo>
                    <a:pt x="96" y="14264"/>
                  </a:lnTo>
                  <a:lnTo>
                    <a:pt x="192" y="14456"/>
                  </a:lnTo>
                  <a:lnTo>
                    <a:pt x="336" y="14648"/>
                  </a:lnTo>
                  <a:lnTo>
                    <a:pt x="12006" y="175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5" name="Google Shape;4755;p70"/>
            <p:cNvSpPr/>
            <p:nvPr/>
          </p:nvSpPr>
          <p:spPr>
            <a:xfrm>
              <a:off x="2238375" y="1228225"/>
              <a:ext cx="303775" cy="439450"/>
            </a:xfrm>
            <a:custGeom>
              <a:avLst/>
              <a:gdLst/>
              <a:ahLst/>
              <a:cxnLst/>
              <a:rect l="l" t="t" r="r" b="b"/>
              <a:pathLst>
                <a:path w="12151" h="17578" extrusionOk="0">
                  <a:moveTo>
                    <a:pt x="5427" y="0"/>
                  </a:moveTo>
                  <a:lnTo>
                    <a:pt x="5043" y="96"/>
                  </a:lnTo>
                  <a:lnTo>
                    <a:pt x="4803" y="192"/>
                  </a:lnTo>
                  <a:lnTo>
                    <a:pt x="4562" y="288"/>
                  </a:lnTo>
                  <a:lnTo>
                    <a:pt x="4370" y="481"/>
                  </a:lnTo>
                  <a:lnTo>
                    <a:pt x="4130" y="673"/>
                  </a:lnTo>
                  <a:lnTo>
                    <a:pt x="3650" y="1201"/>
                  </a:lnTo>
                  <a:lnTo>
                    <a:pt x="3218" y="1873"/>
                  </a:lnTo>
                  <a:lnTo>
                    <a:pt x="2785" y="2690"/>
                  </a:lnTo>
                  <a:lnTo>
                    <a:pt x="2401" y="3554"/>
                  </a:lnTo>
                  <a:lnTo>
                    <a:pt x="1969" y="4515"/>
                  </a:lnTo>
                  <a:lnTo>
                    <a:pt x="1633" y="5523"/>
                  </a:lnTo>
                  <a:lnTo>
                    <a:pt x="1249" y="6580"/>
                  </a:lnTo>
                  <a:lnTo>
                    <a:pt x="961" y="7636"/>
                  </a:lnTo>
                  <a:lnTo>
                    <a:pt x="672" y="8693"/>
                  </a:lnTo>
                  <a:lnTo>
                    <a:pt x="432" y="9701"/>
                  </a:lnTo>
                  <a:lnTo>
                    <a:pt x="240" y="10710"/>
                  </a:lnTo>
                  <a:lnTo>
                    <a:pt x="96" y="11622"/>
                  </a:lnTo>
                  <a:lnTo>
                    <a:pt x="48" y="12487"/>
                  </a:lnTo>
                  <a:lnTo>
                    <a:pt x="0" y="13207"/>
                  </a:lnTo>
                  <a:lnTo>
                    <a:pt x="0" y="13688"/>
                  </a:lnTo>
                  <a:lnTo>
                    <a:pt x="96" y="14120"/>
                  </a:lnTo>
                  <a:lnTo>
                    <a:pt x="192" y="14408"/>
                  </a:lnTo>
                  <a:lnTo>
                    <a:pt x="336" y="14648"/>
                  </a:lnTo>
                  <a:lnTo>
                    <a:pt x="12006" y="17578"/>
                  </a:lnTo>
                  <a:lnTo>
                    <a:pt x="11814" y="17337"/>
                  </a:lnTo>
                  <a:lnTo>
                    <a:pt x="11718" y="17001"/>
                  </a:lnTo>
                  <a:lnTo>
                    <a:pt x="11670" y="16521"/>
                  </a:lnTo>
                  <a:lnTo>
                    <a:pt x="11670" y="15945"/>
                  </a:lnTo>
                  <a:lnTo>
                    <a:pt x="11670" y="15176"/>
                  </a:lnTo>
                  <a:lnTo>
                    <a:pt x="11718" y="14312"/>
                  </a:lnTo>
                  <a:lnTo>
                    <a:pt x="11910" y="12247"/>
                  </a:lnTo>
                  <a:lnTo>
                    <a:pt x="12102" y="9990"/>
                  </a:lnTo>
                  <a:lnTo>
                    <a:pt x="12150" y="8837"/>
                  </a:lnTo>
                  <a:lnTo>
                    <a:pt x="12150" y="7636"/>
                  </a:lnTo>
                  <a:lnTo>
                    <a:pt x="12102" y="6148"/>
                  </a:lnTo>
                  <a:lnTo>
                    <a:pt x="12054" y="5427"/>
                  </a:lnTo>
                  <a:lnTo>
                    <a:pt x="11958" y="4707"/>
                  </a:lnTo>
                  <a:lnTo>
                    <a:pt x="11862" y="4034"/>
                  </a:lnTo>
                  <a:lnTo>
                    <a:pt x="11670" y="3410"/>
                  </a:lnTo>
                  <a:lnTo>
                    <a:pt x="11478" y="2786"/>
                  </a:lnTo>
                  <a:lnTo>
                    <a:pt x="11238" y="2209"/>
                  </a:lnTo>
                  <a:lnTo>
                    <a:pt x="11046" y="1873"/>
                  </a:lnTo>
                  <a:lnTo>
                    <a:pt x="10710" y="1585"/>
                  </a:lnTo>
                  <a:lnTo>
                    <a:pt x="9797" y="1393"/>
                  </a:lnTo>
                  <a:lnTo>
                    <a:pt x="9653" y="1633"/>
                  </a:lnTo>
                  <a:lnTo>
                    <a:pt x="9509" y="1873"/>
                  </a:lnTo>
                  <a:lnTo>
                    <a:pt x="9317" y="2065"/>
                  </a:lnTo>
                  <a:lnTo>
                    <a:pt x="9125" y="2258"/>
                  </a:lnTo>
                  <a:lnTo>
                    <a:pt x="8933" y="2402"/>
                  </a:lnTo>
                  <a:lnTo>
                    <a:pt x="8693" y="2498"/>
                  </a:lnTo>
                  <a:lnTo>
                    <a:pt x="8404" y="2594"/>
                  </a:lnTo>
                  <a:lnTo>
                    <a:pt x="7876" y="2594"/>
                  </a:lnTo>
                  <a:lnTo>
                    <a:pt x="7588" y="2498"/>
                  </a:lnTo>
                  <a:lnTo>
                    <a:pt x="7252" y="2354"/>
                  </a:lnTo>
                  <a:lnTo>
                    <a:pt x="7012" y="2113"/>
                  </a:lnTo>
                  <a:lnTo>
                    <a:pt x="6820" y="1873"/>
                  </a:lnTo>
                  <a:lnTo>
                    <a:pt x="6627" y="1537"/>
                  </a:lnTo>
                  <a:lnTo>
                    <a:pt x="6531" y="1201"/>
                  </a:lnTo>
                  <a:lnTo>
                    <a:pt x="6483" y="865"/>
                  </a:lnTo>
                  <a:lnTo>
                    <a:pt x="6531" y="481"/>
                  </a:lnTo>
                  <a:lnTo>
                    <a:pt x="6676" y="48"/>
                  </a:lnTo>
                  <a:lnTo>
                    <a:pt x="7012" y="96"/>
                  </a:lnTo>
                  <a:lnTo>
                    <a:pt x="6435" y="0"/>
                  </a:lnTo>
                  <a:close/>
                </a:path>
              </a:pathLst>
            </a:custGeom>
            <a:solidFill>
              <a:srgbClr val="FFE4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6" name="Google Shape;4756;p70"/>
            <p:cNvSpPr/>
            <p:nvPr/>
          </p:nvSpPr>
          <p:spPr>
            <a:xfrm>
              <a:off x="2238375" y="1228225"/>
              <a:ext cx="303775" cy="439450"/>
            </a:xfrm>
            <a:custGeom>
              <a:avLst/>
              <a:gdLst/>
              <a:ahLst/>
              <a:cxnLst/>
              <a:rect l="l" t="t" r="r" b="b"/>
              <a:pathLst>
                <a:path w="12151" h="17578" fill="none" extrusionOk="0">
                  <a:moveTo>
                    <a:pt x="5907" y="0"/>
                  </a:moveTo>
                  <a:lnTo>
                    <a:pt x="5907" y="0"/>
                  </a:lnTo>
                  <a:lnTo>
                    <a:pt x="5427" y="0"/>
                  </a:lnTo>
                  <a:lnTo>
                    <a:pt x="5043" y="96"/>
                  </a:lnTo>
                  <a:lnTo>
                    <a:pt x="5043" y="96"/>
                  </a:lnTo>
                  <a:lnTo>
                    <a:pt x="4803" y="192"/>
                  </a:lnTo>
                  <a:lnTo>
                    <a:pt x="4562" y="288"/>
                  </a:lnTo>
                  <a:lnTo>
                    <a:pt x="4370" y="481"/>
                  </a:lnTo>
                  <a:lnTo>
                    <a:pt x="4130" y="673"/>
                  </a:lnTo>
                  <a:lnTo>
                    <a:pt x="3650" y="1201"/>
                  </a:lnTo>
                  <a:lnTo>
                    <a:pt x="3218" y="1873"/>
                  </a:lnTo>
                  <a:lnTo>
                    <a:pt x="2785" y="2690"/>
                  </a:lnTo>
                  <a:lnTo>
                    <a:pt x="2401" y="3554"/>
                  </a:lnTo>
                  <a:lnTo>
                    <a:pt x="1969" y="4515"/>
                  </a:lnTo>
                  <a:lnTo>
                    <a:pt x="1633" y="5523"/>
                  </a:lnTo>
                  <a:lnTo>
                    <a:pt x="1249" y="6580"/>
                  </a:lnTo>
                  <a:lnTo>
                    <a:pt x="961" y="7636"/>
                  </a:lnTo>
                  <a:lnTo>
                    <a:pt x="672" y="8693"/>
                  </a:lnTo>
                  <a:lnTo>
                    <a:pt x="432" y="9701"/>
                  </a:lnTo>
                  <a:lnTo>
                    <a:pt x="240" y="10710"/>
                  </a:lnTo>
                  <a:lnTo>
                    <a:pt x="96" y="11622"/>
                  </a:lnTo>
                  <a:lnTo>
                    <a:pt x="48" y="12487"/>
                  </a:lnTo>
                  <a:lnTo>
                    <a:pt x="0" y="13207"/>
                  </a:lnTo>
                  <a:lnTo>
                    <a:pt x="0" y="13207"/>
                  </a:lnTo>
                  <a:lnTo>
                    <a:pt x="0" y="13688"/>
                  </a:lnTo>
                  <a:lnTo>
                    <a:pt x="96" y="14120"/>
                  </a:lnTo>
                  <a:lnTo>
                    <a:pt x="192" y="14408"/>
                  </a:lnTo>
                  <a:lnTo>
                    <a:pt x="336" y="14648"/>
                  </a:lnTo>
                  <a:lnTo>
                    <a:pt x="12006" y="17578"/>
                  </a:lnTo>
                  <a:lnTo>
                    <a:pt x="12006" y="17578"/>
                  </a:lnTo>
                  <a:lnTo>
                    <a:pt x="11814" y="17337"/>
                  </a:lnTo>
                  <a:lnTo>
                    <a:pt x="11718" y="17001"/>
                  </a:lnTo>
                  <a:lnTo>
                    <a:pt x="11670" y="16521"/>
                  </a:lnTo>
                  <a:lnTo>
                    <a:pt x="11670" y="15945"/>
                  </a:lnTo>
                  <a:lnTo>
                    <a:pt x="11670" y="15945"/>
                  </a:lnTo>
                  <a:lnTo>
                    <a:pt x="11670" y="15176"/>
                  </a:lnTo>
                  <a:lnTo>
                    <a:pt x="11718" y="14312"/>
                  </a:lnTo>
                  <a:lnTo>
                    <a:pt x="11910" y="12247"/>
                  </a:lnTo>
                  <a:lnTo>
                    <a:pt x="12102" y="9990"/>
                  </a:lnTo>
                  <a:lnTo>
                    <a:pt x="12150" y="8837"/>
                  </a:lnTo>
                  <a:lnTo>
                    <a:pt x="12150" y="7636"/>
                  </a:lnTo>
                  <a:lnTo>
                    <a:pt x="12150" y="7636"/>
                  </a:lnTo>
                  <a:lnTo>
                    <a:pt x="12102" y="6148"/>
                  </a:lnTo>
                  <a:lnTo>
                    <a:pt x="12054" y="5427"/>
                  </a:lnTo>
                  <a:lnTo>
                    <a:pt x="11958" y="4707"/>
                  </a:lnTo>
                  <a:lnTo>
                    <a:pt x="11862" y="4034"/>
                  </a:lnTo>
                  <a:lnTo>
                    <a:pt x="11670" y="3410"/>
                  </a:lnTo>
                  <a:lnTo>
                    <a:pt x="11478" y="2786"/>
                  </a:lnTo>
                  <a:lnTo>
                    <a:pt x="11238" y="2209"/>
                  </a:lnTo>
                  <a:lnTo>
                    <a:pt x="11238" y="2209"/>
                  </a:lnTo>
                  <a:lnTo>
                    <a:pt x="11046" y="1873"/>
                  </a:lnTo>
                  <a:lnTo>
                    <a:pt x="10710" y="1585"/>
                  </a:lnTo>
                  <a:lnTo>
                    <a:pt x="10710" y="1585"/>
                  </a:lnTo>
                  <a:lnTo>
                    <a:pt x="9797" y="1393"/>
                  </a:lnTo>
                  <a:lnTo>
                    <a:pt x="9797" y="1393"/>
                  </a:lnTo>
                  <a:lnTo>
                    <a:pt x="9653" y="1633"/>
                  </a:lnTo>
                  <a:lnTo>
                    <a:pt x="9509" y="1873"/>
                  </a:lnTo>
                  <a:lnTo>
                    <a:pt x="9317" y="2065"/>
                  </a:lnTo>
                  <a:lnTo>
                    <a:pt x="9125" y="2258"/>
                  </a:lnTo>
                  <a:lnTo>
                    <a:pt x="8933" y="2402"/>
                  </a:lnTo>
                  <a:lnTo>
                    <a:pt x="8693" y="2498"/>
                  </a:lnTo>
                  <a:lnTo>
                    <a:pt x="8404" y="2594"/>
                  </a:lnTo>
                  <a:lnTo>
                    <a:pt x="8164" y="2594"/>
                  </a:lnTo>
                  <a:lnTo>
                    <a:pt x="8164" y="2594"/>
                  </a:lnTo>
                  <a:lnTo>
                    <a:pt x="7876" y="2594"/>
                  </a:lnTo>
                  <a:lnTo>
                    <a:pt x="7876" y="2594"/>
                  </a:lnTo>
                  <a:lnTo>
                    <a:pt x="7588" y="2498"/>
                  </a:lnTo>
                  <a:lnTo>
                    <a:pt x="7252" y="2354"/>
                  </a:lnTo>
                  <a:lnTo>
                    <a:pt x="7012" y="2113"/>
                  </a:lnTo>
                  <a:lnTo>
                    <a:pt x="6820" y="1873"/>
                  </a:lnTo>
                  <a:lnTo>
                    <a:pt x="6627" y="1537"/>
                  </a:lnTo>
                  <a:lnTo>
                    <a:pt x="6531" y="1201"/>
                  </a:lnTo>
                  <a:lnTo>
                    <a:pt x="6483" y="865"/>
                  </a:lnTo>
                  <a:lnTo>
                    <a:pt x="6531" y="481"/>
                  </a:lnTo>
                  <a:lnTo>
                    <a:pt x="6531" y="481"/>
                  </a:lnTo>
                  <a:lnTo>
                    <a:pt x="6676" y="48"/>
                  </a:lnTo>
                  <a:lnTo>
                    <a:pt x="6676" y="48"/>
                  </a:lnTo>
                  <a:lnTo>
                    <a:pt x="7012" y="96"/>
                  </a:lnTo>
                  <a:lnTo>
                    <a:pt x="7012" y="96"/>
                  </a:lnTo>
                  <a:lnTo>
                    <a:pt x="7012" y="96"/>
                  </a:lnTo>
                  <a:lnTo>
                    <a:pt x="6435" y="0"/>
                  </a:lnTo>
                  <a:lnTo>
                    <a:pt x="59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7" name="Google Shape;4757;p70"/>
            <p:cNvSpPr/>
            <p:nvPr/>
          </p:nvSpPr>
          <p:spPr>
            <a:xfrm>
              <a:off x="2400450" y="1229425"/>
              <a:ext cx="84075" cy="63650"/>
            </a:xfrm>
            <a:custGeom>
              <a:avLst/>
              <a:gdLst/>
              <a:ahLst/>
              <a:cxnLst/>
              <a:rect l="l" t="t" r="r" b="b"/>
              <a:pathLst>
                <a:path w="3363" h="2546" extrusionOk="0">
                  <a:moveTo>
                    <a:pt x="193" y="0"/>
                  </a:moveTo>
                  <a:lnTo>
                    <a:pt x="48" y="433"/>
                  </a:lnTo>
                  <a:lnTo>
                    <a:pt x="0" y="817"/>
                  </a:lnTo>
                  <a:lnTo>
                    <a:pt x="48" y="1153"/>
                  </a:lnTo>
                  <a:lnTo>
                    <a:pt x="144" y="1489"/>
                  </a:lnTo>
                  <a:lnTo>
                    <a:pt x="337" y="1825"/>
                  </a:lnTo>
                  <a:lnTo>
                    <a:pt x="529" y="2065"/>
                  </a:lnTo>
                  <a:lnTo>
                    <a:pt x="769" y="2306"/>
                  </a:lnTo>
                  <a:lnTo>
                    <a:pt x="1105" y="2450"/>
                  </a:lnTo>
                  <a:lnTo>
                    <a:pt x="1393" y="2546"/>
                  </a:lnTo>
                  <a:lnTo>
                    <a:pt x="1729" y="2546"/>
                  </a:lnTo>
                  <a:lnTo>
                    <a:pt x="2065" y="2498"/>
                  </a:lnTo>
                  <a:lnTo>
                    <a:pt x="2402" y="2402"/>
                  </a:lnTo>
                  <a:lnTo>
                    <a:pt x="2690" y="2210"/>
                  </a:lnTo>
                  <a:lnTo>
                    <a:pt x="2930" y="1969"/>
                  </a:lnTo>
                  <a:lnTo>
                    <a:pt x="3122" y="1681"/>
                  </a:lnTo>
                  <a:lnTo>
                    <a:pt x="3266" y="1345"/>
                  </a:lnTo>
                  <a:lnTo>
                    <a:pt x="3362" y="1009"/>
                  </a:lnTo>
                  <a:lnTo>
                    <a:pt x="2642" y="673"/>
                  </a:lnTo>
                  <a:lnTo>
                    <a:pt x="1825" y="385"/>
                  </a:lnTo>
                  <a:lnTo>
                    <a:pt x="1009" y="14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D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8" name="Google Shape;4758;p70"/>
            <p:cNvSpPr/>
            <p:nvPr/>
          </p:nvSpPr>
          <p:spPr>
            <a:xfrm>
              <a:off x="2400450" y="1229425"/>
              <a:ext cx="84075" cy="63650"/>
            </a:xfrm>
            <a:custGeom>
              <a:avLst/>
              <a:gdLst/>
              <a:ahLst/>
              <a:cxnLst/>
              <a:rect l="l" t="t" r="r" b="b"/>
              <a:pathLst>
                <a:path w="3363" h="2546" fill="none" extrusionOk="0">
                  <a:moveTo>
                    <a:pt x="1393" y="2546"/>
                  </a:moveTo>
                  <a:lnTo>
                    <a:pt x="1393" y="2546"/>
                  </a:lnTo>
                  <a:lnTo>
                    <a:pt x="1729" y="2546"/>
                  </a:lnTo>
                  <a:lnTo>
                    <a:pt x="2065" y="2498"/>
                  </a:lnTo>
                  <a:lnTo>
                    <a:pt x="2402" y="2402"/>
                  </a:lnTo>
                  <a:lnTo>
                    <a:pt x="2690" y="2210"/>
                  </a:lnTo>
                  <a:lnTo>
                    <a:pt x="2930" y="1969"/>
                  </a:lnTo>
                  <a:lnTo>
                    <a:pt x="3122" y="1681"/>
                  </a:lnTo>
                  <a:lnTo>
                    <a:pt x="3266" y="1345"/>
                  </a:lnTo>
                  <a:lnTo>
                    <a:pt x="3362" y="1009"/>
                  </a:lnTo>
                  <a:lnTo>
                    <a:pt x="3362" y="1009"/>
                  </a:lnTo>
                  <a:lnTo>
                    <a:pt x="2642" y="673"/>
                  </a:lnTo>
                  <a:lnTo>
                    <a:pt x="1825" y="385"/>
                  </a:lnTo>
                  <a:lnTo>
                    <a:pt x="1009" y="144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48" y="433"/>
                  </a:lnTo>
                  <a:lnTo>
                    <a:pt x="48" y="433"/>
                  </a:lnTo>
                  <a:lnTo>
                    <a:pt x="0" y="817"/>
                  </a:lnTo>
                  <a:lnTo>
                    <a:pt x="48" y="1153"/>
                  </a:lnTo>
                  <a:lnTo>
                    <a:pt x="144" y="1489"/>
                  </a:lnTo>
                  <a:lnTo>
                    <a:pt x="337" y="1825"/>
                  </a:lnTo>
                  <a:lnTo>
                    <a:pt x="529" y="2065"/>
                  </a:lnTo>
                  <a:lnTo>
                    <a:pt x="769" y="2306"/>
                  </a:lnTo>
                  <a:lnTo>
                    <a:pt x="1105" y="2450"/>
                  </a:lnTo>
                  <a:lnTo>
                    <a:pt x="1393" y="25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9" name="Google Shape;4759;p70"/>
            <p:cNvSpPr/>
            <p:nvPr/>
          </p:nvSpPr>
          <p:spPr>
            <a:xfrm>
              <a:off x="2419650" y="1218625"/>
              <a:ext cx="46850" cy="51650"/>
            </a:xfrm>
            <a:custGeom>
              <a:avLst/>
              <a:gdLst/>
              <a:ahLst/>
              <a:cxnLst/>
              <a:rect l="l" t="t" r="r" b="b"/>
              <a:pathLst>
                <a:path w="1874" h="2066" extrusionOk="0">
                  <a:moveTo>
                    <a:pt x="481" y="0"/>
                  </a:moveTo>
                  <a:lnTo>
                    <a:pt x="1" y="1489"/>
                  </a:lnTo>
                  <a:lnTo>
                    <a:pt x="1490" y="2065"/>
                  </a:lnTo>
                  <a:lnTo>
                    <a:pt x="1874" y="38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0" name="Google Shape;4760;p70"/>
            <p:cNvSpPr/>
            <p:nvPr/>
          </p:nvSpPr>
          <p:spPr>
            <a:xfrm>
              <a:off x="2419650" y="1218625"/>
              <a:ext cx="46850" cy="51650"/>
            </a:xfrm>
            <a:custGeom>
              <a:avLst/>
              <a:gdLst/>
              <a:ahLst/>
              <a:cxnLst/>
              <a:rect l="l" t="t" r="r" b="b"/>
              <a:pathLst>
                <a:path w="1874" h="2066" fill="none" extrusionOk="0">
                  <a:moveTo>
                    <a:pt x="481" y="0"/>
                  </a:moveTo>
                  <a:lnTo>
                    <a:pt x="1" y="1489"/>
                  </a:lnTo>
                  <a:lnTo>
                    <a:pt x="1490" y="2065"/>
                  </a:lnTo>
                  <a:lnTo>
                    <a:pt x="1874" y="384"/>
                  </a:lnTo>
                  <a:lnTo>
                    <a:pt x="4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1" name="Google Shape;4761;p70"/>
            <p:cNvSpPr/>
            <p:nvPr/>
          </p:nvSpPr>
          <p:spPr>
            <a:xfrm>
              <a:off x="2419650" y="1237825"/>
              <a:ext cx="40850" cy="32450"/>
            </a:xfrm>
            <a:custGeom>
              <a:avLst/>
              <a:gdLst/>
              <a:ahLst/>
              <a:cxnLst/>
              <a:rect l="l" t="t" r="r" b="b"/>
              <a:pathLst>
                <a:path w="1634" h="1298" extrusionOk="0">
                  <a:moveTo>
                    <a:pt x="241" y="1"/>
                  </a:moveTo>
                  <a:lnTo>
                    <a:pt x="1" y="721"/>
                  </a:lnTo>
                  <a:lnTo>
                    <a:pt x="1490" y="1297"/>
                  </a:lnTo>
                  <a:lnTo>
                    <a:pt x="1634" y="673"/>
                  </a:lnTo>
                  <a:lnTo>
                    <a:pt x="961" y="385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2" name="Google Shape;4762;p70"/>
            <p:cNvSpPr/>
            <p:nvPr/>
          </p:nvSpPr>
          <p:spPr>
            <a:xfrm>
              <a:off x="2419650" y="1237825"/>
              <a:ext cx="40850" cy="32450"/>
            </a:xfrm>
            <a:custGeom>
              <a:avLst/>
              <a:gdLst/>
              <a:ahLst/>
              <a:cxnLst/>
              <a:rect l="l" t="t" r="r" b="b"/>
              <a:pathLst>
                <a:path w="1634" h="1298" fill="none" extrusionOk="0">
                  <a:moveTo>
                    <a:pt x="241" y="1"/>
                  </a:moveTo>
                  <a:lnTo>
                    <a:pt x="1" y="721"/>
                  </a:lnTo>
                  <a:lnTo>
                    <a:pt x="1490" y="1297"/>
                  </a:lnTo>
                  <a:lnTo>
                    <a:pt x="1634" y="673"/>
                  </a:lnTo>
                  <a:lnTo>
                    <a:pt x="1634" y="673"/>
                  </a:lnTo>
                  <a:lnTo>
                    <a:pt x="961" y="385"/>
                  </a:lnTo>
                  <a:lnTo>
                    <a:pt x="289" y="1"/>
                  </a:lnTo>
                  <a:lnTo>
                    <a:pt x="2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3" name="Google Shape;4763;p70"/>
            <p:cNvSpPr/>
            <p:nvPr/>
          </p:nvSpPr>
          <p:spPr>
            <a:xfrm>
              <a:off x="2216750" y="852425"/>
              <a:ext cx="147700" cy="152500"/>
            </a:xfrm>
            <a:custGeom>
              <a:avLst/>
              <a:gdLst/>
              <a:ahLst/>
              <a:cxnLst/>
              <a:rect l="l" t="t" r="r" b="b"/>
              <a:pathLst>
                <a:path w="5908" h="6100" extrusionOk="0">
                  <a:moveTo>
                    <a:pt x="2930" y="0"/>
                  </a:moveTo>
                  <a:lnTo>
                    <a:pt x="2354" y="96"/>
                  </a:lnTo>
                  <a:lnTo>
                    <a:pt x="1826" y="337"/>
                  </a:lnTo>
                  <a:lnTo>
                    <a:pt x="1297" y="625"/>
                  </a:lnTo>
                  <a:lnTo>
                    <a:pt x="865" y="1057"/>
                  </a:lnTo>
                  <a:lnTo>
                    <a:pt x="673" y="1297"/>
                  </a:lnTo>
                  <a:lnTo>
                    <a:pt x="481" y="1537"/>
                  </a:lnTo>
                  <a:lnTo>
                    <a:pt x="337" y="1825"/>
                  </a:lnTo>
                  <a:lnTo>
                    <a:pt x="241" y="2114"/>
                  </a:lnTo>
                  <a:lnTo>
                    <a:pt x="49" y="2690"/>
                  </a:lnTo>
                  <a:lnTo>
                    <a:pt x="1" y="3314"/>
                  </a:lnTo>
                  <a:lnTo>
                    <a:pt x="49" y="3890"/>
                  </a:lnTo>
                  <a:lnTo>
                    <a:pt x="241" y="4419"/>
                  </a:lnTo>
                  <a:lnTo>
                    <a:pt x="337" y="4707"/>
                  </a:lnTo>
                  <a:lnTo>
                    <a:pt x="481" y="4947"/>
                  </a:lnTo>
                  <a:lnTo>
                    <a:pt x="673" y="5139"/>
                  </a:lnTo>
                  <a:lnTo>
                    <a:pt x="865" y="5379"/>
                  </a:lnTo>
                  <a:lnTo>
                    <a:pt x="1057" y="5571"/>
                  </a:lnTo>
                  <a:lnTo>
                    <a:pt x="1345" y="5715"/>
                  </a:lnTo>
                  <a:lnTo>
                    <a:pt x="1585" y="5860"/>
                  </a:lnTo>
                  <a:lnTo>
                    <a:pt x="1826" y="5956"/>
                  </a:lnTo>
                  <a:lnTo>
                    <a:pt x="2114" y="6052"/>
                  </a:lnTo>
                  <a:lnTo>
                    <a:pt x="2402" y="6100"/>
                  </a:lnTo>
                  <a:lnTo>
                    <a:pt x="2978" y="6100"/>
                  </a:lnTo>
                  <a:lnTo>
                    <a:pt x="3554" y="6004"/>
                  </a:lnTo>
                  <a:lnTo>
                    <a:pt x="4083" y="5763"/>
                  </a:lnTo>
                  <a:lnTo>
                    <a:pt x="4563" y="5475"/>
                  </a:lnTo>
                  <a:lnTo>
                    <a:pt x="5043" y="5043"/>
                  </a:lnTo>
                  <a:lnTo>
                    <a:pt x="5235" y="4803"/>
                  </a:lnTo>
                  <a:lnTo>
                    <a:pt x="5379" y="4515"/>
                  </a:lnTo>
                  <a:lnTo>
                    <a:pt x="5571" y="4275"/>
                  </a:lnTo>
                  <a:lnTo>
                    <a:pt x="5668" y="3987"/>
                  </a:lnTo>
                  <a:lnTo>
                    <a:pt x="5860" y="3362"/>
                  </a:lnTo>
                  <a:lnTo>
                    <a:pt x="5908" y="2786"/>
                  </a:lnTo>
                  <a:lnTo>
                    <a:pt x="5812" y="2210"/>
                  </a:lnTo>
                  <a:lnTo>
                    <a:pt x="5668" y="1681"/>
                  </a:lnTo>
                  <a:lnTo>
                    <a:pt x="5523" y="1393"/>
                  </a:lnTo>
                  <a:lnTo>
                    <a:pt x="5379" y="1153"/>
                  </a:lnTo>
                  <a:lnTo>
                    <a:pt x="5235" y="913"/>
                  </a:lnTo>
                  <a:lnTo>
                    <a:pt x="5043" y="721"/>
                  </a:lnTo>
                  <a:lnTo>
                    <a:pt x="4803" y="529"/>
                  </a:lnTo>
                  <a:lnTo>
                    <a:pt x="4563" y="385"/>
                  </a:lnTo>
                  <a:lnTo>
                    <a:pt x="4323" y="241"/>
                  </a:lnTo>
                  <a:lnTo>
                    <a:pt x="4035" y="145"/>
                  </a:lnTo>
                  <a:lnTo>
                    <a:pt x="3747" y="48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4" name="Google Shape;4764;p70"/>
            <p:cNvSpPr/>
            <p:nvPr/>
          </p:nvSpPr>
          <p:spPr>
            <a:xfrm>
              <a:off x="2216750" y="852425"/>
              <a:ext cx="147700" cy="152500"/>
            </a:xfrm>
            <a:custGeom>
              <a:avLst/>
              <a:gdLst/>
              <a:ahLst/>
              <a:cxnLst/>
              <a:rect l="l" t="t" r="r" b="b"/>
              <a:pathLst>
                <a:path w="5908" h="6100" fill="none" extrusionOk="0">
                  <a:moveTo>
                    <a:pt x="481" y="1537"/>
                  </a:moveTo>
                  <a:lnTo>
                    <a:pt x="481" y="1537"/>
                  </a:lnTo>
                  <a:lnTo>
                    <a:pt x="337" y="1825"/>
                  </a:lnTo>
                  <a:lnTo>
                    <a:pt x="241" y="2114"/>
                  </a:lnTo>
                  <a:lnTo>
                    <a:pt x="49" y="2690"/>
                  </a:lnTo>
                  <a:lnTo>
                    <a:pt x="1" y="3314"/>
                  </a:lnTo>
                  <a:lnTo>
                    <a:pt x="49" y="3890"/>
                  </a:lnTo>
                  <a:lnTo>
                    <a:pt x="241" y="4419"/>
                  </a:lnTo>
                  <a:lnTo>
                    <a:pt x="337" y="4707"/>
                  </a:lnTo>
                  <a:lnTo>
                    <a:pt x="481" y="4947"/>
                  </a:lnTo>
                  <a:lnTo>
                    <a:pt x="673" y="5139"/>
                  </a:lnTo>
                  <a:lnTo>
                    <a:pt x="865" y="5379"/>
                  </a:lnTo>
                  <a:lnTo>
                    <a:pt x="1057" y="5571"/>
                  </a:lnTo>
                  <a:lnTo>
                    <a:pt x="1345" y="5715"/>
                  </a:lnTo>
                  <a:lnTo>
                    <a:pt x="1345" y="5715"/>
                  </a:lnTo>
                  <a:lnTo>
                    <a:pt x="1585" y="5860"/>
                  </a:lnTo>
                  <a:lnTo>
                    <a:pt x="1826" y="5956"/>
                  </a:lnTo>
                  <a:lnTo>
                    <a:pt x="2114" y="6052"/>
                  </a:lnTo>
                  <a:lnTo>
                    <a:pt x="2402" y="6100"/>
                  </a:lnTo>
                  <a:lnTo>
                    <a:pt x="2690" y="6100"/>
                  </a:lnTo>
                  <a:lnTo>
                    <a:pt x="2978" y="6100"/>
                  </a:lnTo>
                  <a:lnTo>
                    <a:pt x="3554" y="6004"/>
                  </a:lnTo>
                  <a:lnTo>
                    <a:pt x="4083" y="5763"/>
                  </a:lnTo>
                  <a:lnTo>
                    <a:pt x="4563" y="5475"/>
                  </a:lnTo>
                  <a:lnTo>
                    <a:pt x="5043" y="5043"/>
                  </a:lnTo>
                  <a:lnTo>
                    <a:pt x="5235" y="4803"/>
                  </a:lnTo>
                  <a:lnTo>
                    <a:pt x="5379" y="4515"/>
                  </a:lnTo>
                  <a:lnTo>
                    <a:pt x="5379" y="4515"/>
                  </a:lnTo>
                  <a:lnTo>
                    <a:pt x="5571" y="4275"/>
                  </a:lnTo>
                  <a:lnTo>
                    <a:pt x="5668" y="3987"/>
                  </a:lnTo>
                  <a:lnTo>
                    <a:pt x="5860" y="3362"/>
                  </a:lnTo>
                  <a:lnTo>
                    <a:pt x="5908" y="2786"/>
                  </a:lnTo>
                  <a:lnTo>
                    <a:pt x="5812" y="2210"/>
                  </a:lnTo>
                  <a:lnTo>
                    <a:pt x="5668" y="1681"/>
                  </a:lnTo>
                  <a:lnTo>
                    <a:pt x="5523" y="1393"/>
                  </a:lnTo>
                  <a:lnTo>
                    <a:pt x="5379" y="1153"/>
                  </a:lnTo>
                  <a:lnTo>
                    <a:pt x="5235" y="913"/>
                  </a:lnTo>
                  <a:lnTo>
                    <a:pt x="5043" y="721"/>
                  </a:lnTo>
                  <a:lnTo>
                    <a:pt x="4803" y="529"/>
                  </a:lnTo>
                  <a:lnTo>
                    <a:pt x="4563" y="385"/>
                  </a:lnTo>
                  <a:lnTo>
                    <a:pt x="4563" y="385"/>
                  </a:lnTo>
                  <a:lnTo>
                    <a:pt x="4323" y="241"/>
                  </a:lnTo>
                  <a:lnTo>
                    <a:pt x="4035" y="145"/>
                  </a:lnTo>
                  <a:lnTo>
                    <a:pt x="3747" y="48"/>
                  </a:lnTo>
                  <a:lnTo>
                    <a:pt x="3506" y="0"/>
                  </a:lnTo>
                  <a:lnTo>
                    <a:pt x="3218" y="0"/>
                  </a:lnTo>
                  <a:lnTo>
                    <a:pt x="2930" y="0"/>
                  </a:lnTo>
                  <a:lnTo>
                    <a:pt x="2354" y="96"/>
                  </a:lnTo>
                  <a:lnTo>
                    <a:pt x="1826" y="337"/>
                  </a:lnTo>
                  <a:lnTo>
                    <a:pt x="1297" y="625"/>
                  </a:lnTo>
                  <a:lnTo>
                    <a:pt x="865" y="1057"/>
                  </a:lnTo>
                  <a:lnTo>
                    <a:pt x="673" y="1297"/>
                  </a:lnTo>
                  <a:lnTo>
                    <a:pt x="481" y="15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5" name="Google Shape;4765;p70"/>
            <p:cNvSpPr/>
            <p:nvPr/>
          </p:nvSpPr>
          <p:spPr>
            <a:xfrm>
              <a:off x="2237150" y="877625"/>
              <a:ext cx="49275" cy="90075"/>
            </a:xfrm>
            <a:custGeom>
              <a:avLst/>
              <a:gdLst/>
              <a:ahLst/>
              <a:cxnLst/>
              <a:rect l="l" t="t" r="r" b="b"/>
              <a:pathLst>
                <a:path w="1971" h="3603" extrusionOk="0">
                  <a:moveTo>
                    <a:pt x="1634" y="1"/>
                  </a:moveTo>
                  <a:lnTo>
                    <a:pt x="1442" y="49"/>
                  </a:lnTo>
                  <a:lnTo>
                    <a:pt x="1202" y="145"/>
                  </a:lnTo>
                  <a:lnTo>
                    <a:pt x="1010" y="241"/>
                  </a:lnTo>
                  <a:lnTo>
                    <a:pt x="769" y="385"/>
                  </a:lnTo>
                  <a:lnTo>
                    <a:pt x="625" y="529"/>
                  </a:lnTo>
                  <a:lnTo>
                    <a:pt x="433" y="721"/>
                  </a:lnTo>
                  <a:lnTo>
                    <a:pt x="289" y="913"/>
                  </a:lnTo>
                  <a:lnTo>
                    <a:pt x="145" y="1250"/>
                  </a:lnTo>
                  <a:lnTo>
                    <a:pt x="49" y="1634"/>
                  </a:lnTo>
                  <a:lnTo>
                    <a:pt x="1" y="1970"/>
                  </a:lnTo>
                  <a:lnTo>
                    <a:pt x="49" y="2306"/>
                  </a:lnTo>
                  <a:lnTo>
                    <a:pt x="145" y="2642"/>
                  </a:lnTo>
                  <a:lnTo>
                    <a:pt x="289" y="2931"/>
                  </a:lnTo>
                  <a:lnTo>
                    <a:pt x="481" y="3171"/>
                  </a:lnTo>
                  <a:lnTo>
                    <a:pt x="769" y="3363"/>
                  </a:lnTo>
                  <a:lnTo>
                    <a:pt x="1154" y="3555"/>
                  </a:lnTo>
                  <a:lnTo>
                    <a:pt x="1538" y="3603"/>
                  </a:lnTo>
                  <a:lnTo>
                    <a:pt x="1730" y="3171"/>
                  </a:lnTo>
                  <a:lnTo>
                    <a:pt x="1730" y="2354"/>
                  </a:lnTo>
                  <a:lnTo>
                    <a:pt x="1778" y="1538"/>
                  </a:lnTo>
                  <a:lnTo>
                    <a:pt x="1826" y="769"/>
                  </a:lnTo>
                  <a:lnTo>
                    <a:pt x="1970" y="1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6" name="Google Shape;4766;p70"/>
            <p:cNvSpPr/>
            <p:nvPr/>
          </p:nvSpPr>
          <p:spPr>
            <a:xfrm>
              <a:off x="2237150" y="877625"/>
              <a:ext cx="49275" cy="90075"/>
            </a:xfrm>
            <a:custGeom>
              <a:avLst/>
              <a:gdLst/>
              <a:ahLst/>
              <a:cxnLst/>
              <a:rect l="l" t="t" r="r" b="b"/>
              <a:pathLst>
                <a:path w="1971" h="3603" fill="none" extrusionOk="0">
                  <a:moveTo>
                    <a:pt x="1874" y="1"/>
                  </a:moveTo>
                  <a:lnTo>
                    <a:pt x="1874" y="1"/>
                  </a:lnTo>
                  <a:lnTo>
                    <a:pt x="1634" y="1"/>
                  </a:lnTo>
                  <a:lnTo>
                    <a:pt x="1442" y="49"/>
                  </a:lnTo>
                  <a:lnTo>
                    <a:pt x="1202" y="145"/>
                  </a:lnTo>
                  <a:lnTo>
                    <a:pt x="1010" y="241"/>
                  </a:lnTo>
                  <a:lnTo>
                    <a:pt x="769" y="385"/>
                  </a:lnTo>
                  <a:lnTo>
                    <a:pt x="625" y="529"/>
                  </a:lnTo>
                  <a:lnTo>
                    <a:pt x="433" y="721"/>
                  </a:lnTo>
                  <a:lnTo>
                    <a:pt x="289" y="913"/>
                  </a:lnTo>
                  <a:lnTo>
                    <a:pt x="289" y="913"/>
                  </a:lnTo>
                  <a:lnTo>
                    <a:pt x="145" y="1250"/>
                  </a:lnTo>
                  <a:lnTo>
                    <a:pt x="49" y="1634"/>
                  </a:lnTo>
                  <a:lnTo>
                    <a:pt x="1" y="1970"/>
                  </a:lnTo>
                  <a:lnTo>
                    <a:pt x="49" y="2306"/>
                  </a:lnTo>
                  <a:lnTo>
                    <a:pt x="145" y="2642"/>
                  </a:lnTo>
                  <a:lnTo>
                    <a:pt x="289" y="2931"/>
                  </a:lnTo>
                  <a:lnTo>
                    <a:pt x="481" y="3171"/>
                  </a:lnTo>
                  <a:lnTo>
                    <a:pt x="769" y="3363"/>
                  </a:lnTo>
                  <a:lnTo>
                    <a:pt x="769" y="3363"/>
                  </a:lnTo>
                  <a:lnTo>
                    <a:pt x="1154" y="3555"/>
                  </a:lnTo>
                  <a:lnTo>
                    <a:pt x="1538" y="3603"/>
                  </a:lnTo>
                  <a:lnTo>
                    <a:pt x="1538" y="3603"/>
                  </a:lnTo>
                  <a:lnTo>
                    <a:pt x="1730" y="3171"/>
                  </a:lnTo>
                  <a:lnTo>
                    <a:pt x="1730" y="3171"/>
                  </a:lnTo>
                  <a:lnTo>
                    <a:pt x="1730" y="2354"/>
                  </a:lnTo>
                  <a:lnTo>
                    <a:pt x="1778" y="1538"/>
                  </a:lnTo>
                  <a:lnTo>
                    <a:pt x="1826" y="769"/>
                  </a:lnTo>
                  <a:lnTo>
                    <a:pt x="1970" y="1"/>
                  </a:lnTo>
                  <a:lnTo>
                    <a:pt x="1970" y="1"/>
                  </a:lnTo>
                  <a:lnTo>
                    <a:pt x="18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7" name="Google Shape;4767;p70"/>
            <p:cNvSpPr/>
            <p:nvPr/>
          </p:nvSpPr>
          <p:spPr>
            <a:xfrm>
              <a:off x="2264775" y="800800"/>
              <a:ext cx="483875" cy="470675"/>
            </a:xfrm>
            <a:custGeom>
              <a:avLst/>
              <a:gdLst/>
              <a:ahLst/>
              <a:cxnLst/>
              <a:rect l="l" t="t" r="r" b="b"/>
              <a:pathLst>
                <a:path w="19355" h="18827" extrusionOk="0">
                  <a:moveTo>
                    <a:pt x="8933" y="0"/>
                  </a:moveTo>
                  <a:lnTo>
                    <a:pt x="8165" y="48"/>
                  </a:lnTo>
                  <a:lnTo>
                    <a:pt x="7444" y="192"/>
                  </a:lnTo>
                  <a:lnTo>
                    <a:pt x="6676" y="385"/>
                  </a:lnTo>
                  <a:lnTo>
                    <a:pt x="5908" y="673"/>
                  </a:lnTo>
                  <a:lnTo>
                    <a:pt x="5235" y="1009"/>
                  </a:lnTo>
                  <a:lnTo>
                    <a:pt x="4515" y="1441"/>
                  </a:lnTo>
                  <a:lnTo>
                    <a:pt x="3891" y="1873"/>
                  </a:lnTo>
                  <a:lnTo>
                    <a:pt x="3266" y="2402"/>
                  </a:lnTo>
                  <a:lnTo>
                    <a:pt x="2738" y="2930"/>
                  </a:lnTo>
                  <a:lnTo>
                    <a:pt x="2210" y="3554"/>
                  </a:lnTo>
                  <a:lnTo>
                    <a:pt x="1777" y="4227"/>
                  </a:lnTo>
                  <a:lnTo>
                    <a:pt x="1105" y="5283"/>
                  </a:lnTo>
                  <a:lnTo>
                    <a:pt x="721" y="6004"/>
                  </a:lnTo>
                  <a:lnTo>
                    <a:pt x="433" y="6676"/>
                  </a:lnTo>
                  <a:lnTo>
                    <a:pt x="241" y="7396"/>
                  </a:lnTo>
                  <a:lnTo>
                    <a:pt x="97" y="8165"/>
                  </a:lnTo>
                  <a:lnTo>
                    <a:pt x="1" y="8885"/>
                  </a:lnTo>
                  <a:lnTo>
                    <a:pt x="1" y="9605"/>
                  </a:lnTo>
                  <a:lnTo>
                    <a:pt x="97" y="10374"/>
                  </a:lnTo>
                  <a:lnTo>
                    <a:pt x="241" y="11094"/>
                  </a:lnTo>
                  <a:lnTo>
                    <a:pt x="433" y="11767"/>
                  </a:lnTo>
                  <a:lnTo>
                    <a:pt x="721" y="12487"/>
                  </a:lnTo>
                  <a:lnTo>
                    <a:pt x="1057" y="13111"/>
                  </a:lnTo>
                  <a:lnTo>
                    <a:pt x="1441" y="13736"/>
                  </a:lnTo>
                  <a:lnTo>
                    <a:pt x="1922" y="14312"/>
                  </a:lnTo>
                  <a:lnTo>
                    <a:pt x="2450" y="14888"/>
                  </a:lnTo>
                  <a:lnTo>
                    <a:pt x="3026" y="15368"/>
                  </a:lnTo>
                  <a:lnTo>
                    <a:pt x="3698" y="15801"/>
                  </a:lnTo>
                  <a:lnTo>
                    <a:pt x="6484" y="17482"/>
                  </a:lnTo>
                  <a:lnTo>
                    <a:pt x="7204" y="17866"/>
                  </a:lnTo>
                  <a:lnTo>
                    <a:pt x="7925" y="18202"/>
                  </a:lnTo>
                  <a:lnTo>
                    <a:pt x="8693" y="18442"/>
                  </a:lnTo>
                  <a:lnTo>
                    <a:pt x="9510" y="18634"/>
                  </a:lnTo>
                  <a:lnTo>
                    <a:pt x="10326" y="18778"/>
                  </a:lnTo>
                  <a:lnTo>
                    <a:pt x="11094" y="18826"/>
                  </a:lnTo>
                  <a:lnTo>
                    <a:pt x="11911" y="18826"/>
                  </a:lnTo>
                  <a:lnTo>
                    <a:pt x="12679" y="18730"/>
                  </a:lnTo>
                  <a:lnTo>
                    <a:pt x="13448" y="18538"/>
                  </a:lnTo>
                  <a:lnTo>
                    <a:pt x="14168" y="18298"/>
                  </a:lnTo>
                  <a:lnTo>
                    <a:pt x="14792" y="17962"/>
                  </a:lnTo>
                  <a:lnTo>
                    <a:pt x="15417" y="17530"/>
                  </a:lnTo>
                  <a:lnTo>
                    <a:pt x="15657" y="17289"/>
                  </a:lnTo>
                  <a:lnTo>
                    <a:pt x="15945" y="17001"/>
                  </a:lnTo>
                  <a:lnTo>
                    <a:pt x="16185" y="16713"/>
                  </a:lnTo>
                  <a:lnTo>
                    <a:pt x="16377" y="16425"/>
                  </a:lnTo>
                  <a:lnTo>
                    <a:pt x="16569" y="16089"/>
                  </a:lnTo>
                  <a:lnTo>
                    <a:pt x="16713" y="15705"/>
                  </a:lnTo>
                  <a:lnTo>
                    <a:pt x="16857" y="15368"/>
                  </a:lnTo>
                  <a:lnTo>
                    <a:pt x="17001" y="14936"/>
                  </a:lnTo>
                  <a:lnTo>
                    <a:pt x="17626" y="13880"/>
                  </a:lnTo>
                  <a:lnTo>
                    <a:pt x="18058" y="13159"/>
                  </a:lnTo>
                  <a:lnTo>
                    <a:pt x="18394" y="12439"/>
                  </a:lnTo>
                  <a:lnTo>
                    <a:pt x="18682" y="11719"/>
                  </a:lnTo>
                  <a:lnTo>
                    <a:pt x="18971" y="10998"/>
                  </a:lnTo>
                  <a:lnTo>
                    <a:pt x="19163" y="10230"/>
                  </a:lnTo>
                  <a:lnTo>
                    <a:pt x="19307" y="9509"/>
                  </a:lnTo>
                  <a:lnTo>
                    <a:pt x="19355" y="8789"/>
                  </a:lnTo>
                  <a:lnTo>
                    <a:pt x="19355" y="8021"/>
                  </a:lnTo>
                  <a:lnTo>
                    <a:pt x="19259" y="7348"/>
                  </a:lnTo>
                  <a:lnTo>
                    <a:pt x="19115" y="6628"/>
                  </a:lnTo>
                  <a:lnTo>
                    <a:pt x="18826" y="5955"/>
                  </a:lnTo>
                  <a:lnTo>
                    <a:pt x="18490" y="5331"/>
                  </a:lnTo>
                  <a:lnTo>
                    <a:pt x="18010" y="4755"/>
                  </a:lnTo>
                  <a:lnTo>
                    <a:pt x="17434" y="4227"/>
                  </a:lnTo>
                  <a:lnTo>
                    <a:pt x="16761" y="3698"/>
                  </a:lnTo>
                  <a:lnTo>
                    <a:pt x="15945" y="3266"/>
                  </a:lnTo>
                  <a:lnTo>
                    <a:pt x="12631" y="961"/>
                  </a:lnTo>
                  <a:lnTo>
                    <a:pt x="11911" y="577"/>
                  </a:lnTo>
                  <a:lnTo>
                    <a:pt x="11190" y="289"/>
                  </a:lnTo>
                  <a:lnTo>
                    <a:pt x="10470" y="144"/>
                  </a:lnTo>
                  <a:lnTo>
                    <a:pt x="9702" y="48"/>
                  </a:lnTo>
                  <a:lnTo>
                    <a:pt x="8933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8" name="Google Shape;4768;p70"/>
            <p:cNvSpPr/>
            <p:nvPr/>
          </p:nvSpPr>
          <p:spPr>
            <a:xfrm>
              <a:off x="2264775" y="800800"/>
              <a:ext cx="483875" cy="470675"/>
            </a:xfrm>
            <a:custGeom>
              <a:avLst/>
              <a:gdLst/>
              <a:ahLst/>
              <a:cxnLst/>
              <a:rect l="l" t="t" r="r" b="b"/>
              <a:pathLst>
                <a:path w="19355" h="18827" fill="none" extrusionOk="0">
                  <a:moveTo>
                    <a:pt x="12631" y="961"/>
                  </a:moveTo>
                  <a:lnTo>
                    <a:pt x="15945" y="3266"/>
                  </a:lnTo>
                  <a:lnTo>
                    <a:pt x="15945" y="3266"/>
                  </a:lnTo>
                  <a:lnTo>
                    <a:pt x="16761" y="3698"/>
                  </a:lnTo>
                  <a:lnTo>
                    <a:pt x="17434" y="4227"/>
                  </a:lnTo>
                  <a:lnTo>
                    <a:pt x="18010" y="4755"/>
                  </a:lnTo>
                  <a:lnTo>
                    <a:pt x="18490" y="5331"/>
                  </a:lnTo>
                  <a:lnTo>
                    <a:pt x="18826" y="5955"/>
                  </a:lnTo>
                  <a:lnTo>
                    <a:pt x="19115" y="6628"/>
                  </a:lnTo>
                  <a:lnTo>
                    <a:pt x="19259" y="7348"/>
                  </a:lnTo>
                  <a:lnTo>
                    <a:pt x="19355" y="8021"/>
                  </a:lnTo>
                  <a:lnTo>
                    <a:pt x="19355" y="8789"/>
                  </a:lnTo>
                  <a:lnTo>
                    <a:pt x="19307" y="9509"/>
                  </a:lnTo>
                  <a:lnTo>
                    <a:pt x="19163" y="10230"/>
                  </a:lnTo>
                  <a:lnTo>
                    <a:pt x="18971" y="10998"/>
                  </a:lnTo>
                  <a:lnTo>
                    <a:pt x="18682" y="11719"/>
                  </a:lnTo>
                  <a:lnTo>
                    <a:pt x="18394" y="12439"/>
                  </a:lnTo>
                  <a:lnTo>
                    <a:pt x="18058" y="13159"/>
                  </a:lnTo>
                  <a:lnTo>
                    <a:pt x="17626" y="13880"/>
                  </a:lnTo>
                  <a:lnTo>
                    <a:pt x="17001" y="14936"/>
                  </a:lnTo>
                  <a:lnTo>
                    <a:pt x="17001" y="14936"/>
                  </a:lnTo>
                  <a:lnTo>
                    <a:pt x="16857" y="15368"/>
                  </a:lnTo>
                  <a:lnTo>
                    <a:pt x="16713" y="15705"/>
                  </a:lnTo>
                  <a:lnTo>
                    <a:pt x="16569" y="16089"/>
                  </a:lnTo>
                  <a:lnTo>
                    <a:pt x="16377" y="16425"/>
                  </a:lnTo>
                  <a:lnTo>
                    <a:pt x="16185" y="16713"/>
                  </a:lnTo>
                  <a:lnTo>
                    <a:pt x="15945" y="17001"/>
                  </a:lnTo>
                  <a:lnTo>
                    <a:pt x="15657" y="17289"/>
                  </a:lnTo>
                  <a:lnTo>
                    <a:pt x="15417" y="17530"/>
                  </a:lnTo>
                  <a:lnTo>
                    <a:pt x="14792" y="17962"/>
                  </a:lnTo>
                  <a:lnTo>
                    <a:pt x="14168" y="18298"/>
                  </a:lnTo>
                  <a:lnTo>
                    <a:pt x="13448" y="18538"/>
                  </a:lnTo>
                  <a:lnTo>
                    <a:pt x="12679" y="18730"/>
                  </a:lnTo>
                  <a:lnTo>
                    <a:pt x="11911" y="18826"/>
                  </a:lnTo>
                  <a:lnTo>
                    <a:pt x="11094" y="18826"/>
                  </a:lnTo>
                  <a:lnTo>
                    <a:pt x="10326" y="18778"/>
                  </a:lnTo>
                  <a:lnTo>
                    <a:pt x="9510" y="18634"/>
                  </a:lnTo>
                  <a:lnTo>
                    <a:pt x="8693" y="18442"/>
                  </a:lnTo>
                  <a:lnTo>
                    <a:pt x="7925" y="18202"/>
                  </a:lnTo>
                  <a:lnTo>
                    <a:pt x="7204" y="17866"/>
                  </a:lnTo>
                  <a:lnTo>
                    <a:pt x="6484" y="17482"/>
                  </a:lnTo>
                  <a:lnTo>
                    <a:pt x="3698" y="15801"/>
                  </a:lnTo>
                  <a:lnTo>
                    <a:pt x="3698" y="15801"/>
                  </a:lnTo>
                  <a:lnTo>
                    <a:pt x="3026" y="15368"/>
                  </a:lnTo>
                  <a:lnTo>
                    <a:pt x="2450" y="14888"/>
                  </a:lnTo>
                  <a:lnTo>
                    <a:pt x="1922" y="14312"/>
                  </a:lnTo>
                  <a:lnTo>
                    <a:pt x="1441" y="13736"/>
                  </a:lnTo>
                  <a:lnTo>
                    <a:pt x="1057" y="13111"/>
                  </a:lnTo>
                  <a:lnTo>
                    <a:pt x="721" y="12487"/>
                  </a:lnTo>
                  <a:lnTo>
                    <a:pt x="433" y="11767"/>
                  </a:lnTo>
                  <a:lnTo>
                    <a:pt x="241" y="11094"/>
                  </a:lnTo>
                  <a:lnTo>
                    <a:pt x="97" y="10374"/>
                  </a:lnTo>
                  <a:lnTo>
                    <a:pt x="1" y="9605"/>
                  </a:lnTo>
                  <a:lnTo>
                    <a:pt x="1" y="8885"/>
                  </a:lnTo>
                  <a:lnTo>
                    <a:pt x="97" y="8165"/>
                  </a:lnTo>
                  <a:lnTo>
                    <a:pt x="241" y="7396"/>
                  </a:lnTo>
                  <a:lnTo>
                    <a:pt x="433" y="6676"/>
                  </a:lnTo>
                  <a:lnTo>
                    <a:pt x="721" y="6004"/>
                  </a:lnTo>
                  <a:lnTo>
                    <a:pt x="1105" y="5283"/>
                  </a:lnTo>
                  <a:lnTo>
                    <a:pt x="1777" y="4227"/>
                  </a:lnTo>
                  <a:lnTo>
                    <a:pt x="1777" y="4227"/>
                  </a:lnTo>
                  <a:lnTo>
                    <a:pt x="2210" y="3554"/>
                  </a:lnTo>
                  <a:lnTo>
                    <a:pt x="2738" y="2930"/>
                  </a:lnTo>
                  <a:lnTo>
                    <a:pt x="3266" y="2402"/>
                  </a:lnTo>
                  <a:lnTo>
                    <a:pt x="3891" y="1873"/>
                  </a:lnTo>
                  <a:lnTo>
                    <a:pt x="4515" y="1441"/>
                  </a:lnTo>
                  <a:lnTo>
                    <a:pt x="5235" y="1009"/>
                  </a:lnTo>
                  <a:lnTo>
                    <a:pt x="5908" y="673"/>
                  </a:lnTo>
                  <a:lnTo>
                    <a:pt x="6676" y="385"/>
                  </a:lnTo>
                  <a:lnTo>
                    <a:pt x="7444" y="192"/>
                  </a:lnTo>
                  <a:lnTo>
                    <a:pt x="8165" y="48"/>
                  </a:lnTo>
                  <a:lnTo>
                    <a:pt x="8933" y="0"/>
                  </a:lnTo>
                  <a:lnTo>
                    <a:pt x="9702" y="48"/>
                  </a:lnTo>
                  <a:lnTo>
                    <a:pt x="10470" y="144"/>
                  </a:lnTo>
                  <a:lnTo>
                    <a:pt x="11190" y="289"/>
                  </a:lnTo>
                  <a:lnTo>
                    <a:pt x="11911" y="577"/>
                  </a:lnTo>
                  <a:lnTo>
                    <a:pt x="12631" y="9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9" name="Google Shape;4769;p70"/>
            <p:cNvSpPr/>
            <p:nvPr/>
          </p:nvSpPr>
          <p:spPr>
            <a:xfrm>
              <a:off x="2632175" y="1082950"/>
              <a:ext cx="147700" cy="152500"/>
            </a:xfrm>
            <a:custGeom>
              <a:avLst/>
              <a:gdLst/>
              <a:ahLst/>
              <a:cxnLst/>
              <a:rect l="l" t="t" r="r" b="b"/>
              <a:pathLst>
                <a:path w="5908" h="6100" extrusionOk="0">
                  <a:moveTo>
                    <a:pt x="2930" y="0"/>
                  </a:moveTo>
                  <a:lnTo>
                    <a:pt x="2354" y="96"/>
                  </a:lnTo>
                  <a:lnTo>
                    <a:pt x="1825" y="336"/>
                  </a:lnTo>
                  <a:lnTo>
                    <a:pt x="1345" y="625"/>
                  </a:lnTo>
                  <a:lnTo>
                    <a:pt x="865" y="1057"/>
                  </a:lnTo>
                  <a:lnTo>
                    <a:pt x="673" y="1297"/>
                  </a:lnTo>
                  <a:lnTo>
                    <a:pt x="481" y="1585"/>
                  </a:lnTo>
                  <a:lnTo>
                    <a:pt x="336" y="1825"/>
                  </a:lnTo>
                  <a:lnTo>
                    <a:pt x="240" y="2113"/>
                  </a:lnTo>
                  <a:lnTo>
                    <a:pt x="48" y="2738"/>
                  </a:lnTo>
                  <a:lnTo>
                    <a:pt x="0" y="3314"/>
                  </a:lnTo>
                  <a:lnTo>
                    <a:pt x="48" y="3890"/>
                  </a:lnTo>
                  <a:lnTo>
                    <a:pt x="240" y="4419"/>
                  </a:lnTo>
                  <a:lnTo>
                    <a:pt x="336" y="4707"/>
                  </a:lnTo>
                  <a:lnTo>
                    <a:pt x="481" y="4947"/>
                  </a:lnTo>
                  <a:lnTo>
                    <a:pt x="673" y="5187"/>
                  </a:lnTo>
                  <a:lnTo>
                    <a:pt x="865" y="5379"/>
                  </a:lnTo>
                  <a:lnTo>
                    <a:pt x="1105" y="5571"/>
                  </a:lnTo>
                  <a:lnTo>
                    <a:pt x="1345" y="5715"/>
                  </a:lnTo>
                  <a:lnTo>
                    <a:pt x="1585" y="5859"/>
                  </a:lnTo>
                  <a:lnTo>
                    <a:pt x="1873" y="5955"/>
                  </a:lnTo>
                  <a:lnTo>
                    <a:pt x="2113" y="6051"/>
                  </a:lnTo>
                  <a:lnTo>
                    <a:pt x="2402" y="6099"/>
                  </a:lnTo>
                  <a:lnTo>
                    <a:pt x="2978" y="6099"/>
                  </a:lnTo>
                  <a:lnTo>
                    <a:pt x="3554" y="6003"/>
                  </a:lnTo>
                  <a:lnTo>
                    <a:pt x="4082" y="5763"/>
                  </a:lnTo>
                  <a:lnTo>
                    <a:pt x="4563" y="5475"/>
                  </a:lnTo>
                  <a:lnTo>
                    <a:pt x="5043" y="5043"/>
                  </a:lnTo>
                  <a:lnTo>
                    <a:pt x="5235" y="4803"/>
                  </a:lnTo>
                  <a:lnTo>
                    <a:pt x="5379" y="4563"/>
                  </a:lnTo>
                  <a:lnTo>
                    <a:pt x="5571" y="4275"/>
                  </a:lnTo>
                  <a:lnTo>
                    <a:pt x="5667" y="3986"/>
                  </a:lnTo>
                  <a:lnTo>
                    <a:pt x="5859" y="3362"/>
                  </a:lnTo>
                  <a:lnTo>
                    <a:pt x="5907" y="2786"/>
                  </a:lnTo>
                  <a:lnTo>
                    <a:pt x="5811" y="2209"/>
                  </a:lnTo>
                  <a:lnTo>
                    <a:pt x="5667" y="1681"/>
                  </a:lnTo>
                  <a:lnTo>
                    <a:pt x="5571" y="1393"/>
                  </a:lnTo>
                  <a:lnTo>
                    <a:pt x="5379" y="1153"/>
                  </a:lnTo>
                  <a:lnTo>
                    <a:pt x="5235" y="961"/>
                  </a:lnTo>
                  <a:lnTo>
                    <a:pt x="5043" y="721"/>
                  </a:lnTo>
                  <a:lnTo>
                    <a:pt x="4803" y="529"/>
                  </a:lnTo>
                  <a:lnTo>
                    <a:pt x="4563" y="384"/>
                  </a:lnTo>
                  <a:lnTo>
                    <a:pt x="4323" y="240"/>
                  </a:lnTo>
                  <a:lnTo>
                    <a:pt x="4034" y="144"/>
                  </a:lnTo>
                  <a:lnTo>
                    <a:pt x="3794" y="48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rgbClr val="FDC5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0" name="Google Shape;4770;p70"/>
            <p:cNvSpPr/>
            <p:nvPr/>
          </p:nvSpPr>
          <p:spPr>
            <a:xfrm>
              <a:off x="2632175" y="1082950"/>
              <a:ext cx="147700" cy="152500"/>
            </a:xfrm>
            <a:custGeom>
              <a:avLst/>
              <a:gdLst/>
              <a:ahLst/>
              <a:cxnLst/>
              <a:rect l="l" t="t" r="r" b="b"/>
              <a:pathLst>
                <a:path w="5908" h="6100" fill="none" extrusionOk="0">
                  <a:moveTo>
                    <a:pt x="481" y="1585"/>
                  </a:moveTo>
                  <a:lnTo>
                    <a:pt x="481" y="1585"/>
                  </a:lnTo>
                  <a:lnTo>
                    <a:pt x="336" y="1825"/>
                  </a:lnTo>
                  <a:lnTo>
                    <a:pt x="240" y="2113"/>
                  </a:lnTo>
                  <a:lnTo>
                    <a:pt x="48" y="2738"/>
                  </a:lnTo>
                  <a:lnTo>
                    <a:pt x="0" y="3314"/>
                  </a:lnTo>
                  <a:lnTo>
                    <a:pt x="48" y="3890"/>
                  </a:lnTo>
                  <a:lnTo>
                    <a:pt x="240" y="4419"/>
                  </a:lnTo>
                  <a:lnTo>
                    <a:pt x="336" y="4707"/>
                  </a:lnTo>
                  <a:lnTo>
                    <a:pt x="481" y="4947"/>
                  </a:lnTo>
                  <a:lnTo>
                    <a:pt x="673" y="5187"/>
                  </a:lnTo>
                  <a:lnTo>
                    <a:pt x="865" y="5379"/>
                  </a:lnTo>
                  <a:lnTo>
                    <a:pt x="1105" y="5571"/>
                  </a:lnTo>
                  <a:lnTo>
                    <a:pt x="1345" y="5715"/>
                  </a:lnTo>
                  <a:lnTo>
                    <a:pt x="1345" y="5715"/>
                  </a:lnTo>
                  <a:lnTo>
                    <a:pt x="1585" y="5859"/>
                  </a:lnTo>
                  <a:lnTo>
                    <a:pt x="1873" y="5955"/>
                  </a:lnTo>
                  <a:lnTo>
                    <a:pt x="2113" y="6051"/>
                  </a:lnTo>
                  <a:lnTo>
                    <a:pt x="2402" y="6099"/>
                  </a:lnTo>
                  <a:lnTo>
                    <a:pt x="2690" y="6099"/>
                  </a:lnTo>
                  <a:lnTo>
                    <a:pt x="2978" y="6099"/>
                  </a:lnTo>
                  <a:lnTo>
                    <a:pt x="3554" y="6003"/>
                  </a:lnTo>
                  <a:lnTo>
                    <a:pt x="4082" y="5763"/>
                  </a:lnTo>
                  <a:lnTo>
                    <a:pt x="4563" y="5475"/>
                  </a:lnTo>
                  <a:lnTo>
                    <a:pt x="5043" y="5043"/>
                  </a:lnTo>
                  <a:lnTo>
                    <a:pt x="5235" y="4803"/>
                  </a:lnTo>
                  <a:lnTo>
                    <a:pt x="5379" y="4563"/>
                  </a:lnTo>
                  <a:lnTo>
                    <a:pt x="5379" y="4563"/>
                  </a:lnTo>
                  <a:lnTo>
                    <a:pt x="5571" y="4275"/>
                  </a:lnTo>
                  <a:lnTo>
                    <a:pt x="5667" y="3986"/>
                  </a:lnTo>
                  <a:lnTo>
                    <a:pt x="5859" y="3362"/>
                  </a:lnTo>
                  <a:lnTo>
                    <a:pt x="5907" y="2786"/>
                  </a:lnTo>
                  <a:lnTo>
                    <a:pt x="5811" y="2209"/>
                  </a:lnTo>
                  <a:lnTo>
                    <a:pt x="5667" y="1681"/>
                  </a:lnTo>
                  <a:lnTo>
                    <a:pt x="5571" y="1393"/>
                  </a:lnTo>
                  <a:lnTo>
                    <a:pt x="5379" y="1153"/>
                  </a:lnTo>
                  <a:lnTo>
                    <a:pt x="5235" y="961"/>
                  </a:lnTo>
                  <a:lnTo>
                    <a:pt x="5043" y="721"/>
                  </a:lnTo>
                  <a:lnTo>
                    <a:pt x="4803" y="529"/>
                  </a:lnTo>
                  <a:lnTo>
                    <a:pt x="4563" y="384"/>
                  </a:lnTo>
                  <a:lnTo>
                    <a:pt x="4563" y="384"/>
                  </a:lnTo>
                  <a:lnTo>
                    <a:pt x="4323" y="240"/>
                  </a:lnTo>
                  <a:lnTo>
                    <a:pt x="4034" y="144"/>
                  </a:lnTo>
                  <a:lnTo>
                    <a:pt x="3794" y="48"/>
                  </a:lnTo>
                  <a:lnTo>
                    <a:pt x="3506" y="0"/>
                  </a:lnTo>
                  <a:lnTo>
                    <a:pt x="3218" y="0"/>
                  </a:lnTo>
                  <a:lnTo>
                    <a:pt x="2930" y="0"/>
                  </a:lnTo>
                  <a:lnTo>
                    <a:pt x="2354" y="96"/>
                  </a:lnTo>
                  <a:lnTo>
                    <a:pt x="1825" y="336"/>
                  </a:lnTo>
                  <a:lnTo>
                    <a:pt x="1345" y="625"/>
                  </a:lnTo>
                  <a:lnTo>
                    <a:pt x="865" y="1057"/>
                  </a:lnTo>
                  <a:lnTo>
                    <a:pt x="673" y="1297"/>
                  </a:lnTo>
                  <a:lnTo>
                    <a:pt x="481" y="15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1" name="Google Shape;4771;p70"/>
            <p:cNvSpPr/>
            <p:nvPr/>
          </p:nvSpPr>
          <p:spPr>
            <a:xfrm>
              <a:off x="2665775" y="1115350"/>
              <a:ext cx="86475" cy="90075"/>
            </a:xfrm>
            <a:custGeom>
              <a:avLst/>
              <a:gdLst/>
              <a:ahLst/>
              <a:cxnLst/>
              <a:rect l="l" t="t" r="r" b="b"/>
              <a:pathLst>
                <a:path w="3459" h="3603" extrusionOk="0">
                  <a:moveTo>
                    <a:pt x="1634" y="1"/>
                  </a:moveTo>
                  <a:lnTo>
                    <a:pt x="1394" y="49"/>
                  </a:lnTo>
                  <a:lnTo>
                    <a:pt x="1202" y="145"/>
                  </a:lnTo>
                  <a:lnTo>
                    <a:pt x="1010" y="241"/>
                  </a:lnTo>
                  <a:lnTo>
                    <a:pt x="769" y="385"/>
                  </a:lnTo>
                  <a:lnTo>
                    <a:pt x="577" y="529"/>
                  </a:lnTo>
                  <a:lnTo>
                    <a:pt x="433" y="721"/>
                  </a:lnTo>
                  <a:lnTo>
                    <a:pt x="289" y="913"/>
                  </a:lnTo>
                  <a:lnTo>
                    <a:pt x="145" y="1250"/>
                  </a:lnTo>
                  <a:lnTo>
                    <a:pt x="49" y="1634"/>
                  </a:lnTo>
                  <a:lnTo>
                    <a:pt x="1" y="1970"/>
                  </a:lnTo>
                  <a:lnTo>
                    <a:pt x="49" y="2306"/>
                  </a:lnTo>
                  <a:lnTo>
                    <a:pt x="145" y="2642"/>
                  </a:lnTo>
                  <a:lnTo>
                    <a:pt x="289" y="2930"/>
                  </a:lnTo>
                  <a:lnTo>
                    <a:pt x="481" y="3171"/>
                  </a:lnTo>
                  <a:lnTo>
                    <a:pt x="769" y="3411"/>
                  </a:lnTo>
                  <a:lnTo>
                    <a:pt x="961" y="3507"/>
                  </a:lnTo>
                  <a:lnTo>
                    <a:pt x="1154" y="3555"/>
                  </a:lnTo>
                  <a:lnTo>
                    <a:pt x="1394" y="3603"/>
                  </a:lnTo>
                  <a:lnTo>
                    <a:pt x="1826" y="3603"/>
                  </a:lnTo>
                  <a:lnTo>
                    <a:pt x="2066" y="3555"/>
                  </a:lnTo>
                  <a:lnTo>
                    <a:pt x="2258" y="3459"/>
                  </a:lnTo>
                  <a:lnTo>
                    <a:pt x="2498" y="3363"/>
                  </a:lnTo>
                  <a:lnTo>
                    <a:pt x="2690" y="3219"/>
                  </a:lnTo>
                  <a:lnTo>
                    <a:pt x="2882" y="3075"/>
                  </a:lnTo>
                  <a:lnTo>
                    <a:pt x="3027" y="2882"/>
                  </a:lnTo>
                  <a:lnTo>
                    <a:pt x="3171" y="2690"/>
                  </a:lnTo>
                  <a:lnTo>
                    <a:pt x="3363" y="2354"/>
                  </a:lnTo>
                  <a:lnTo>
                    <a:pt x="3459" y="2018"/>
                  </a:lnTo>
                  <a:lnTo>
                    <a:pt x="3459" y="1634"/>
                  </a:lnTo>
                  <a:lnTo>
                    <a:pt x="3411" y="1298"/>
                  </a:lnTo>
                  <a:lnTo>
                    <a:pt x="3315" y="1009"/>
                  </a:lnTo>
                  <a:lnTo>
                    <a:pt x="3171" y="721"/>
                  </a:lnTo>
                  <a:lnTo>
                    <a:pt x="2979" y="433"/>
                  </a:lnTo>
                  <a:lnTo>
                    <a:pt x="2690" y="241"/>
                  </a:lnTo>
                  <a:lnTo>
                    <a:pt x="2498" y="145"/>
                  </a:lnTo>
                  <a:lnTo>
                    <a:pt x="2306" y="49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2" name="Google Shape;4772;p70"/>
            <p:cNvSpPr/>
            <p:nvPr/>
          </p:nvSpPr>
          <p:spPr>
            <a:xfrm>
              <a:off x="2665775" y="1115350"/>
              <a:ext cx="86475" cy="90075"/>
            </a:xfrm>
            <a:custGeom>
              <a:avLst/>
              <a:gdLst/>
              <a:ahLst/>
              <a:cxnLst/>
              <a:rect l="l" t="t" r="r" b="b"/>
              <a:pathLst>
                <a:path w="3459" h="3603" fill="none" extrusionOk="0">
                  <a:moveTo>
                    <a:pt x="1874" y="1"/>
                  </a:moveTo>
                  <a:lnTo>
                    <a:pt x="1874" y="1"/>
                  </a:lnTo>
                  <a:lnTo>
                    <a:pt x="1634" y="1"/>
                  </a:lnTo>
                  <a:lnTo>
                    <a:pt x="1394" y="49"/>
                  </a:lnTo>
                  <a:lnTo>
                    <a:pt x="1202" y="145"/>
                  </a:lnTo>
                  <a:lnTo>
                    <a:pt x="1010" y="241"/>
                  </a:lnTo>
                  <a:lnTo>
                    <a:pt x="769" y="385"/>
                  </a:lnTo>
                  <a:lnTo>
                    <a:pt x="577" y="529"/>
                  </a:lnTo>
                  <a:lnTo>
                    <a:pt x="433" y="721"/>
                  </a:lnTo>
                  <a:lnTo>
                    <a:pt x="289" y="913"/>
                  </a:lnTo>
                  <a:lnTo>
                    <a:pt x="289" y="913"/>
                  </a:lnTo>
                  <a:lnTo>
                    <a:pt x="145" y="1250"/>
                  </a:lnTo>
                  <a:lnTo>
                    <a:pt x="49" y="1634"/>
                  </a:lnTo>
                  <a:lnTo>
                    <a:pt x="1" y="1970"/>
                  </a:lnTo>
                  <a:lnTo>
                    <a:pt x="49" y="2306"/>
                  </a:lnTo>
                  <a:lnTo>
                    <a:pt x="145" y="2642"/>
                  </a:lnTo>
                  <a:lnTo>
                    <a:pt x="289" y="2930"/>
                  </a:lnTo>
                  <a:lnTo>
                    <a:pt x="481" y="3171"/>
                  </a:lnTo>
                  <a:lnTo>
                    <a:pt x="769" y="3411"/>
                  </a:lnTo>
                  <a:lnTo>
                    <a:pt x="769" y="3411"/>
                  </a:lnTo>
                  <a:lnTo>
                    <a:pt x="961" y="3507"/>
                  </a:lnTo>
                  <a:lnTo>
                    <a:pt x="1154" y="3555"/>
                  </a:lnTo>
                  <a:lnTo>
                    <a:pt x="1394" y="3603"/>
                  </a:lnTo>
                  <a:lnTo>
                    <a:pt x="1586" y="3603"/>
                  </a:lnTo>
                  <a:lnTo>
                    <a:pt x="1586" y="3603"/>
                  </a:lnTo>
                  <a:lnTo>
                    <a:pt x="1826" y="3603"/>
                  </a:lnTo>
                  <a:lnTo>
                    <a:pt x="2066" y="3555"/>
                  </a:lnTo>
                  <a:lnTo>
                    <a:pt x="2258" y="3459"/>
                  </a:lnTo>
                  <a:lnTo>
                    <a:pt x="2498" y="3363"/>
                  </a:lnTo>
                  <a:lnTo>
                    <a:pt x="2690" y="3219"/>
                  </a:lnTo>
                  <a:lnTo>
                    <a:pt x="2882" y="3075"/>
                  </a:lnTo>
                  <a:lnTo>
                    <a:pt x="3027" y="2882"/>
                  </a:lnTo>
                  <a:lnTo>
                    <a:pt x="3171" y="2690"/>
                  </a:lnTo>
                  <a:lnTo>
                    <a:pt x="3171" y="2690"/>
                  </a:lnTo>
                  <a:lnTo>
                    <a:pt x="3363" y="2354"/>
                  </a:lnTo>
                  <a:lnTo>
                    <a:pt x="3459" y="2018"/>
                  </a:lnTo>
                  <a:lnTo>
                    <a:pt x="3459" y="1634"/>
                  </a:lnTo>
                  <a:lnTo>
                    <a:pt x="3411" y="1298"/>
                  </a:lnTo>
                  <a:lnTo>
                    <a:pt x="3315" y="1009"/>
                  </a:lnTo>
                  <a:lnTo>
                    <a:pt x="3171" y="721"/>
                  </a:lnTo>
                  <a:lnTo>
                    <a:pt x="2979" y="433"/>
                  </a:lnTo>
                  <a:lnTo>
                    <a:pt x="2690" y="241"/>
                  </a:lnTo>
                  <a:lnTo>
                    <a:pt x="2690" y="241"/>
                  </a:lnTo>
                  <a:lnTo>
                    <a:pt x="2498" y="145"/>
                  </a:lnTo>
                  <a:lnTo>
                    <a:pt x="2306" y="49"/>
                  </a:lnTo>
                  <a:lnTo>
                    <a:pt x="2066" y="1"/>
                  </a:lnTo>
                  <a:lnTo>
                    <a:pt x="18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3" name="Google Shape;4773;p70"/>
            <p:cNvSpPr/>
            <p:nvPr/>
          </p:nvSpPr>
          <p:spPr>
            <a:xfrm>
              <a:off x="2770250" y="1151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1"/>
                  </a:moveTo>
                  <a:lnTo>
                    <a:pt x="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4" name="Google Shape;4774;p70"/>
            <p:cNvSpPr/>
            <p:nvPr/>
          </p:nvSpPr>
          <p:spPr>
            <a:xfrm>
              <a:off x="2782250" y="114537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extrusionOk="0">
                  <a:moveTo>
                    <a:pt x="0" y="1"/>
                  </a:moveTo>
                  <a:lnTo>
                    <a:pt x="4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5" name="Google Shape;4775;p70"/>
            <p:cNvSpPr/>
            <p:nvPr/>
          </p:nvSpPr>
          <p:spPr>
            <a:xfrm>
              <a:off x="2561325" y="1118975"/>
              <a:ext cx="76875" cy="66050"/>
            </a:xfrm>
            <a:custGeom>
              <a:avLst/>
              <a:gdLst/>
              <a:ahLst/>
              <a:cxnLst/>
              <a:rect l="l" t="t" r="r" b="b"/>
              <a:pathLst>
                <a:path w="3075" h="2642" extrusionOk="0">
                  <a:moveTo>
                    <a:pt x="1201" y="0"/>
                  </a:moveTo>
                  <a:lnTo>
                    <a:pt x="961" y="48"/>
                  </a:lnTo>
                  <a:lnTo>
                    <a:pt x="721" y="144"/>
                  </a:lnTo>
                  <a:lnTo>
                    <a:pt x="529" y="240"/>
                  </a:lnTo>
                  <a:lnTo>
                    <a:pt x="337" y="384"/>
                  </a:lnTo>
                  <a:lnTo>
                    <a:pt x="193" y="528"/>
                  </a:lnTo>
                  <a:lnTo>
                    <a:pt x="97" y="720"/>
                  </a:lnTo>
                  <a:lnTo>
                    <a:pt x="1" y="961"/>
                  </a:lnTo>
                  <a:lnTo>
                    <a:pt x="1" y="1201"/>
                  </a:lnTo>
                  <a:lnTo>
                    <a:pt x="49" y="1489"/>
                  </a:lnTo>
                  <a:lnTo>
                    <a:pt x="145" y="1729"/>
                  </a:lnTo>
                  <a:lnTo>
                    <a:pt x="289" y="1969"/>
                  </a:lnTo>
                  <a:lnTo>
                    <a:pt x="529" y="2161"/>
                  </a:lnTo>
                  <a:lnTo>
                    <a:pt x="769" y="2353"/>
                  </a:lnTo>
                  <a:lnTo>
                    <a:pt x="1057" y="2497"/>
                  </a:lnTo>
                  <a:lnTo>
                    <a:pt x="1394" y="2593"/>
                  </a:lnTo>
                  <a:lnTo>
                    <a:pt x="1874" y="2641"/>
                  </a:lnTo>
                  <a:lnTo>
                    <a:pt x="2162" y="2641"/>
                  </a:lnTo>
                  <a:lnTo>
                    <a:pt x="2450" y="2593"/>
                  </a:lnTo>
                  <a:lnTo>
                    <a:pt x="2690" y="2497"/>
                  </a:lnTo>
                  <a:lnTo>
                    <a:pt x="2882" y="2353"/>
                  </a:lnTo>
                  <a:lnTo>
                    <a:pt x="2834" y="1969"/>
                  </a:lnTo>
                  <a:lnTo>
                    <a:pt x="2834" y="1537"/>
                  </a:lnTo>
                  <a:lnTo>
                    <a:pt x="2930" y="1105"/>
                  </a:lnTo>
                  <a:lnTo>
                    <a:pt x="3074" y="672"/>
                  </a:lnTo>
                  <a:lnTo>
                    <a:pt x="2834" y="432"/>
                  </a:lnTo>
                  <a:lnTo>
                    <a:pt x="2594" y="288"/>
                  </a:lnTo>
                  <a:lnTo>
                    <a:pt x="2306" y="144"/>
                  </a:lnTo>
                  <a:lnTo>
                    <a:pt x="1970" y="48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6" name="Google Shape;4776;p70"/>
            <p:cNvSpPr/>
            <p:nvPr/>
          </p:nvSpPr>
          <p:spPr>
            <a:xfrm>
              <a:off x="2561325" y="1118975"/>
              <a:ext cx="76875" cy="66050"/>
            </a:xfrm>
            <a:custGeom>
              <a:avLst/>
              <a:gdLst/>
              <a:ahLst/>
              <a:cxnLst/>
              <a:rect l="l" t="t" r="r" b="b"/>
              <a:pathLst>
                <a:path w="3075" h="2642" fill="none" extrusionOk="0">
                  <a:moveTo>
                    <a:pt x="1490" y="0"/>
                  </a:moveTo>
                  <a:lnTo>
                    <a:pt x="1490" y="0"/>
                  </a:lnTo>
                  <a:lnTo>
                    <a:pt x="1201" y="0"/>
                  </a:lnTo>
                  <a:lnTo>
                    <a:pt x="961" y="48"/>
                  </a:lnTo>
                  <a:lnTo>
                    <a:pt x="721" y="144"/>
                  </a:lnTo>
                  <a:lnTo>
                    <a:pt x="529" y="240"/>
                  </a:lnTo>
                  <a:lnTo>
                    <a:pt x="337" y="384"/>
                  </a:lnTo>
                  <a:lnTo>
                    <a:pt x="193" y="528"/>
                  </a:lnTo>
                  <a:lnTo>
                    <a:pt x="97" y="720"/>
                  </a:lnTo>
                  <a:lnTo>
                    <a:pt x="1" y="961"/>
                  </a:lnTo>
                  <a:lnTo>
                    <a:pt x="1" y="961"/>
                  </a:lnTo>
                  <a:lnTo>
                    <a:pt x="1" y="1201"/>
                  </a:lnTo>
                  <a:lnTo>
                    <a:pt x="49" y="1489"/>
                  </a:lnTo>
                  <a:lnTo>
                    <a:pt x="145" y="1729"/>
                  </a:lnTo>
                  <a:lnTo>
                    <a:pt x="289" y="1969"/>
                  </a:lnTo>
                  <a:lnTo>
                    <a:pt x="529" y="2161"/>
                  </a:lnTo>
                  <a:lnTo>
                    <a:pt x="769" y="2353"/>
                  </a:lnTo>
                  <a:lnTo>
                    <a:pt x="1057" y="2497"/>
                  </a:lnTo>
                  <a:lnTo>
                    <a:pt x="1394" y="2593"/>
                  </a:lnTo>
                  <a:lnTo>
                    <a:pt x="1394" y="2593"/>
                  </a:lnTo>
                  <a:lnTo>
                    <a:pt x="1874" y="2641"/>
                  </a:lnTo>
                  <a:lnTo>
                    <a:pt x="1874" y="2641"/>
                  </a:lnTo>
                  <a:lnTo>
                    <a:pt x="2162" y="2641"/>
                  </a:lnTo>
                  <a:lnTo>
                    <a:pt x="2450" y="2593"/>
                  </a:lnTo>
                  <a:lnTo>
                    <a:pt x="2690" y="2497"/>
                  </a:lnTo>
                  <a:lnTo>
                    <a:pt x="2882" y="2353"/>
                  </a:lnTo>
                  <a:lnTo>
                    <a:pt x="2882" y="2353"/>
                  </a:lnTo>
                  <a:lnTo>
                    <a:pt x="2834" y="1969"/>
                  </a:lnTo>
                  <a:lnTo>
                    <a:pt x="2834" y="1537"/>
                  </a:lnTo>
                  <a:lnTo>
                    <a:pt x="2930" y="1105"/>
                  </a:lnTo>
                  <a:lnTo>
                    <a:pt x="3074" y="672"/>
                  </a:lnTo>
                  <a:lnTo>
                    <a:pt x="3074" y="672"/>
                  </a:lnTo>
                  <a:lnTo>
                    <a:pt x="2834" y="432"/>
                  </a:lnTo>
                  <a:lnTo>
                    <a:pt x="2594" y="288"/>
                  </a:lnTo>
                  <a:lnTo>
                    <a:pt x="2306" y="144"/>
                  </a:lnTo>
                  <a:lnTo>
                    <a:pt x="1970" y="48"/>
                  </a:lnTo>
                  <a:lnTo>
                    <a:pt x="1970" y="48"/>
                  </a:lnTo>
                  <a:lnTo>
                    <a:pt x="149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7" name="Google Shape;4777;p70"/>
            <p:cNvSpPr/>
            <p:nvPr/>
          </p:nvSpPr>
          <p:spPr>
            <a:xfrm>
              <a:off x="2632175" y="1135775"/>
              <a:ext cx="14425" cy="42050"/>
            </a:xfrm>
            <a:custGeom>
              <a:avLst/>
              <a:gdLst/>
              <a:ahLst/>
              <a:cxnLst/>
              <a:rect l="l" t="t" r="r" b="b"/>
              <a:pathLst>
                <a:path w="577" h="1682" extrusionOk="0">
                  <a:moveTo>
                    <a:pt x="240" y="0"/>
                  </a:moveTo>
                  <a:lnTo>
                    <a:pt x="96" y="433"/>
                  </a:lnTo>
                  <a:lnTo>
                    <a:pt x="0" y="865"/>
                  </a:lnTo>
                  <a:lnTo>
                    <a:pt x="0" y="1297"/>
                  </a:lnTo>
                  <a:lnTo>
                    <a:pt x="48" y="1681"/>
                  </a:lnTo>
                  <a:lnTo>
                    <a:pt x="240" y="1585"/>
                  </a:lnTo>
                  <a:lnTo>
                    <a:pt x="384" y="1393"/>
                  </a:lnTo>
                  <a:lnTo>
                    <a:pt x="481" y="1201"/>
                  </a:lnTo>
                  <a:lnTo>
                    <a:pt x="529" y="1009"/>
                  </a:lnTo>
                  <a:lnTo>
                    <a:pt x="577" y="769"/>
                  </a:lnTo>
                  <a:lnTo>
                    <a:pt x="529" y="481"/>
                  </a:lnTo>
                  <a:lnTo>
                    <a:pt x="384" y="24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8" name="Google Shape;4778;p70"/>
            <p:cNvSpPr/>
            <p:nvPr/>
          </p:nvSpPr>
          <p:spPr>
            <a:xfrm>
              <a:off x="2632175" y="1135775"/>
              <a:ext cx="14425" cy="42050"/>
            </a:xfrm>
            <a:custGeom>
              <a:avLst/>
              <a:gdLst/>
              <a:ahLst/>
              <a:cxnLst/>
              <a:rect l="l" t="t" r="r" b="b"/>
              <a:pathLst>
                <a:path w="577" h="1682" fill="none" extrusionOk="0">
                  <a:moveTo>
                    <a:pt x="240" y="0"/>
                  </a:moveTo>
                  <a:lnTo>
                    <a:pt x="240" y="0"/>
                  </a:lnTo>
                  <a:lnTo>
                    <a:pt x="96" y="433"/>
                  </a:lnTo>
                  <a:lnTo>
                    <a:pt x="0" y="865"/>
                  </a:lnTo>
                  <a:lnTo>
                    <a:pt x="0" y="1297"/>
                  </a:lnTo>
                  <a:lnTo>
                    <a:pt x="48" y="1681"/>
                  </a:lnTo>
                  <a:lnTo>
                    <a:pt x="48" y="1681"/>
                  </a:lnTo>
                  <a:lnTo>
                    <a:pt x="240" y="1585"/>
                  </a:lnTo>
                  <a:lnTo>
                    <a:pt x="384" y="1393"/>
                  </a:lnTo>
                  <a:lnTo>
                    <a:pt x="481" y="1201"/>
                  </a:lnTo>
                  <a:lnTo>
                    <a:pt x="529" y="1009"/>
                  </a:lnTo>
                  <a:lnTo>
                    <a:pt x="529" y="1009"/>
                  </a:lnTo>
                  <a:lnTo>
                    <a:pt x="577" y="769"/>
                  </a:lnTo>
                  <a:lnTo>
                    <a:pt x="529" y="481"/>
                  </a:lnTo>
                  <a:lnTo>
                    <a:pt x="384" y="241"/>
                  </a:lnTo>
                  <a:lnTo>
                    <a:pt x="2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9" name="Google Shape;4779;p70"/>
            <p:cNvSpPr/>
            <p:nvPr/>
          </p:nvSpPr>
          <p:spPr>
            <a:xfrm>
              <a:off x="2412450" y="860825"/>
              <a:ext cx="82875" cy="40850"/>
            </a:xfrm>
            <a:custGeom>
              <a:avLst/>
              <a:gdLst/>
              <a:ahLst/>
              <a:cxnLst/>
              <a:rect l="l" t="t" r="r" b="b"/>
              <a:pathLst>
                <a:path w="3315" h="1634" extrusionOk="0">
                  <a:moveTo>
                    <a:pt x="1537" y="1"/>
                  </a:moveTo>
                  <a:lnTo>
                    <a:pt x="1105" y="97"/>
                  </a:lnTo>
                  <a:lnTo>
                    <a:pt x="721" y="241"/>
                  </a:lnTo>
                  <a:lnTo>
                    <a:pt x="529" y="337"/>
                  </a:lnTo>
                  <a:lnTo>
                    <a:pt x="337" y="481"/>
                  </a:lnTo>
                  <a:lnTo>
                    <a:pt x="49" y="865"/>
                  </a:lnTo>
                  <a:lnTo>
                    <a:pt x="1" y="961"/>
                  </a:lnTo>
                  <a:lnTo>
                    <a:pt x="49" y="1057"/>
                  </a:lnTo>
                  <a:lnTo>
                    <a:pt x="145" y="1057"/>
                  </a:lnTo>
                  <a:lnTo>
                    <a:pt x="241" y="1009"/>
                  </a:lnTo>
                  <a:lnTo>
                    <a:pt x="385" y="865"/>
                  </a:lnTo>
                  <a:lnTo>
                    <a:pt x="577" y="721"/>
                  </a:lnTo>
                  <a:lnTo>
                    <a:pt x="961" y="529"/>
                  </a:lnTo>
                  <a:lnTo>
                    <a:pt x="1393" y="433"/>
                  </a:lnTo>
                  <a:lnTo>
                    <a:pt x="1826" y="433"/>
                  </a:lnTo>
                  <a:lnTo>
                    <a:pt x="2210" y="481"/>
                  </a:lnTo>
                  <a:lnTo>
                    <a:pt x="2402" y="577"/>
                  </a:lnTo>
                  <a:lnTo>
                    <a:pt x="2546" y="673"/>
                  </a:lnTo>
                  <a:lnTo>
                    <a:pt x="2738" y="865"/>
                  </a:lnTo>
                  <a:lnTo>
                    <a:pt x="2834" y="1057"/>
                  </a:lnTo>
                  <a:lnTo>
                    <a:pt x="2930" y="1297"/>
                  </a:lnTo>
                  <a:lnTo>
                    <a:pt x="3026" y="1537"/>
                  </a:lnTo>
                  <a:lnTo>
                    <a:pt x="3026" y="1585"/>
                  </a:lnTo>
                  <a:lnTo>
                    <a:pt x="3074" y="1633"/>
                  </a:lnTo>
                  <a:lnTo>
                    <a:pt x="3170" y="1633"/>
                  </a:lnTo>
                  <a:lnTo>
                    <a:pt x="3314" y="1585"/>
                  </a:lnTo>
                  <a:lnTo>
                    <a:pt x="3314" y="1537"/>
                  </a:lnTo>
                  <a:lnTo>
                    <a:pt x="3314" y="1441"/>
                  </a:lnTo>
                  <a:lnTo>
                    <a:pt x="3170" y="1057"/>
                  </a:lnTo>
                  <a:lnTo>
                    <a:pt x="2978" y="673"/>
                  </a:lnTo>
                  <a:lnTo>
                    <a:pt x="2690" y="385"/>
                  </a:lnTo>
                  <a:lnTo>
                    <a:pt x="2306" y="145"/>
                  </a:lnTo>
                  <a:lnTo>
                    <a:pt x="2114" y="97"/>
                  </a:lnTo>
                  <a:lnTo>
                    <a:pt x="1922" y="49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0" name="Google Shape;4780;p70"/>
            <p:cNvSpPr/>
            <p:nvPr/>
          </p:nvSpPr>
          <p:spPr>
            <a:xfrm>
              <a:off x="2608150" y="934075"/>
              <a:ext cx="70875" cy="57650"/>
            </a:xfrm>
            <a:custGeom>
              <a:avLst/>
              <a:gdLst/>
              <a:ahLst/>
              <a:cxnLst/>
              <a:rect l="l" t="t" r="r" b="b"/>
              <a:pathLst>
                <a:path w="2835" h="2306" extrusionOk="0">
                  <a:moveTo>
                    <a:pt x="865" y="0"/>
                  </a:moveTo>
                  <a:lnTo>
                    <a:pt x="577" y="48"/>
                  </a:lnTo>
                  <a:lnTo>
                    <a:pt x="337" y="96"/>
                  </a:lnTo>
                  <a:lnTo>
                    <a:pt x="97" y="240"/>
                  </a:lnTo>
                  <a:lnTo>
                    <a:pt x="49" y="288"/>
                  </a:lnTo>
                  <a:lnTo>
                    <a:pt x="1" y="336"/>
                  </a:lnTo>
                  <a:lnTo>
                    <a:pt x="49" y="432"/>
                  </a:lnTo>
                  <a:lnTo>
                    <a:pt x="145" y="528"/>
                  </a:lnTo>
                  <a:lnTo>
                    <a:pt x="241" y="528"/>
                  </a:lnTo>
                  <a:lnTo>
                    <a:pt x="433" y="432"/>
                  </a:lnTo>
                  <a:lnTo>
                    <a:pt x="673" y="384"/>
                  </a:lnTo>
                  <a:lnTo>
                    <a:pt x="865" y="336"/>
                  </a:lnTo>
                  <a:lnTo>
                    <a:pt x="1057" y="336"/>
                  </a:lnTo>
                  <a:lnTo>
                    <a:pt x="1297" y="384"/>
                  </a:lnTo>
                  <a:lnTo>
                    <a:pt x="1490" y="480"/>
                  </a:lnTo>
                  <a:lnTo>
                    <a:pt x="1826" y="721"/>
                  </a:lnTo>
                  <a:lnTo>
                    <a:pt x="2114" y="1009"/>
                  </a:lnTo>
                  <a:lnTo>
                    <a:pt x="2306" y="1345"/>
                  </a:lnTo>
                  <a:lnTo>
                    <a:pt x="2498" y="1729"/>
                  </a:lnTo>
                  <a:lnTo>
                    <a:pt x="2498" y="1969"/>
                  </a:lnTo>
                  <a:lnTo>
                    <a:pt x="2498" y="2161"/>
                  </a:lnTo>
                  <a:lnTo>
                    <a:pt x="2546" y="2257"/>
                  </a:lnTo>
                  <a:lnTo>
                    <a:pt x="2642" y="2305"/>
                  </a:lnTo>
                  <a:lnTo>
                    <a:pt x="2738" y="2257"/>
                  </a:lnTo>
                  <a:lnTo>
                    <a:pt x="2786" y="2161"/>
                  </a:lnTo>
                  <a:lnTo>
                    <a:pt x="2834" y="1873"/>
                  </a:lnTo>
                  <a:lnTo>
                    <a:pt x="2786" y="1633"/>
                  </a:lnTo>
                  <a:lnTo>
                    <a:pt x="2738" y="1393"/>
                  </a:lnTo>
                  <a:lnTo>
                    <a:pt x="2642" y="1201"/>
                  </a:lnTo>
                  <a:lnTo>
                    <a:pt x="2546" y="961"/>
                  </a:lnTo>
                  <a:lnTo>
                    <a:pt x="2402" y="769"/>
                  </a:lnTo>
                  <a:lnTo>
                    <a:pt x="2018" y="432"/>
                  </a:lnTo>
                  <a:lnTo>
                    <a:pt x="1826" y="288"/>
                  </a:lnTo>
                  <a:lnTo>
                    <a:pt x="1586" y="192"/>
                  </a:lnTo>
                  <a:lnTo>
                    <a:pt x="1345" y="96"/>
                  </a:lnTo>
                  <a:lnTo>
                    <a:pt x="1105" y="48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1" name="Google Shape;4781;p70"/>
            <p:cNvSpPr/>
            <p:nvPr/>
          </p:nvSpPr>
          <p:spPr>
            <a:xfrm>
              <a:off x="2312800" y="986900"/>
              <a:ext cx="81675" cy="70850"/>
            </a:xfrm>
            <a:custGeom>
              <a:avLst/>
              <a:gdLst/>
              <a:ahLst/>
              <a:cxnLst/>
              <a:rect l="l" t="t" r="r" b="b"/>
              <a:pathLst>
                <a:path w="3267" h="2834" extrusionOk="0">
                  <a:moveTo>
                    <a:pt x="1249" y="0"/>
                  </a:moveTo>
                  <a:lnTo>
                    <a:pt x="913" y="48"/>
                  </a:lnTo>
                  <a:lnTo>
                    <a:pt x="577" y="144"/>
                  </a:lnTo>
                  <a:lnTo>
                    <a:pt x="337" y="336"/>
                  </a:lnTo>
                  <a:lnTo>
                    <a:pt x="145" y="577"/>
                  </a:lnTo>
                  <a:lnTo>
                    <a:pt x="49" y="817"/>
                  </a:lnTo>
                  <a:lnTo>
                    <a:pt x="1" y="1105"/>
                  </a:lnTo>
                  <a:lnTo>
                    <a:pt x="49" y="1345"/>
                  </a:lnTo>
                  <a:lnTo>
                    <a:pt x="97" y="1633"/>
                  </a:lnTo>
                  <a:lnTo>
                    <a:pt x="241" y="1921"/>
                  </a:lnTo>
                  <a:lnTo>
                    <a:pt x="433" y="2161"/>
                  </a:lnTo>
                  <a:lnTo>
                    <a:pt x="673" y="2353"/>
                  </a:lnTo>
                  <a:lnTo>
                    <a:pt x="961" y="2546"/>
                  </a:lnTo>
                  <a:lnTo>
                    <a:pt x="1249" y="2690"/>
                  </a:lnTo>
                  <a:lnTo>
                    <a:pt x="1489" y="2786"/>
                  </a:lnTo>
                  <a:lnTo>
                    <a:pt x="1777" y="2834"/>
                  </a:lnTo>
                  <a:lnTo>
                    <a:pt x="2354" y="2834"/>
                  </a:lnTo>
                  <a:lnTo>
                    <a:pt x="2690" y="2690"/>
                  </a:lnTo>
                  <a:lnTo>
                    <a:pt x="2930" y="2498"/>
                  </a:lnTo>
                  <a:lnTo>
                    <a:pt x="3122" y="2257"/>
                  </a:lnTo>
                  <a:lnTo>
                    <a:pt x="3218" y="2017"/>
                  </a:lnTo>
                  <a:lnTo>
                    <a:pt x="3266" y="1777"/>
                  </a:lnTo>
                  <a:lnTo>
                    <a:pt x="3218" y="1489"/>
                  </a:lnTo>
                  <a:lnTo>
                    <a:pt x="3170" y="1201"/>
                  </a:lnTo>
                  <a:lnTo>
                    <a:pt x="3026" y="961"/>
                  </a:lnTo>
                  <a:lnTo>
                    <a:pt x="2786" y="721"/>
                  </a:lnTo>
                  <a:lnTo>
                    <a:pt x="2546" y="481"/>
                  </a:lnTo>
                  <a:lnTo>
                    <a:pt x="2258" y="288"/>
                  </a:lnTo>
                  <a:lnTo>
                    <a:pt x="2018" y="144"/>
                  </a:lnTo>
                  <a:lnTo>
                    <a:pt x="1777" y="48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rgbClr val="FEA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2" name="Google Shape;4782;p70"/>
            <p:cNvSpPr/>
            <p:nvPr/>
          </p:nvSpPr>
          <p:spPr>
            <a:xfrm>
              <a:off x="2312800" y="986900"/>
              <a:ext cx="81675" cy="70850"/>
            </a:xfrm>
            <a:custGeom>
              <a:avLst/>
              <a:gdLst/>
              <a:ahLst/>
              <a:cxnLst/>
              <a:rect l="l" t="t" r="r" b="b"/>
              <a:pathLst>
                <a:path w="3267" h="2834" fill="none" extrusionOk="0">
                  <a:moveTo>
                    <a:pt x="1249" y="0"/>
                  </a:moveTo>
                  <a:lnTo>
                    <a:pt x="1249" y="0"/>
                  </a:lnTo>
                  <a:lnTo>
                    <a:pt x="913" y="48"/>
                  </a:lnTo>
                  <a:lnTo>
                    <a:pt x="577" y="144"/>
                  </a:lnTo>
                  <a:lnTo>
                    <a:pt x="337" y="336"/>
                  </a:lnTo>
                  <a:lnTo>
                    <a:pt x="145" y="577"/>
                  </a:lnTo>
                  <a:lnTo>
                    <a:pt x="145" y="577"/>
                  </a:lnTo>
                  <a:lnTo>
                    <a:pt x="49" y="817"/>
                  </a:lnTo>
                  <a:lnTo>
                    <a:pt x="1" y="1105"/>
                  </a:lnTo>
                  <a:lnTo>
                    <a:pt x="49" y="1345"/>
                  </a:lnTo>
                  <a:lnTo>
                    <a:pt x="97" y="1633"/>
                  </a:lnTo>
                  <a:lnTo>
                    <a:pt x="241" y="1921"/>
                  </a:lnTo>
                  <a:lnTo>
                    <a:pt x="433" y="2161"/>
                  </a:lnTo>
                  <a:lnTo>
                    <a:pt x="673" y="2353"/>
                  </a:lnTo>
                  <a:lnTo>
                    <a:pt x="961" y="2546"/>
                  </a:lnTo>
                  <a:lnTo>
                    <a:pt x="961" y="2546"/>
                  </a:lnTo>
                  <a:lnTo>
                    <a:pt x="1249" y="2690"/>
                  </a:lnTo>
                  <a:lnTo>
                    <a:pt x="1489" y="2786"/>
                  </a:lnTo>
                  <a:lnTo>
                    <a:pt x="1777" y="2834"/>
                  </a:lnTo>
                  <a:lnTo>
                    <a:pt x="2018" y="2834"/>
                  </a:lnTo>
                  <a:lnTo>
                    <a:pt x="2018" y="2834"/>
                  </a:lnTo>
                  <a:lnTo>
                    <a:pt x="2354" y="2834"/>
                  </a:lnTo>
                  <a:lnTo>
                    <a:pt x="2690" y="2690"/>
                  </a:lnTo>
                  <a:lnTo>
                    <a:pt x="2930" y="2498"/>
                  </a:lnTo>
                  <a:lnTo>
                    <a:pt x="3122" y="2257"/>
                  </a:lnTo>
                  <a:lnTo>
                    <a:pt x="3122" y="2257"/>
                  </a:lnTo>
                  <a:lnTo>
                    <a:pt x="3218" y="2017"/>
                  </a:lnTo>
                  <a:lnTo>
                    <a:pt x="3266" y="1777"/>
                  </a:lnTo>
                  <a:lnTo>
                    <a:pt x="3218" y="1489"/>
                  </a:lnTo>
                  <a:lnTo>
                    <a:pt x="3170" y="1201"/>
                  </a:lnTo>
                  <a:lnTo>
                    <a:pt x="3026" y="961"/>
                  </a:lnTo>
                  <a:lnTo>
                    <a:pt x="2786" y="721"/>
                  </a:lnTo>
                  <a:lnTo>
                    <a:pt x="2546" y="481"/>
                  </a:lnTo>
                  <a:lnTo>
                    <a:pt x="2258" y="288"/>
                  </a:lnTo>
                  <a:lnTo>
                    <a:pt x="2258" y="288"/>
                  </a:lnTo>
                  <a:lnTo>
                    <a:pt x="2018" y="144"/>
                  </a:lnTo>
                  <a:lnTo>
                    <a:pt x="1777" y="48"/>
                  </a:lnTo>
                  <a:lnTo>
                    <a:pt x="1489" y="0"/>
                  </a:lnTo>
                  <a:lnTo>
                    <a:pt x="12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3" name="Google Shape;4783;p70"/>
            <p:cNvSpPr/>
            <p:nvPr/>
          </p:nvSpPr>
          <p:spPr>
            <a:xfrm>
              <a:off x="2551725" y="985700"/>
              <a:ext cx="106875" cy="120075"/>
            </a:xfrm>
            <a:custGeom>
              <a:avLst/>
              <a:gdLst/>
              <a:ahLst/>
              <a:cxnLst/>
              <a:rect l="l" t="t" r="r" b="b"/>
              <a:pathLst>
                <a:path w="4275" h="4803" extrusionOk="0">
                  <a:moveTo>
                    <a:pt x="2354" y="0"/>
                  </a:moveTo>
                  <a:lnTo>
                    <a:pt x="1970" y="48"/>
                  </a:lnTo>
                  <a:lnTo>
                    <a:pt x="1633" y="144"/>
                  </a:lnTo>
                  <a:lnTo>
                    <a:pt x="1297" y="288"/>
                  </a:lnTo>
                  <a:lnTo>
                    <a:pt x="1009" y="529"/>
                  </a:lnTo>
                  <a:lnTo>
                    <a:pt x="769" y="817"/>
                  </a:lnTo>
                  <a:lnTo>
                    <a:pt x="577" y="1153"/>
                  </a:lnTo>
                  <a:lnTo>
                    <a:pt x="145" y="2065"/>
                  </a:lnTo>
                  <a:lnTo>
                    <a:pt x="49" y="2450"/>
                  </a:lnTo>
                  <a:lnTo>
                    <a:pt x="1" y="2834"/>
                  </a:lnTo>
                  <a:lnTo>
                    <a:pt x="49" y="3218"/>
                  </a:lnTo>
                  <a:lnTo>
                    <a:pt x="145" y="3554"/>
                  </a:lnTo>
                  <a:lnTo>
                    <a:pt x="289" y="3890"/>
                  </a:lnTo>
                  <a:lnTo>
                    <a:pt x="529" y="4178"/>
                  </a:lnTo>
                  <a:lnTo>
                    <a:pt x="817" y="4419"/>
                  </a:lnTo>
                  <a:lnTo>
                    <a:pt x="1153" y="4611"/>
                  </a:lnTo>
                  <a:lnTo>
                    <a:pt x="1537" y="4755"/>
                  </a:lnTo>
                  <a:lnTo>
                    <a:pt x="1874" y="4803"/>
                  </a:lnTo>
                  <a:lnTo>
                    <a:pt x="2258" y="4755"/>
                  </a:lnTo>
                  <a:lnTo>
                    <a:pt x="2642" y="4659"/>
                  </a:lnTo>
                  <a:lnTo>
                    <a:pt x="2930" y="4467"/>
                  </a:lnTo>
                  <a:lnTo>
                    <a:pt x="3266" y="4274"/>
                  </a:lnTo>
                  <a:lnTo>
                    <a:pt x="3506" y="3986"/>
                  </a:lnTo>
                  <a:lnTo>
                    <a:pt x="3699" y="3650"/>
                  </a:lnTo>
                  <a:lnTo>
                    <a:pt x="4083" y="2690"/>
                  </a:lnTo>
                  <a:lnTo>
                    <a:pt x="4227" y="2305"/>
                  </a:lnTo>
                  <a:lnTo>
                    <a:pt x="4275" y="1969"/>
                  </a:lnTo>
                  <a:lnTo>
                    <a:pt x="4227" y="1585"/>
                  </a:lnTo>
                  <a:lnTo>
                    <a:pt x="4131" y="1249"/>
                  </a:lnTo>
                  <a:lnTo>
                    <a:pt x="3939" y="913"/>
                  </a:lnTo>
                  <a:lnTo>
                    <a:pt x="3747" y="625"/>
                  </a:lnTo>
                  <a:lnTo>
                    <a:pt x="3458" y="336"/>
                  </a:lnTo>
                  <a:lnTo>
                    <a:pt x="3122" y="144"/>
                  </a:lnTo>
                  <a:lnTo>
                    <a:pt x="2738" y="48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4" name="Google Shape;4784;p70"/>
            <p:cNvSpPr/>
            <p:nvPr/>
          </p:nvSpPr>
          <p:spPr>
            <a:xfrm>
              <a:off x="2551725" y="988100"/>
              <a:ext cx="78075" cy="102075"/>
            </a:xfrm>
            <a:custGeom>
              <a:avLst/>
              <a:gdLst/>
              <a:ahLst/>
              <a:cxnLst/>
              <a:rect l="l" t="t" r="r" b="b"/>
              <a:pathLst>
                <a:path w="3123" h="4083" extrusionOk="0">
                  <a:moveTo>
                    <a:pt x="1729" y="0"/>
                  </a:moveTo>
                  <a:lnTo>
                    <a:pt x="1393" y="144"/>
                  </a:lnTo>
                  <a:lnTo>
                    <a:pt x="1057" y="384"/>
                  </a:lnTo>
                  <a:lnTo>
                    <a:pt x="769" y="673"/>
                  </a:lnTo>
                  <a:lnTo>
                    <a:pt x="577" y="1057"/>
                  </a:lnTo>
                  <a:lnTo>
                    <a:pt x="145" y="1969"/>
                  </a:lnTo>
                  <a:lnTo>
                    <a:pt x="97" y="2209"/>
                  </a:lnTo>
                  <a:lnTo>
                    <a:pt x="1" y="2450"/>
                  </a:lnTo>
                  <a:lnTo>
                    <a:pt x="1" y="2690"/>
                  </a:lnTo>
                  <a:lnTo>
                    <a:pt x="1" y="2930"/>
                  </a:lnTo>
                  <a:lnTo>
                    <a:pt x="49" y="3170"/>
                  </a:lnTo>
                  <a:lnTo>
                    <a:pt x="97" y="3410"/>
                  </a:lnTo>
                  <a:lnTo>
                    <a:pt x="337" y="3842"/>
                  </a:lnTo>
                  <a:lnTo>
                    <a:pt x="529" y="3938"/>
                  </a:lnTo>
                  <a:lnTo>
                    <a:pt x="865" y="4034"/>
                  </a:lnTo>
                  <a:lnTo>
                    <a:pt x="1201" y="4082"/>
                  </a:lnTo>
                  <a:lnTo>
                    <a:pt x="1537" y="3986"/>
                  </a:lnTo>
                  <a:lnTo>
                    <a:pt x="1874" y="3890"/>
                  </a:lnTo>
                  <a:lnTo>
                    <a:pt x="2210" y="3650"/>
                  </a:lnTo>
                  <a:lnTo>
                    <a:pt x="2498" y="3410"/>
                  </a:lnTo>
                  <a:lnTo>
                    <a:pt x="2738" y="3074"/>
                  </a:lnTo>
                  <a:lnTo>
                    <a:pt x="2930" y="2690"/>
                  </a:lnTo>
                  <a:lnTo>
                    <a:pt x="3074" y="2305"/>
                  </a:lnTo>
                  <a:lnTo>
                    <a:pt x="3122" y="1921"/>
                  </a:lnTo>
                  <a:lnTo>
                    <a:pt x="3122" y="1537"/>
                  </a:lnTo>
                  <a:lnTo>
                    <a:pt x="3074" y="1153"/>
                  </a:lnTo>
                  <a:lnTo>
                    <a:pt x="2930" y="817"/>
                  </a:lnTo>
                  <a:lnTo>
                    <a:pt x="2738" y="529"/>
                  </a:lnTo>
                  <a:lnTo>
                    <a:pt x="2498" y="288"/>
                  </a:lnTo>
                  <a:lnTo>
                    <a:pt x="2210" y="96"/>
                  </a:lnTo>
                  <a:lnTo>
                    <a:pt x="1970" y="48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5" name="Google Shape;4785;p70"/>
            <p:cNvSpPr/>
            <p:nvPr/>
          </p:nvSpPr>
          <p:spPr>
            <a:xfrm>
              <a:off x="2402850" y="1046925"/>
              <a:ext cx="147700" cy="110475"/>
            </a:xfrm>
            <a:custGeom>
              <a:avLst/>
              <a:gdLst/>
              <a:ahLst/>
              <a:cxnLst/>
              <a:rect l="l" t="t" r="r" b="b"/>
              <a:pathLst>
                <a:path w="5908" h="4419" extrusionOk="0">
                  <a:moveTo>
                    <a:pt x="1057" y="1"/>
                  </a:moveTo>
                  <a:lnTo>
                    <a:pt x="817" y="49"/>
                  </a:lnTo>
                  <a:lnTo>
                    <a:pt x="577" y="193"/>
                  </a:lnTo>
                  <a:lnTo>
                    <a:pt x="385" y="385"/>
                  </a:lnTo>
                  <a:lnTo>
                    <a:pt x="241" y="673"/>
                  </a:lnTo>
                  <a:lnTo>
                    <a:pt x="97" y="913"/>
                  </a:lnTo>
                  <a:lnTo>
                    <a:pt x="48" y="1249"/>
                  </a:lnTo>
                  <a:lnTo>
                    <a:pt x="0" y="1585"/>
                  </a:lnTo>
                  <a:lnTo>
                    <a:pt x="0" y="1922"/>
                  </a:lnTo>
                  <a:lnTo>
                    <a:pt x="97" y="2306"/>
                  </a:lnTo>
                  <a:lnTo>
                    <a:pt x="193" y="2642"/>
                  </a:lnTo>
                  <a:lnTo>
                    <a:pt x="385" y="2978"/>
                  </a:lnTo>
                  <a:lnTo>
                    <a:pt x="673" y="3314"/>
                  </a:lnTo>
                  <a:lnTo>
                    <a:pt x="1009" y="3602"/>
                  </a:lnTo>
                  <a:lnTo>
                    <a:pt x="1441" y="3891"/>
                  </a:lnTo>
                  <a:lnTo>
                    <a:pt x="2114" y="4131"/>
                  </a:lnTo>
                  <a:lnTo>
                    <a:pt x="2738" y="4323"/>
                  </a:lnTo>
                  <a:lnTo>
                    <a:pt x="3266" y="4419"/>
                  </a:lnTo>
                  <a:lnTo>
                    <a:pt x="3746" y="4371"/>
                  </a:lnTo>
                  <a:lnTo>
                    <a:pt x="4179" y="4323"/>
                  </a:lnTo>
                  <a:lnTo>
                    <a:pt x="4611" y="4179"/>
                  </a:lnTo>
                  <a:lnTo>
                    <a:pt x="4947" y="3987"/>
                  </a:lnTo>
                  <a:lnTo>
                    <a:pt x="5235" y="3746"/>
                  </a:lnTo>
                  <a:lnTo>
                    <a:pt x="5427" y="3458"/>
                  </a:lnTo>
                  <a:lnTo>
                    <a:pt x="5619" y="3170"/>
                  </a:lnTo>
                  <a:lnTo>
                    <a:pt x="5763" y="2882"/>
                  </a:lnTo>
                  <a:lnTo>
                    <a:pt x="5860" y="2594"/>
                  </a:lnTo>
                  <a:lnTo>
                    <a:pt x="5908" y="2306"/>
                  </a:lnTo>
                  <a:lnTo>
                    <a:pt x="5908" y="2018"/>
                  </a:lnTo>
                  <a:lnTo>
                    <a:pt x="5860" y="1777"/>
                  </a:lnTo>
                  <a:lnTo>
                    <a:pt x="5763" y="1633"/>
                  </a:lnTo>
                  <a:lnTo>
                    <a:pt x="5523" y="1393"/>
                  </a:lnTo>
                  <a:lnTo>
                    <a:pt x="5283" y="1249"/>
                  </a:lnTo>
                  <a:lnTo>
                    <a:pt x="5043" y="1201"/>
                  </a:lnTo>
                  <a:lnTo>
                    <a:pt x="4707" y="1153"/>
                  </a:lnTo>
                  <a:lnTo>
                    <a:pt x="4227" y="1105"/>
                  </a:lnTo>
                  <a:lnTo>
                    <a:pt x="3554" y="913"/>
                  </a:lnTo>
                  <a:lnTo>
                    <a:pt x="2690" y="625"/>
                  </a:lnTo>
                  <a:lnTo>
                    <a:pt x="1537" y="97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6" name="Google Shape;4786;p70"/>
            <p:cNvSpPr/>
            <p:nvPr/>
          </p:nvSpPr>
          <p:spPr>
            <a:xfrm>
              <a:off x="2489300" y="1000100"/>
              <a:ext cx="25225" cy="20425"/>
            </a:xfrm>
            <a:custGeom>
              <a:avLst/>
              <a:gdLst/>
              <a:ahLst/>
              <a:cxnLst/>
              <a:rect l="l" t="t" r="r" b="b"/>
              <a:pathLst>
                <a:path w="1009" h="817" extrusionOk="0">
                  <a:moveTo>
                    <a:pt x="288" y="1"/>
                  </a:moveTo>
                  <a:lnTo>
                    <a:pt x="288" y="49"/>
                  </a:lnTo>
                  <a:lnTo>
                    <a:pt x="96" y="385"/>
                  </a:lnTo>
                  <a:lnTo>
                    <a:pt x="48" y="577"/>
                  </a:lnTo>
                  <a:lnTo>
                    <a:pt x="0" y="673"/>
                  </a:lnTo>
                  <a:lnTo>
                    <a:pt x="0" y="769"/>
                  </a:lnTo>
                  <a:lnTo>
                    <a:pt x="48" y="817"/>
                  </a:lnTo>
                  <a:lnTo>
                    <a:pt x="144" y="817"/>
                  </a:lnTo>
                  <a:lnTo>
                    <a:pt x="192" y="721"/>
                  </a:lnTo>
                  <a:lnTo>
                    <a:pt x="192" y="625"/>
                  </a:lnTo>
                  <a:lnTo>
                    <a:pt x="240" y="433"/>
                  </a:lnTo>
                  <a:lnTo>
                    <a:pt x="330" y="223"/>
                  </a:lnTo>
                  <a:lnTo>
                    <a:pt x="330" y="223"/>
                  </a:lnTo>
                  <a:lnTo>
                    <a:pt x="336" y="241"/>
                  </a:lnTo>
                  <a:lnTo>
                    <a:pt x="384" y="433"/>
                  </a:lnTo>
                  <a:lnTo>
                    <a:pt x="481" y="721"/>
                  </a:lnTo>
                  <a:lnTo>
                    <a:pt x="481" y="769"/>
                  </a:lnTo>
                  <a:lnTo>
                    <a:pt x="625" y="769"/>
                  </a:lnTo>
                  <a:lnTo>
                    <a:pt x="1009" y="433"/>
                  </a:lnTo>
                  <a:lnTo>
                    <a:pt x="1009" y="337"/>
                  </a:lnTo>
                  <a:lnTo>
                    <a:pt x="1009" y="289"/>
                  </a:lnTo>
                  <a:lnTo>
                    <a:pt x="961" y="241"/>
                  </a:lnTo>
                  <a:lnTo>
                    <a:pt x="865" y="289"/>
                  </a:lnTo>
                  <a:lnTo>
                    <a:pt x="605" y="516"/>
                  </a:lnTo>
                  <a:lnTo>
                    <a:pt x="605" y="516"/>
                  </a:lnTo>
                  <a:lnTo>
                    <a:pt x="529" y="337"/>
                  </a:lnTo>
                  <a:lnTo>
                    <a:pt x="481" y="241"/>
                  </a:lnTo>
                  <a:lnTo>
                    <a:pt x="384" y="49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4D2A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7" name="Google Shape;4787;p70"/>
            <p:cNvSpPr/>
            <p:nvPr/>
          </p:nvSpPr>
          <p:spPr>
            <a:xfrm>
              <a:off x="2383650" y="904050"/>
              <a:ext cx="108075" cy="118900"/>
            </a:xfrm>
            <a:custGeom>
              <a:avLst/>
              <a:gdLst/>
              <a:ahLst/>
              <a:cxnLst/>
              <a:rect l="l" t="t" r="r" b="b"/>
              <a:pathLst>
                <a:path w="4323" h="4756" extrusionOk="0">
                  <a:moveTo>
                    <a:pt x="2161" y="1"/>
                  </a:moveTo>
                  <a:lnTo>
                    <a:pt x="1777" y="97"/>
                  </a:lnTo>
                  <a:lnTo>
                    <a:pt x="1441" y="241"/>
                  </a:lnTo>
                  <a:lnTo>
                    <a:pt x="1153" y="433"/>
                  </a:lnTo>
                  <a:lnTo>
                    <a:pt x="865" y="721"/>
                  </a:lnTo>
                  <a:lnTo>
                    <a:pt x="672" y="1057"/>
                  </a:lnTo>
                  <a:lnTo>
                    <a:pt x="192" y="1970"/>
                  </a:lnTo>
                  <a:lnTo>
                    <a:pt x="48" y="2306"/>
                  </a:lnTo>
                  <a:lnTo>
                    <a:pt x="0" y="2690"/>
                  </a:lnTo>
                  <a:lnTo>
                    <a:pt x="0" y="3074"/>
                  </a:lnTo>
                  <a:lnTo>
                    <a:pt x="96" y="3410"/>
                  </a:lnTo>
                  <a:lnTo>
                    <a:pt x="240" y="3746"/>
                  </a:lnTo>
                  <a:lnTo>
                    <a:pt x="480" y="4083"/>
                  </a:lnTo>
                  <a:lnTo>
                    <a:pt x="720" y="4323"/>
                  </a:lnTo>
                  <a:lnTo>
                    <a:pt x="1057" y="4563"/>
                  </a:lnTo>
                  <a:lnTo>
                    <a:pt x="1441" y="4659"/>
                  </a:lnTo>
                  <a:lnTo>
                    <a:pt x="1825" y="4755"/>
                  </a:lnTo>
                  <a:lnTo>
                    <a:pt x="2161" y="4755"/>
                  </a:lnTo>
                  <a:lnTo>
                    <a:pt x="2545" y="4659"/>
                  </a:lnTo>
                  <a:lnTo>
                    <a:pt x="2882" y="4515"/>
                  </a:lnTo>
                  <a:lnTo>
                    <a:pt x="3170" y="4275"/>
                  </a:lnTo>
                  <a:lnTo>
                    <a:pt x="3458" y="4035"/>
                  </a:lnTo>
                  <a:lnTo>
                    <a:pt x="3650" y="3698"/>
                  </a:lnTo>
                  <a:lnTo>
                    <a:pt x="4082" y="2786"/>
                  </a:lnTo>
                  <a:lnTo>
                    <a:pt x="4226" y="2402"/>
                  </a:lnTo>
                  <a:lnTo>
                    <a:pt x="4322" y="2018"/>
                  </a:lnTo>
                  <a:lnTo>
                    <a:pt x="4274" y="1681"/>
                  </a:lnTo>
                  <a:lnTo>
                    <a:pt x="4226" y="1297"/>
                  </a:lnTo>
                  <a:lnTo>
                    <a:pt x="4082" y="961"/>
                  </a:lnTo>
                  <a:lnTo>
                    <a:pt x="3842" y="673"/>
                  </a:lnTo>
                  <a:lnTo>
                    <a:pt x="3554" y="385"/>
                  </a:lnTo>
                  <a:lnTo>
                    <a:pt x="3266" y="193"/>
                  </a:lnTo>
                  <a:lnTo>
                    <a:pt x="2882" y="49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FD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8" name="Google Shape;4788;p70"/>
            <p:cNvSpPr/>
            <p:nvPr/>
          </p:nvSpPr>
          <p:spPr>
            <a:xfrm>
              <a:off x="2383650" y="904050"/>
              <a:ext cx="108075" cy="118900"/>
            </a:xfrm>
            <a:custGeom>
              <a:avLst/>
              <a:gdLst/>
              <a:ahLst/>
              <a:cxnLst/>
              <a:rect l="l" t="t" r="r" b="b"/>
              <a:pathLst>
                <a:path w="4323" h="4756" fill="none" extrusionOk="0">
                  <a:moveTo>
                    <a:pt x="1057" y="4563"/>
                  </a:moveTo>
                  <a:lnTo>
                    <a:pt x="1057" y="4563"/>
                  </a:lnTo>
                  <a:lnTo>
                    <a:pt x="1057" y="4563"/>
                  </a:lnTo>
                  <a:lnTo>
                    <a:pt x="720" y="4323"/>
                  </a:lnTo>
                  <a:lnTo>
                    <a:pt x="480" y="4083"/>
                  </a:lnTo>
                  <a:lnTo>
                    <a:pt x="240" y="3746"/>
                  </a:lnTo>
                  <a:lnTo>
                    <a:pt x="96" y="3410"/>
                  </a:lnTo>
                  <a:lnTo>
                    <a:pt x="0" y="3074"/>
                  </a:lnTo>
                  <a:lnTo>
                    <a:pt x="0" y="2690"/>
                  </a:lnTo>
                  <a:lnTo>
                    <a:pt x="48" y="2306"/>
                  </a:lnTo>
                  <a:lnTo>
                    <a:pt x="192" y="1970"/>
                  </a:lnTo>
                  <a:lnTo>
                    <a:pt x="672" y="1057"/>
                  </a:lnTo>
                  <a:lnTo>
                    <a:pt x="672" y="1057"/>
                  </a:lnTo>
                  <a:lnTo>
                    <a:pt x="865" y="721"/>
                  </a:lnTo>
                  <a:lnTo>
                    <a:pt x="1153" y="433"/>
                  </a:lnTo>
                  <a:lnTo>
                    <a:pt x="1441" y="241"/>
                  </a:lnTo>
                  <a:lnTo>
                    <a:pt x="1777" y="97"/>
                  </a:lnTo>
                  <a:lnTo>
                    <a:pt x="2161" y="1"/>
                  </a:lnTo>
                  <a:lnTo>
                    <a:pt x="2497" y="1"/>
                  </a:lnTo>
                  <a:lnTo>
                    <a:pt x="2882" y="49"/>
                  </a:lnTo>
                  <a:lnTo>
                    <a:pt x="3266" y="193"/>
                  </a:lnTo>
                  <a:lnTo>
                    <a:pt x="3266" y="193"/>
                  </a:lnTo>
                  <a:lnTo>
                    <a:pt x="3554" y="385"/>
                  </a:lnTo>
                  <a:lnTo>
                    <a:pt x="3842" y="673"/>
                  </a:lnTo>
                  <a:lnTo>
                    <a:pt x="4082" y="961"/>
                  </a:lnTo>
                  <a:lnTo>
                    <a:pt x="4226" y="1297"/>
                  </a:lnTo>
                  <a:lnTo>
                    <a:pt x="4274" y="1681"/>
                  </a:lnTo>
                  <a:lnTo>
                    <a:pt x="4322" y="2018"/>
                  </a:lnTo>
                  <a:lnTo>
                    <a:pt x="4226" y="2402"/>
                  </a:lnTo>
                  <a:lnTo>
                    <a:pt x="4082" y="2786"/>
                  </a:lnTo>
                  <a:lnTo>
                    <a:pt x="3650" y="3698"/>
                  </a:lnTo>
                  <a:lnTo>
                    <a:pt x="3650" y="3698"/>
                  </a:lnTo>
                  <a:lnTo>
                    <a:pt x="3458" y="4035"/>
                  </a:lnTo>
                  <a:lnTo>
                    <a:pt x="3170" y="4275"/>
                  </a:lnTo>
                  <a:lnTo>
                    <a:pt x="2882" y="4515"/>
                  </a:lnTo>
                  <a:lnTo>
                    <a:pt x="2545" y="4659"/>
                  </a:lnTo>
                  <a:lnTo>
                    <a:pt x="2161" y="4755"/>
                  </a:lnTo>
                  <a:lnTo>
                    <a:pt x="1825" y="4755"/>
                  </a:lnTo>
                  <a:lnTo>
                    <a:pt x="1441" y="4659"/>
                  </a:lnTo>
                  <a:lnTo>
                    <a:pt x="1057" y="45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9" name="Google Shape;4789;p70"/>
            <p:cNvSpPr/>
            <p:nvPr/>
          </p:nvSpPr>
          <p:spPr>
            <a:xfrm>
              <a:off x="2410050" y="923250"/>
              <a:ext cx="81675" cy="99700"/>
            </a:xfrm>
            <a:custGeom>
              <a:avLst/>
              <a:gdLst/>
              <a:ahLst/>
              <a:cxnLst/>
              <a:rect l="l" t="t" r="r" b="b"/>
              <a:pathLst>
                <a:path w="3267" h="3988" extrusionOk="0">
                  <a:moveTo>
                    <a:pt x="2066" y="1"/>
                  </a:moveTo>
                  <a:lnTo>
                    <a:pt x="1730" y="49"/>
                  </a:lnTo>
                  <a:lnTo>
                    <a:pt x="1393" y="145"/>
                  </a:lnTo>
                  <a:lnTo>
                    <a:pt x="1057" y="337"/>
                  </a:lnTo>
                  <a:lnTo>
                    <a:pt x="769" y="577"/>
                  </a:lnTo>
                  <a:lnTo>
                    <a:pt x="481" y="865"/>
                  </a:lnTo>
                  <a:lnTo>
                    <a:pt x="289" y="1250"/>
                  </a:lnTo>
                  <a:lnTo>
                    <a:pt x="97" y="1634"/>
                  </a:lnTo>
                  <a:lnTo>
                    <a:pt x="1" y="2018"/>
                  </a:lnTo>
                  <a:lnTo>
                    <a:pt x="1" y="2402"/>
                  </a:lnTo>
                  <a:lnTo>
                    <a:pt x="49" y="2786"/>
                  </a:lnTo>
                  <a:lnTo>
                    <a:pt x="145" y="3123"/>
                  </a:lnTo>
                  <a:lnTo>
                    <a:pt x="337" y="3459"/>
                  </a:lnTo>
                  <a:lnTo>
                    <a:pt x="577" y="3699"/>
                  </a:lnTo>
                  <a:lnTo>
                    <a:pt x="865" y="3891"/>
                  </a:lnTo>
                  <a:lnTo>
                    <a:pt x="1057" y="3987"/>
                  </a:lnTo>
                  <a:lnTo>
                    <a:pt x="1537" y="3843"/>
                  </a:lnTo>
                  <a:lnTo>
                    <a:pt x="1778" y="3747"/>
                  </a:lnTo>
                  <a:lnTo>
                    <a:pt x="1970" y="3651"/>
                  </a:lnTo>
                  <a:lnTo>
                    <a:pt x="2162" y="3507"/>
                  </a:lnTo>
                  <a:lnTo>
                    <a:pt x="2306" y="3315"/>
                  </a:lnTo>
                  <a:lnTo>
                    <a:pt x="2450" y="3123"/>
                  </a:lnTo>
                  <a:lnTo>
                    <a:pt x="2594" y="2930"/>
                  </a:lnTo>
                  <a:lnTo>
                    <a:pt x="3026" y="2018"/>
                  </a:lnTo>
                  <a:lnTo>
                    <a:pt x="3170" y="1634"/>
                  </a:lnTo>
                  <a:lnTo>
                    <a:pt x="3266" y="1202"/>
                  </a:lnTo>
                  <a:lnTo>
                    <a:pt x="3218" y="817"/>
                  </a:lnTo>
                  <a:lnTo>
                    <a:pt x="3122" y="433"/>
                  </a:lnTo>
                  <a:lnTo>
                    <a:pt x="2930" y="289"/>
                  </a:lnTo>
                  <a:lnTo>
                    <a:pt x="2738" y="145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0" name="Google Shape;4790;p70"/>
            <p:cNvSpPr/>
            <p:nvPr/>
          </p:nvSpPr>
          <p:spPr>
            <a:xfrm>
              <a:off x="2269575" y="593100"/>
              <a:ext cx="609950" cy="678375"/>
            </a:xfrm>
            <a:custGeom>
              <a:avLst/>
              <a:gdLst/>
              <a:ahLst/>
              <a:cxnLst/>
              <a:rect l="l" t="t" r="r" b="b"/>
              <a:pathLst>
                <a:path w="24398" h="27135" extrusionOk="0">
                  <a:moveTo>
                    <a:pt x="7733" y="0"/>
                  </a:moveTo>
                  <a:lnTo>
                    <a:pt x="7493" y="48"/>
                  </a:lnTo>
                  <a:lnTo>
                    <a:pt x="7300" y="144"/>
                  </a:lnTo>
                  <a:lnTo>
                    <a:pt x="7156" y="288"/>
                  </a:lnTo>
                  <a:lnTo>
                    <a:pt x="7060" y="480"/>
                  </a:lnTo>
                  <a:lnTo>
                    <a:pt x="7012" y="672"/>
                  </a:lnTo>
                  <a:lnTo>
                    <a:pt x="7012" y="864"/>
                  </a:lnTo>
                  <a:lnTo>
                    <a:pt x="7060" y="1105"/>
                  </a:lnTo>
                  <a:lnTo>
                    <a:pt x="7156" y="1297"/>
                  </a:lnTo>
                  <a:lnTo>
                    <a:pt x="7445" y="1729"/>
                  </a:lnTo>
                  <a:lnTo>
                    <a:pt x="7733" y="2113"/>
                  </a:lnTo>
                  <a:lnTo>
                    <a:pt x="8069" y="2449"/>
                  </a:lnTo>
                  <a:lnTo>
                    <a:pt x="8405" y="2737"/>
                  </a:lnTo>
                  <a:lnTo>
                    <a:pt x="7349" y="2545"/>
                  </a:lnTo>
                  <a:lnTo>
                    <a:pt x="6244" y="2353"/>
                  </a:lnTo>
                  <a:lnTo>
                    <a:pt x="4995" y="2161"/>
                  </a:lnTo>
                  <a:lnTo>
                    <a:pt x="3651" y="2017"/>
                  </a:lnTo>
                  <a:lnTo>
                    <a:pt x="2498" y="1969"/>
                  </a:lnTo>
                  <a:lnTo>
                    <a:pt x="1970" y="1969"/>
                  </a:lnTo>
                  <a:lnTo>
                    <a:pt x="1585" y="2065"/>
                  </a:lnTo>
                  <a:lnTo>
                    <a:pt x="1249" y="2161"/>
                  </a:lnTo>
                  <a:lnTo>
                    <a:pt x="1153" y="2209"/>
                  </a:lnTo>
                  <a:lnTo>
                    <a:pt x="1057" y="2305"/>
                  </a:lnTo>
                  <a:lnTo>
                    <a:pt x="1009" y="2497"/>
                  </a:lnTo>
                  <a:lnTo>
                    <a:pt x="1009" y="2689"/>
                  </a:lnTo>
                  <a:lnTo>
                    <a:pt x="1105" y="2833"/>
                  </a:lnTo>
                  <a:lnTo>
                    <a:pt x="1249" y="2978"/>
                  </a:lnTo>
                  <a:lnTo>
                    <a:pt x="1441" y="3122"/>
                  </a:lnTo>
                  <a:lnTo>
                    <a:pt x="1730" y="3266"/>
                  </a:lnTo>
                  <a:lnTo>
                    <a:pt x="2306" y="3506"/>
                  </a:lnTo>
                  <a:lnTo>
                    <a:pt x="2882" y="3698"/>
                  </a:lnTo>
                  <a:lnTo>
                    <a:pt x="3458" y="3842"/>
                  </a:lnTo>
                  <a:lnTo>
                    <a:pt x="3987" y="3986"/>
                  </a:lnTo>
                  <a:lnTo>
                    <a:pt x="3410" y="4226"/>
                  </a:lnTo>
                  <a:lnTo>
                    <a:pt x="2210" y="4754"/>
                  </a:lnTo>
                  <a:lnTo>
                    <a:pt x="1489" y="5139"/>
                  </a:lnTo>
                  <a:lnTo>
                    <a:pt x="865" y="5523"/>
                  </a:lnTo>
                  <a:lnTo>
                    <a:pt x="337" y="5907"/>
                  </a:lnTo>
                  <a:lnTo>
                    <a:pt x="145" y="6099"/>
                  </a:lnTo>
                  <a:lnTo>
                    <a:pt x="49" y="6243"/>
                  </a:lnTo>
                  <a:lnTo>
                    <a:pt x="1" y="6435"/>
                  </a:lnTo>
                  <a:lnTo>
                    <a:pt x="1" y="6579"/>
                  </a:lnTo>
                  <a:lnTo>
                    <a:pt x="49" y="6676"/>
                  </a:lnTo>
                  <a:lnTo>
                    <a:pt x="145" y="6820"/>
                  </a:lnTo>
                  <a:lnTo>
                    <a:pt x="433" y="7012"/>
                  </a:lnTo>
                  <a:lnTo>
                    <a:pt x="817" y="7108"/>
                  </a:lnTo>
                  <a:lnTo>
                    <a:pt x="1201" y="7204"/>
                  </a:lnTo>
                  <a:lnTo>
                    <a:pt x="1585" y="7252"/>
                  </a:lnTo>
                  <a:lnTo>
                    <a:pt x="1970" y="7300"/>
                  </a:lnTo>
                  <a:lnTo>
                    <a:pt x="1778" y="7684"/>
                  </a:lnTo>
                  <a:lnTo>
                    <a:pt x="1634" y="8116"/>
                  </a:lnTo>
                  <a:lnTo>
                    <a:pt x="1345" y="8981"/>
                  </a:lnTo>
                  <a:lnTo>
                    <a:pt x="1105" y="9605"/>
                  </a:lnTo>
                  <a:lnTo>
                    <a:pt x="913" y="10229"/>
                  </a:lnTo>
                  <a:lnTo>
                    <a:pt x="769" y="10902"/>
                  </a:lnTo>
                  <a:lnTo>
                    <a:pt x="625" y="11574"/>
                  </a:lnTo>
                  <a:lnTo>
                    <a:pt x="529" y="12294"/>
                  </a:lnTo>
                  <a:lnTo>
                    <a:pt x="433" y="13015"/>
                  </a:lnTo>
                  <a:lnTo>
                    <a:pt x="433" y="13783"/>
                  </a:lnTo>
                  <a:lnTo>
                    <a:pt x="433" y="14552"/>
                  </a:lnTo>
                  <a:lnTo>
                    <a:pt x="529" y="14360"/>
                  </a:lnTo>
                  <a:lnTo>
                    <a:pt x="865" y="13831"/>
                  </a:lnTo>
                  <a:lnTo>
                    <a:pt x="1393" y="13063"/>
                  </a:lnTo>
                  <a:lnTo>
                    <a:pt x="2114" y="12102"/>
                  </a:lnTo>
                  <a:lnTo>
                    <a:pt x="2546" y="11622"/>
                  </a:lnTo>
                  <a:lnTo>
                    <a:pt x="3026" y="11094"/>
                  </a:lnTo>
                  <a:lnTo>
                    <a:pt x="3603" y="10614"/>
                  </a:lnTo>
                  <a:lnTo>
                    <a:pt x="4179" y="10133"/>
                  </a:lnTo>
                  <a:lnTo>
                    <a:pt x="4803" y="9701"/>
                  </a:lnTo>
                  <a:lnTo>
                    <a:pt x="5524" y="9317"/>
                  </a:lnTo>
                  <a:lnTo>
                    <a:pt x="6244" y="8981"/>
                  </a:lnTo>
                  <a:lnTo>
                    <a:pt x="7012" y="8693"/>
                  </a:lnTo>
                  <a:lnTo>
                    <a:pt x="8453" y="8885"/>
                  </a:lnTo>
                  <a:lnTo>
                    <a:pt x="8885" y="9125"/>
                  </a:lnTo>
                  <a:lnTo>
                    <a:pt x="9318" y="9461"/>
                  </a:lnTo>
                  <a:lnTo>
                    <a:pt x="9510" y="9701"/>
                  </a:lnTo>
                  <a:lnTo>
                    <a:pt x="9702" y="9941"/>
                  </a:lnTo>
                  <a:lnTo>
                    <a:pt x="9894" y="10181"/>
                  </a:lnTo>
                  <a:lnTo>
                    <a:pt x="10038" y="10518"/>
                  </a:lnTo>
                  <a:lnTo>
                    <a:pt x="10038" y="10373"/>
                  </a:lnTo>
                  <a:lnTo>
                    <a:pt x="10038" y="10085"/>
                  </a:lnTo>
                  <a:lnTo>
                    <a:pt x="10038" y="9989"/>
                  </a:lnTo>
                  <a:lnTo>
                    <a:pt x="10134" y="9893"/>
                  </a:lnTo>
                  <a:lnTo>
                    <a:pt x="10230" y="9797"/>
                  </a:lnTo>
                  <a:lnTo>
                    <a:pt x="10374" y="9797"/>
                  </a:lnTo>
                  <a:lnTo>
                    <a:pt x="10518" y="9941"/>
                  </a:lnTo>
                  <a:lnTo>
                    <a:pt x="10710" y="10133"/>
                  </a:lnTo>
                  <a:lnTo>
                    <a:pt x="10854" y="10421"/>
                  </a:lnTo>
                  <a:lnTo>
                    <a:pt x="10950" y="10710"/>
                  </a:lnTo>
                  <a:lnTo>
                    <a:pt x="11143" y="11238"/>
                  </a:lnTo>
                  <a:lnTo>
                    <a:pt x="11239" y="11478"/>
                  </a:lnTo>
                  <a:lnTo>
                    <a:pt x="12247" y="11190"/>
                  </a:lnTo>
                  <a:lnTo>
                    <a:pt x="12967" y="11046"/>
                  </a:lnTo>
                  <a:lnTo>
                    <a:pt x="13256" y="10998"/>
                  </a:lnTo>
                  <a:lnTo>
                    <a:pt x="13448" y="10998"/>
                  </a:lnTo>
                  <a:lnTo>
                    <a:pt x="13544" y="11046"/>
                  </a:lnTo>
                  <a:lnTo>
                    <a:pt x="13592" y="11142"/>
                  </a:lnTo>
                  <a:lnTo>
                    <a:pt x="13544" y="11238"/>
                  </a:lnTo>
                  <a:lnTo>
                    <a:pt x="13496" y="11382"/>
                  </a:lnTo>
                  <a:lnTo>
                    <a:pt x="13352" y="11622"/>
                  </a:lnTo>
                  <a:lnTo>
                    <a:pt x="13256" y="11718"/>
                  </a:lnTo>
                  <a:lnTo>
                    <a:pt x="15705" y="11814"/>
                  </a:lnTo>
                  <a:lnTo>
                    <a:pt x="16281" y="12342"/>
                  </a:lnTo>
                  <a:lnTo>
                    <a:pt x="16761" y="13015"/>
                  </a:lnTo>
                  <a:lnTo>
                    <a:pt x="17194" y="13687"/>
                  </a:lnTo>
                  <a:lnTo>
                    <a:pt x="17338" y="14071"/>
                  </a:lnTo>
                  <a:lnTo>
                    <a:pt x="17482" y="14456"/>
                  </a:lnTo>
                  <a:lnTo>
                    <a:pt x="17626" y="14888"/>
                  </a:lnTo>
                  <a:lnTo>
                    <a:pt x="17674" y="15320"/>
                  </a:lnTo>
                  <a:lnTo>
                    <a:pt x="17770" y="15752"/>
                  </a:lnTo>
                  <a:lnTo>
                    <a:pt x="17770" y="16233"/>
                  </a:lnTo>
                  <a:lnTo>
                    <a:pt x="17770" y="16713"/>
                  </a:lnTo>
                  <a:lnTo>
                    <a:pt x="17770" y="17241"/>
                  </a:lnTo>
                  <a:lnTo>
                    <a:pt x="17674" y="17769"/>
                  </a:lnTo>
                  <a:lnTo>
                    <a:pt x="17578" y="18346"/>
                  </a:lnTo>
                  <a:lnTo>
                    <a:pt x="16954" y="19018"/>
                  </a:lnTo>
                  <a:lnTo>
                    <a:pt x="16665" y="19354"/>
                  </a:lnTo>
                  <a:lnTo>
                    <a:pt x="16425" y="19642"/>
                  </a:lnTo>
                  <a:lnTo>
                    <a:pt x="16185" y="19978"/>
                  </a:lnTo>
                  <a:lnTo>
                    <a:pt x="16041" y="20363"/>
                  </a:lnTo>
                  <a:lnTo>
                    <a:pt x="15945" y="20747"/>
                  </a:lnTo>
                  <a:lnTo>
                    <a:pt x="15945" y="21179"/>
                  </a:lnTo>
                  <a:lnTo>
                    <a:pt x="18875" y="19978"/>
                  </a:lnTo>
                  <a:lnTo>
                    <a:pt x="19211" y="20267"/>
                  </a:lnTo>
                  <a:lnTo>
                    <a:pt x="19595" y="20603"/>
                  </a:lnTo>
                  <a:lnTo>
                    <a:pt x="19931" y="21083"/>
                  </a:lnTo>
                  <a:lnTo>
                    <a:pt x="20075" y="21371"/>
                  </a:lnTo>
                  <a:lnTo>
                    <a:pt x="20219" y="21659"/>
                  </a:lnTo>
                  <a:lnTo>
                    <a:pt x="20315" y="21948"/>
                  </a:lnTo>
                  <a:lnTo>
                    <a:pt x="20363" y="22284"/>
                  </a:lnTo>
                  <a:lnTo>
                    <a:pt x="20363" y="22668"/>
                  </a:lnTo>
                  <a:lnTo>
                    <a:pt x="20315" y="23004"/>
                  </a:lnTo>
                  <a:lnTo>
                    <a:pt x="20171" y="23388"/>
                  </a:lnTo>
                  <a:lnTo>
                    <a:pt x="19979" y="23820"/>
                  </a:lnTo>
                  <a:lnTo>
                    <a:pt x="19739" y="24253"/>
                  </a:lnTo>
                  <a:lnTo>
                    <a:pt x="19403" y="24685"/>
                  </a:lnTo>
                  <a:lnTo>
                    <a:pt x="19115" y="24973"/>
                  </a:lnTo>
                  <a:lnTo>
                    <a:pt x="18779" y="25213"/>
                  </a:lnTo>
                  <a:lnTo>
                    <a:pt x="18490" y="25405"/>
                  </a:lnTo>
                  <a:lnTo>
                    <a:pt x="18154" y="25549"/>
                  </a:lnTo>
                  <a:lnTo>
                    <a:pt x="17866" y="25597"/>
                  </a:lnTo>
                  <a:lnTo>
                    <a:pt x="17578" y="25645"/>
                  </a:lnTo>
                  <a:lnTo>
                    <a:pt x="17290" y="25693"/>
                  </a:lnTo>
                  <a:lnTo>
                    <a:pt x="17002" y="25645"/>
                  </a:lnTo>
                  <a:lnTo>
                    <a:pt x="16521" y="25549"/>
                  </a:lnTo>
                  <a:lnTo>
                    <a:pt x="16137" y="25453"/>
                  </a:lnTo>
                  <a:lnTo>
                    <a:pt x="15753" y="25309"/>
                  </a:lnTo>
                  <a:lnTo>
                    <a:pt x="15417" y="25597"/>
                  </a:lnTo>
                  <a:lnTo>
                    <a:pt x="15033" y="25886"/>
                  </a:lnTo>
                  <a:lnTo>
                    <a:pt x="14504" y="26222"/>
                  </a:lnTo>
                  <a:lnTo>
                    <a:pt x="13880" y="26558"/>
                  </a:lnTo>
                  <a:lnTo>
                    <a:pt x="13208" y="26846"/>
                  </a:lnTo>
                  <a:lnTo>
                    <a:pt x="12823" y="26942"/>
                  </a:lnTo>
                  <a:lnTo>
                    <a:pt x="12487" y="27038"/>
                  </a:lnTo>
                  <a:lnTo>
                    <a:pt x="12103" y="27086"/>
                  </a:lnTo>
                  <a:lnTo>
                    <a:pt x="11671" y="27086"/>
                  </a:lnTo>
                  <a:lnTo>
                    <a:pt x="12247" y="27134"/>
                  </a:lnTo>
                  <a:lnTo>
                    <a:pt x="12919" y="27086"/>
                  </a:lnTo>
                  <a:lnTo>
                    <a:pt x="13784" y="27038"/>
                  </a:lnTo>
                  <a:lnTo>
                    <a:pt x="14792" y="26942"/>
                  </a:lnTo>
                  <a:lnTo>
                    <a:pt x="15897" y="26702"/>
                  </a:lnTo>
                  <a:lnTo>
                    <a:pt x="16473" y="26558"/>
                  </a:lnTo>
                  <a:lnTo>
                    <a:pt x="17098" y="26366"/>
                  </a:lnTo>
                  <a:lnTo>
                    <a:pt x="17722" y="26126"/>
                  </a:lnTo>
                  <a:lnTo>
                    <a:pt x="18298" y="25886"/>
                  </a:lnTo>
                  <a:lnTo>
                    <a:pt x="18923" y="25549"/>
                  </a:lnTo>
                  <a:lnTo>
                    <a:pt x="19547" y="25213"/>
                  </a:lnTo>
                  <a:lnTo>
                    <a:pt x="20123" y="24829"/>
                  </a:lnTo>
                  <a:lnTo>
                    <a:pt x="20700" y="24349"/>
                  </a:lnTo>
                  <a:lnTo>
                    <a:pt x="21228" y="23820"/>
                  </a:lnTo>
                  <a:lnTo>
                    <a:pt x="21756" y="23244"/>
                  </a:lnTo>
                  <a:lnTo>
                    <a:pt x="22236" y="22620"/>
                  </a:lnTo>
                  <a:lnTo>
                    <a:pt x="22717" y="21948"/>
                  </a:lnTo>
                  <a:lnTo>
                    <a:pt x="23101" y="21179"/>
                  </a:lnTo>
                  <a:lnTo>
                    <a:pt x="23485" y="20315"/>
                  </a:lnTo>
                  <a:lnTo>
                    <a:pt x="23773" y="19402"/>
                  </a:lnTo>
                  <a:lnTo>
                    <a:pt x="24061" y="18394"/>
                  </a:lnTo>
                  <a:lnTo>
                    <a:pt x="24253" y="17337"/>
                  </a:lnTo>
                  <a:lnTo>
                    <a:pt x="24349" y="16184"/>
                  </a:lnTo>
                  <a:lnTo>
                    <a:pt x="24397" y="14936"/>
                  </a:lnTo>
                  <a:lnTo>
                    <a:pt x="24349" y="13591"/>
                  </a:lnTo>
                  <a:lnTo>
                    <a:pt x="24301" y="12679"/>
                  </a:lnTo>
                  <a:lnTo>
                    <a:pt x="24157" y="11862"/>
                  </a:lnTo>
                  <a:lnTo>
                    <a:pt x="23965" y="11046"/>
                  </a:lnTo>
                  <a:lnTo>
                    <a:pt x="23677" y="10325"/>
                  </a:lnTo>
                  <a:lnTo>
                    <a:pt x="23389" y="9605"/>
                  </a:lnTo>
                  <a:lnTo>
                    <a:pt x="23005" y="8981"/>
                  </a:lnTo>
                  <a:lnTo>
                    <a:pt x="22621" y="8356"/>
                  </a:lnTo>
                  <a:lnTo>
                    <a:pt x="22140" y="7780"/>
                  </a:lnTo>
                  <a:lnTo>
                    <a:pt x="21660" y="7252"/>
                  </a:lnTo>
                  <a:lnTo>
                    <a:pt x="21084" y="6724"/>
                  </a:lnTo>
                  <a:lnTo>
                    <a:pt x="20507" y="6243"/>
                  </a:lnTo>
                  <a:lnTo>
                    <a:pt x="19883" y="5763"/>
                  </a:lnTo>
                  <a:lnTo>
                    <a:pt x="19259" y="5331"/>
                  </a:lnTo>
                  <a:lnTo>
                    <a:pt x="18586" y="4947"/>
                  </a:lnTo>
                  <a:lnTo>
                    <a:pt x="17098" y="4178"/>
                  </a:lnTo>
                  <a:lnTo>
                    <a:pt x="16425" y="3362"/>
                  </a:lnTo>
                  <a:lnTo>
                    <a:pt x="15753" y="2641"/>
                  </a:lnTo>
                  <a:lnTo>
                    <a:pt x="15081" y="1969"/>
                  </a:lnTo>
                  <a:lnTo>
                    <a:pt x="14456" y="1393"/>
                  </a:lnTo>
                  <a:lnTo>
                    <a:pt x="13880" y="912"/>
                  </a:lnTo>
                  <a:lnTo>
                    <a:pt x="13400" y="576"/>
                  </a:lnTo>
                  <a:lnTo>
                    <a:pt x="12967" y="384"/>
                  </a:lnTo>
                  <a:lnTo>
                    <a:pt x="12823" y="288"/>
                  </a:lnTo>
                  <a:lnTo>
                    <a:pt x="12583" y="288"/>
                  </a:lnTo>
                  <a:lnTo>
                    <a:pt x="12487" y="384"/>
                  </a:lnTo>
                  <a:lnTo>
                    <a:pt x="12391" y="432"/>
                  </a:lnTo>
                  <a:lnTo>
                    <a:pt x="12343" y="528"/>
                  </a:lnTo>
                  <a:lnTo>
                    <a:pt x="12295" y="816"/>
                  </a:lnTo>
                  <a:lnTo>
                    <a:pt x="12295" y="1153"/>
                  </a:lnTo>
                  <a:lnTo>
                    <a:pt x="12343" y="1537"/>
                  </a:lnTo>
                  <a:lnTo>
                    <a:pt x="12439" y="1969"/>
                  </a:lnTo>
                  <a:lnTo>
                    <a:pt x="12679" y="2785"/>
                  </a:lnTo>
                  <a:lnTo>
                    <a:pt x="12247" y="2737"/>
                  </a:lnTo>
                  <a:lnTo>
                    <a:pt x="11671" y="2209"/>
                  </a:lnTo>
                  <a:lnTo>
                    <a:pt x="10998" y="1633"/>
                  </a:lnTo>
                  <a:lnTo>
                    <a:pt x="10326" y="1153"/>
                  </a:lnTo>
                  <a:lnTo>
                    <a:pt x="9606" y="672"/>
                  </a:lnTo>
                  <a:lnTo>
                    <a:pt x="8885" y="288"/>
                  </a:lnTo>
                  <a:lnTo>
                    <a:pt x="8261" y="96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rgbClr val="210A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1" name="Google Shape;4791;p70"/>
            <p:cNvSpPr/>
            <p:nvPr/>
          </p:nvSpPr>
          <p:spPr>
            <a:xfrm>
              <a:off x="2269575" y="593100"/>
              <a:ext cx="609950" cy="678375"/>
            </a:xfrm>
            <a:custGeom>
              <a:avLst/>
              <a:gdLst/>
              <a:ahLst/>
              <a:cxnLst/>
              <a:rect l="l" t="t" r="r" b="b"/>
              <a:pathLst>
                <a:path w="24398" h="27135" fill="none" extrusionOk="0">
                  <a:moveTo>
                    <a:pt x="24349" y="13591"/>
                  </a:moveTo>
                  <a:lnTo>
                    <a:pt x="24349" y="13591"/>
                  </a:lnTo>
                  <a:lnTo>
                    <a:pt x="24301" y="12679"/>
                  </a:lnTo>
                  <a:lnTo>
                    <a:pt x="24157" y="11862"/>
                  </a:lnTo>
                  <a:lnTo>
                    <a:pt x="23965" y="11046"/>
                  </a:lnTo>
                  <a:lnTo>
                    <a:pt x="23677" y="10325"/>
                  </a:lnTo>
                  <a:lnTo>
                    <a:pt x="23389" y="9605"/>
                  </a:lnTo>
                  <a:lnTo>
                    <a:pt x="23005" y="8981"/>
                  </a:lnTo>
                  <a:lnTo>
                    <a:pt x="22621" y="8356"/>
                  </a:lnTo>
                  <a:lnTo>
                    <a:pt x="22140" y="7780"/>
                  </a:lnTo>
                  <a:lnTo>
                    <a:pt x="21660" y="7252"/>
                  </a:lnTo>
                  <a:lnTo>
                    <a:pt x="21084" y="6724"/>
                  </a:lnTo>
                  <a:lnTo>
                    <a:pt x="20507" y="6243"/>
                  </a:lnTo>
                  <a:lnTo>
                    <a:pt x="19883" y="5763"/>
                  </a:lnTo>
                  <a:lnTo>
                    <a:pt x="19259" y="5331"/>
                  </a:lnTo>
                  <a:lnTo>
                    <a:pt x="18586" y="4947"/>
                  </a:lnTo>
                  <a:lnTo>
                    <a:pt x="17098" y="4178"/>
                  </a:lnTo>
                  <a:lnTo>
                    <a:pt x="17098" y="4178"/>
                  </a:lnTo>
                  <a:lnTo>
                    <a:pt x="16425" y="3362"/>
                  </a:lnTo>
                  <a:lnTo>
                    <a:pt x="15753" y="2641"/>
                  </a:lnTo>
                  <a:lnTo>
                    <a:pt x="15081" y="1969"/>
                  </a:lnTo>
                  <a:lnTo>
                    <a:pt x="14456" y="1393"/>
                  </a:lnTo>
                  <a:lnTo>
                    <a:pt x="13880" y="912"/>
                  </a:lnTo>
                  <a:lnTo>
                    <a:pt x="13400" y="576"/>
                  </a:lnTo>
                  <a:lnTo>
                    <a:pt x="12967" y="384"/>
                  </a:lnTo>
                  <a:lnTo>
                    <a:pt x="12823" y="288"/>
                  </a:lnTo>
                  <a:lnTo>
                    <a:pt x="12679" y="288"/>
                  </a:lnTo>
                  <a:lnTo>
                    <a:pt x="12679" y="288"/>
                  </a:lnTo>
                  <a:lnTo>
                    <a:pt x="12583" y="288"/>
                  </a:lnTo>
                  <a:lnTo>
                    <a:pt x="12487" y="384"/>
                  </a:lnTo>
                  <a:lnTo>
                    <a:pt x="12391" y="432"/>
                  </a:lnTo>
                  <a:lnTo>
                    <a:pt x="12343" y="528"/>
                  </a:lnTo>
                  <a:lnTo>
                    <a:pt x="12295" y="816"/>
                  </a:lnTo>
                  <a:lnTo>
                    <a:pt x="12295" y="1153"/>
                  </a:lnTo>
                  <a:lnTo>
                    <a:pt x="12343" y="1537"/>
                  </a:lnTo>
                  <a:lnTo>
                    <a:pt x="12439" y="1969"/>
                  </a:lnTo>
                  <a:lnTo>
                    <a:pt x="12679" y="2785"/>
                  </a:lnTo>
                  <a:lnTo>
                    <a:pt x="12679" y="2785"/>
                  </a:lnTo>
                  <a:lnTo>
                    <a:pt x="12247" y="2737"/>
                  </a:lnTo>
                  <a:lnTo>
                    <a:pt x="12247" y="2737"/>
                  </a:lnTo>
                  <a:lnTo>
                    <a:pt x="11671" y="2209"/>
                  </a:lnTo>
                  <a:lnTo>
                    <a:pt x="10998" y="1633"/>
                  </a:lnTo>
                  <a:lnTo>
                    <a:pt x="10326" y="1153"/>
                  </a:lnTo>
                  <a:lnTo>
                    <a:pt x="9606" y="672"/>
                  </a:lnTo>
                  <a:lnTo>
                    <a:pt x="8885" y="288"/>
                  </a:lnTo>
                  <a:lnTo>
                    <a:pt x="8261" y="96"/>
                  </a:lnTo>
                  <a:lnTo>
                    <a:pt x="7973" y="0"/>
                  </a:lnTo>
                  <a:lnTo>
                    <a:pt x="7733" y="0"/>
                  </a:lnTo>
                  <a:lnTo>
                    <a:pt x="7493" y="48"/>
                  </a:lnTo>
                  <a:lnTo>
                    <a:pt x="7300" y="144"/>
                  </a:lnTo>
                  <a:lnTo>
                    <a:pt x="7300" y="144"/>
                  </a:lnTo>
                  <a:lnTo>
                    <a:pt x="7156" y="288"/>
                  </a:lnTo>
                  <a:lnTo>
                    <a:pt x="7060" y="480"/>
                  </a:lnTo>
                  <a:lnTo>
                    <a:pt x="7012" y="672"/>
                  </a:lnTo>
                  <a:lnTo>
                    <a:pt x="7012" y="864"/>
                  </a:lnTo>
                  <a:lnTo>
                    <a:pt x="7060" y="1105"/>
                  </a:lnTo>
                  <a:lnTo>
                    <a:pt x="7156" y="1297"/>
                  </a:lnTo>
                  <a:lnTo>
                    <a:pt x="7445" y="1729"/>
                  </a:lnTo>
                  <a:lnTo>
                    <a:pt x="7733" y="2113"/>
                  </a:lnTo>
                  <a:lnTo>
                    <a:pt x="8069" y="2449"/>
                  </a:lnTo>
                  <a:lnTo>
                    <a:pt x="8405" y="2737"/>
                  </a:lnTo>
                  <a:lnTo>
                    <a:pt x="8405" y="2737"/>
                  </a:lnTo>
                  <a:lnTo>
                    <a:pt x="7349" y="2545"/>
                  </a:lnTo>
                  <a:lnTo>
                    <a:pt x="6244" y="2353"/>
                  </a:lnTo>
                  <a:lnTo>
                    <a:pt x="4995" y="2161"/>
                  </a:lnTo>
                  <a:lnTo>
                    <a:pt x="3651" y="2017"/>
                  </a:lnTo>
                  <a:lnTo>
                    <a:pt x="2498" y="1969"/>
                  </a:lnTo>
                  <a:lnTo>
                    <a:pt x="1970" y="1969"/>
                  </a:lnTo>
                  <a:lnTo>
                    <a:pt x="1585" y="2065"/>
                  </a:lnTo>
                  <a:lnTo>
                    <a:pt x="1249" y="2161"/>
                  </a:lnTo>
                  <a:lnTo>
                    <a:pt x="1153" y="2209"/>
                  </a:lnTo>
                  <a:lnTo>
                    <a:pt x="1057" y="2305"/>
                  </a:lnTo>
                  <a:lnTo>
                    <a:pt x="1057" y="2305"/>
                  </a:lnTo>
                  <a:lnTo>
                    <a:pt x="1009" y="2497"/>
                  </a:lnTo>
                  <a:lnTo>
                    <a:pt x="1009" y="2689"/>
                  </a:lnTo>
                  <a:lnTo>
                    <a:pt x="1105" y="2833"/>
                  </a:lnTo>
                  <a:lnTo>
                    <a:pt x="1249" y="2978"/>
                  </a:lnTo>
                  <a:lnTo>
                    <a:pt x="1441" y="3122"/>
                  </a:lnTo>
                  <a:lnTo>
                    <a:pt x="1730" y="3266"/>
                  </a:lnTo>
                  <a:lnTo>
                    <a:pt x="2306" y="3506"/>
                  </a:lnTo>
                  <a:lnTo>
                    <a:pt x="2882" y="3698"/>
                  </a:lnTo>
                  <a:lnTo>
                    <a:pt x="3458" y="3842"/>
                  </a:lnTo>
                  <a:lnTo>
                    <a:pt x="3987" y="3986"/>
                  </a:lnTo>
                  <a:lnTo>
                    <a:pt x="3987" y="3986"/>
                  </a:lnTo>
                  <a:lnTo>
                    <a:pt x="3410" y="4226"/>
                  </a:lnTo>
                  <a:lnTo>
                    <a:pt x="2210" y="4754"/>
                  </a:lnTo>
                  <a:lnTo>
                    <a:pt x="1489" y="5139"/>
                  </a:lnTo>
                  <a:lnTo>
                    <a:pt x="865" y="5523"/>
                  </a:lnTo>
                  <a:lnTo>
                    <a:pt x="337" y="5907"/>
                  </a:lnTo>
                  <a:lnTo>
                    <a:pt x="145" y="6099"/>
                  </a:lnTo>
                  <a:lnTo>
                    <a:pt x="49" y="6243"/>
                  </a:lnTo>
                  <a:lnTo>
                    <a:pt x="49" y="6243"/>
                  </a:lnTo>
                  <a:lnTo>
                    <a:pt x="1" y="6435"/>
                  </a:lnTo>
                  <a:lnTo>
                    <a:pt x="1" y="6579"/>
                  </a:lnTo>
                  <a:lnTo>
                    <a:pt x="49" y="6676"/>
                  </a:lnTo>
                  <a:lnTo>
                    <a:pt x="145" y="6820"/>
                  </a:lnTo>
                  <a:lnTo>
                    <a:pt x="433" y="7012"/>
                  </a:lnTo>
                  <a:lnTo>
                    <a:pt x="817" y="7108"/>
                  </a:lnTo>
                  <a:lnTo>
                    <a:pt x="1201" y="7204"/>
                  </a:lnTo>
                  <a:lnTo>
                    <a:pt x="1585" y="7252"/>
                  </a:lnTo>
                  <a:lnTo>
                    <a:pt x="1970" y="7300"/>
                  </a:lnTo>
                  <a:lnTo>
                    <a:pt x="1970" y="7300"/>
                  </a:lnTo>
                  <a:lnTo>
                    <a:pt x="1778" y="7684"/>
                  </a:lnTo>
                  <a:lnTo>
                    <a:pt x="1634" y="8116"/>
                  </a:lnTo>
                  <a:lnTo>
                    <a:pt x="1345" y="8981"/>
                  </a:lnTo>
                  <a:lnTo>
                    <a:pt x="1345" y="8981"/>
                  </a:lnTo>
                  <a:lnTo>
                    <a:pt x="1105" y="9605"/>
                  </a:lnTo>
                  <a:lnTo>
                    <a:pt x="913" y="10229"/>
                  </a:lnTo>
                  <a:lnTo>
                    <a:pt x="769" y="10902"/>
                  </a:lnTo>
                  <a:lnTo>
                    <a:pt x="625" y="11574"/>
                  </a:lnTo>
                  <a:lnTo>
                    <a:pt x="529" y="12294"/>
                  </a:lnTo>
                  <a:lnTo>
                    <a:pt x="433" y="13015"/>
                  </a:lnTo>
                  <a:lnTo>
                    <a:pt x="433" y="13783"/>
                  </a:lnTo>
                  <a:lnTo>
                    <a:pt x="433" y="14552"/>
                  </a:lnTo>
                  <a:lnTo>
                    <a:pt x="433" y="14552"/>
                  </a:lnTo>
                  <a:lnTo>
                    <a:pt x="529" y="14360"/>
                  </a:lnTo>
                  <a:lnTo>
                    <a:pt x="865" y="13831"/>
                  </a:lnTo>
                  <a:lnTo>
                    <a:pt x="1393" y="13063"/>
                  </a:lnTo>
                  <a:lnTo>
                    <a:pt x="2114" y="12102"/>
                  </a:lnTo>
                  <a:lnTo>
                    <a:pt x="2546" y="11622"/>
                  </a:lnTo>
                  <a:lnTo>
                    <a:pt x="3026" y="11094"/>
                  </a:lnTo>
                  <a:lnTo>
                    <a:pt x="3603" y="10614"/>
                  </a:lnTo>
                  <a:lnTo>
                    <a:pt x="4179" y="10133"/>
                  </a:lnTo>
                  <a:lnTo>
                    <a:pt x="4803" y="9701"/>
                  </a:lnTo>
                  <a:lnTo>
                    <a:pt x="5524" y="9317"/>
                  </a:lnTo>
                  <a:lnTo>
                    <a:pt x="6244" y="8981"/>
                  </a:lnTo>
                  <a:lnTo>
                    <a:pt x="7012" y="8693"/>
                  </a:lnTo>
                  <a:lnTo>
                    <a:pt x="7012" y="8693"/>
                  </a:lnTo>
                  <a:lnTo>
                    <a:pt x="8453" y="8885"/>
                  </a:lnTo>
                  <a:lnTo>
                    <a:pt x="8453" y="8885"/>
                  </a:lnTo>
                  <a:lnTo>
                    <a:pt x="8885" y="9125"/>
                  </a:lnTo>
                  <a:lnTo>
                    <a:pt x="9318" y="9461"/>
                  </a:lnTo>
                  <a:lnTo>
                    <a:pt x="9510" y="9701"/>
                  </a:lnTo>
                  <a:lnTo>
                    <a:pt x="9702" y="9941"/>
                  </a:lnTo>
                  <a:lnTo>
                    <a:pt x="9894" y="10181"/>
                  </a:lnTo>
                  <a:lnTo>
                    <a:pt x="10038" y="10518"/>
                  </a:lnTo>
                  <a:lnTo>
                    <a:pt x="10038" y="10518"/>
                  </a:lnTo>
                  <a:lnTo>
                    <a:pt x="10038" y="10373"/>
                  </a:lnTo>
                  <a:lnTo>
                    <a:pt x="10038" y="10085"/>
                  </a:lnTo>
                  <a:lnTo>
                    <a:pt x="10038" y="9989"/>
                  </a:lnTo>
                  <a:lnTo>
                    <a:pt x="10134" y="9893"/>
                  </a:lnTo>
                  <a:lnTo>
                    <a:pt x="10230" y="9797"/>
                  </a:lnTo>
                  <a:lnTo>
                    <a:pt x="10374" y="9797"/>
                  </a:lnTo>
                  <a:lnTo>
                    <a:pt x="10374" y="9797"/>
                  </a:lnTo>
                  <a:lnTo>
                    <a:pt x="10518" y="9941"/>
                  </a:lnTo>
                  <a:lnTo>
                    <a:pt x="10710" y="10133"/>
                  </a:lnTo>
                  <a:lnTo>
                    <a:pt x="10854" y="10421"/>
                  </a:lnTo>
                  <a:lnTo>
                    <a:pt x="10950" y="10710"/>
                  </a:lnTo>
                  <a:lnTo>
                    <a:pt x="11143" y="11238"/>
                  </a:lnTo>
                  <a:lnTo>
                    <a:pt x="11239" y="11478"/>
                  </a:lnTo>
                  <a:lnTo>
                    <a:pt x="11239" y="11478"/>
                  </a:lnTo>
                  <a:lnTo>
                    <a:pt x="12247" y="11190"/>
                  </a:lnTo>
                  <a:lnTo>
                    <a:pt x="12967" y="11046"/>
                  </a:lnTo>
                  <a:lnTo>
                    <a:pt x="13256" y="10998"/>
                  </a:lnTo>
                  <a:lnTo>
                    <a:pt x="13448" y="10998"/>
                  </a:lnTo>
                  <a:lnTo>
                    <a:pt x="13448" y="10998"/>
                  </a:lnTo>
                  <a:lnTo>
                    <a:pt x="13544" y="11046"/>
                  </a:lnTo>
                  <a:lnTo>
                    <a:pt x="13592" y="11142"/>
                  </a:lnTo>
                  <a:lnTo>
                    <a:pt x="13544" y="11238"/>
                  </a:lnTo>
                  <a:lnTo>
                    <a:pt x="13496" y="11382"/>
                  </a:lnTo>
                  <a:lnTo>
                    <a:pt x="13352" y="11622"/>
                  </a:lnTo>
                  <a:lnTo>
                    <a:pt x="13256" y="11718"/>
                  </a:lnTo>
                  <a:lnTo>
                    <a:pt x="15705" y="11814"/>
                  </a:lnTo>
                  <a:lnTo>
                    <a:pt x="15705" y="11814"/>
                  </a:lnTo>
                  <a:lnTo>
                    <a:pt x="16281" y="12342"/>
                  </a:lnTo>
                  <a:lnTo>
                    <a:pt x="16761" y="13015"/>
                  </a:lnTo>
                  <a:lnTo>
                    <a:pt x="17194" y="13687"/>
                  </a:lnTo>
                  <a:lnTo>
                    <a:pt x="17338" y="14071"/>
                  </a:lnTo>
                  <a:lnTo>
                    <a:pt x="17482" y="14456"/>
                  </a:lnTo>
                  <a:lnTo>
                    <a:pt x="17626" y="14888"/>
                  </a:lnTo>
                  <a:lnTo>
                    <a:pt x="17674" y="15320"/>
                  </a:lnTo>
                  <a:lnTo>
                    <a:pt x="17770" y="15752"/>
                  </a:lnTo>
                  <a:lnTo>
                    <a:pt x="17770" y="16233"/>
                  </a:lnTo>
                  <a:lnTo>
                    <a:pt x="17770" y="16713"/>
                  </a:lnTo>
                  <a:lnTo>
                    <a:pt x="17770" y="17241"/>
                  </a:lnTo>
                  <a:lnTo>
                    <a:pt x="17674" y="17769"/>
                  </a:lnTo>
                  <a:lnTo>
                    <a:pt x="17578" y="18346"/>
                  </a:lnTo>
                  <a:lnTo>
                    <a:pt x="17578" y="18346"/>
                  </a:lnTo>
                  <a:lnTo>
                    <a:pt x="16954" y="19018"/>
                  </a:lnTo>
                  <a:lnTo>
                    <a:pt x="16665" y="19354"/>
                  </a:lnTo>
                  <a:lnTo>
                    <a:pt x="16425" y="19642"/>
                  </a:lnTo>
                  <a:lnTo>
                    <a:pt x="16185" y="19978"/>
                  </a:lnTo>
                  <a:lnTo>
                    <a:pt x="16041" y="20363"/>
                  </a:lnTo>
                  <a:lnTo>
                    <a:pt x="15945" y="20747"/>
                  </a:lnTo>
                  <a:lnTo>
                    <a:pt x="15945" y="21179"/>
                  </a:lnTo>
                  <a:lnTo>
                    <a:pt x="18875" y="19978"/>
                  </a:lnTo>
                  <a:lnTo>
                    <a:pt x="18875" y="19978"/>
                  </a:lnTo>
                  <a:lnTo>
                    <a:pt x="19211" y="20267"/>
                  </a:lnTo>
                  <a:lnTo>
                    <a:pt x="19595" y="20603"/>
                  </a:lnTo>
                  <a:lnTo>
                    <a:pt x="19931" y="21083"/>
                  </a:lnTo>
                  <a:lnTo>
                    <a:pt x="20075" y="21371"/>
                  </a:lnTo>
                  <a:lnTo>
                    <a:pt x="20219" y="21659"/>
                  </a:lnTo>
                  <a:lnTo>
                    <a:pt x="20315" y="21948"/>
                  </a:lnTo>
                  <a:lnTo>
                    <a:pt x="20363" y="22284"/>
                  </a:lnTo>
                  <a:lnTo>
                    <a:pt x="20363" y="22668"/>
                  </a:lnTo>
                  <a:lnTo>
                    <a:pt x="20315" y="23004"/>
                  </a:lnTo>
                  <a:lnTo>
                    <a:pt x="20171" y="23388"/>
                  </a:lnTo>
                  <a:lnTo>
                    <a:pt x="19979" y="23820"/>
                  </a:lnTo>
                  <a:lnTo>
                    <a:pt x="19739" y="24253"/>
                  </a:lnTo>
                  <a:lnTo>
                    <a:pt x="19403" y="24685"/>
                  </a:lnTo>
                  <a:lnTo>
                    <a:pt x="19403" y="24685"/>
                  </a:lnTo>
                  <a:lnTo>
                    <a:pt x="19115" y="24973"/>
                  </a:lnTo>
                  <a:lnTo>
                    <a:pt x="18779" y="25213"/>
                  </a:lnTo>
                  <a:lnTo>
                    <a:pt x="18490" y="25405"/>
                  </a:lnTo>
                  <a:lnTo>
                    <a:pt x="18154" y="25549"/>
                  </a:lnTo>
                  <a:lnTo>
                    <a:pt x="17866" y="25597"/>
                  </a:lnTo>
                  <a:lnTo>
                    <a:pt x="17578" y="25645"/>
                  </a:lnTo>
                  <a:lnTo>
                    <a:pt x="17290" y="25693"/>
                  </a:lnTo>
                  <a:lnTo>
                    <a:pt x="17002" y="25645"/>
                  </a:lnTo>
                  <a:lnTo>
                    <a:pt x="16521" y="25549"/>
                  </a:lnTo>
                  <a:lnTo>
                    <a:pt x="16137" y="25453"/>
                  </a:lnTo>
                  <a:lnTo>
                    <a:pt x="15753" y="25309"/>
                  </a:lnTo>
                  <a:lnTo>
                    <a:pt x="15753" y="25309"/>
                  </a:lnTo>
                  <a:lnTo>
                    <a:pt x="15417" y="25597"/>
                  </a:lnTo>
                  <a:lnTo>
                    <a:pt x="15033" y="25886"/>
                  </a:lnTo>
                  <a:lnTo>
                    <a:pt x="14504" y="26222"/>
                  </a:lnTo>
                  <a:lnTo>
                    <a:pt x="13880" y="26558"/>
                  </a:lnTo>
                  <a:lnTo>
                    <a:pt x="13208" y="26846"/>
                  </a:lnTo>
                  <a:lnTo>
                    <a:pt x="12823" y="26942"/>
                  </a:lnTo>
                  <a:lnTo>
                    <a:pt x="12487" y="27038"/>
                  </a:lnTo>
                  <a:lnTo>
                    <a:pt x="12103" y="27086"/>
                  </a:lnTo>
                  <a:lnTo>
                    <a:pt x="11671" y="27086"/>
                  </a:lnTo>
                  <a:lnTo>
                    <a:pt x="11671" y="27086"/>
                  </a:lnTo>
                  <a:lnTo>
                    <a:pt x="12247" y="27134"/>
                  </a:lnTo>
                  <a:lnTo>
                    <a:pt x="12919" y="27086"/>
                  </a:lnTo>
                  <a:lnTo>
                    <a:pt x="13784" y="27038"/>
                  </a:lnTo>
                  <a:lnTo>
                    <a:pt x="14792" y="26942"/>
                  </a:lnTo>
                  <a:lnTo>
                    <a:pt x="15897" y="26702"/>
                  </a:lnTo>
                  <a:lnTo>
                    <a:pt x="16473" y="26558"/>
                  </a:lnTo>
                  <a:lnTo>
                    <a:pt x="17098" y="26366"/>
                  </a:lnTo>
                  <a:lnTo>
                    <a:pt x="17722" y="26126"/>
                  </a:lnTo>
                  <a:lnTo>
                    <a:pt x="18298" y="25886"/>
                  </a:lnTo>
                  <a:lnTo>
                    <a:pt x="18923" y="25549"/>
                  </a:lnTo>
                  <a:lnTo>
                    <a:pt x="19547" y="25213"/>
                  </a:lnTo>
                  <a:lnTo>
                    <a:pt x="20123" y="24829"/>
                  </a:lnTo>
                  <a:lnTo>
                    <a:pt x="20700" y="24349"/>
                  </a:lnTo>
                  <a:lnTo>
                    <a:pt x="21228" y="23820"/>
                  </a:lnTo>
                  <a:lnTo>
                    <a:pt x="21756" y="23244"/>
                  </a:lnTo>
                  <a:lnTo>
                    <a:pt x="22236" y="22620"/>
                  </a:lnTo>
                  <a:lnTo>
                    <a:pt x="22717" y="21948"/>
                  </a:lnTo>
                  <a:lnTo>
                    <a:pt x="23101" y="21179"/>
                  </a:lnTo>
                  <a:lnTo>
                    <a:pt x="23485" y="20315"/>
                  </a:lnTo>
                  <a:lnTo>
                    <a:pt x="23773" y="19402"/>
                  </a:lnTo>
                  <a:lnTo>
                    <a:pt x="24061" y="18394"/>
                  </a:lnTo>
                  <a:lnTo>
                    <a:pt x="24253" y="17337"/>
                  </a:lnTo>
                  <a:lnTo>
                    <a:pt x="24349" y="16184"/>
                  </a:lnTo>
                  <a:lnTo>
                    <a:pt x="24397" y="14936"/>
                  </a:lnTo>
                  <a:lnTo>
                    <a:pt x="24349" y="135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2" name="Google Shape;4792;p70"/>
            <p:cNvSpPr/>
            <p:nvPr/>
          </p:nvSpPr>
          <p:spPr>
            <a:xfrm>
              <a:off x="2458075" y="675925"/>
              <a:ext cx="92475" cy="36050"/>
            </a:xfrm>
            <a:custGeom>
              <a:avLst/>
              <a:gdLst/>
              <a:ahLst/>
              <a:cxnLst/>
              <a:rect l="l" t="t" r="r" b="b"/>
              <a:pathLst>
                <a:path w="3699" h="1442" extrusionOk="0">
                  <a:moveTo>
                    <a:pt x="625" y="1"/>
                  </a:moveTo>
                  <a:lnTo>
                    <a:pt x="433" y="49"/>
                  </a:lnTo>
                  <a:lnTo>
                    <a:pt x="241" y="145"/>
                  </a:lnTo>
                  <a:lnTo>
                    <a:pt x="97" y="193"/>
                  </a:lnTo>
                  <a:lnTo>
                    <a:pt x="1" y="337"/>
                  </a:lnTo>
                  <a:lnTo>
                    <a:pt x="1" y="481"/>
                  </a:lnTo>
                  <a:lnTo>
                    <a:pt x="49" y="625"/>
                  </a:lnTo>
                  <a:lnTo>
                    <a:pt x="145" y="817"/>
                  </a:lnTo>
                  <a:lnTo>
                    <a:pt x="337" y="1009"/>
                  </a:lnTo>
                  <a:lnTo>
                    <a:pt x="577" y="1153"/>
                  </a:lnTo>
                  <a:lnTo>
                    <a:pt x="817" y="1249"/>
                  </a:lnTo>
                  <a:lnTo>
                    <a:pt x="1153" y="1345"/>
                  </a:lnTo>
                  <a:lnTo>
                    <a:pt x="1441" y="1393"/>
                  </a:lnTo>
                  <a:lnTo>
                    <a:pt x="2114" y="1441"/>
                  </a:lnTo>
                  <a:lnTo>
                    <a:pt x="2738" y="1393"/>
                  </a:lnTo>
                  <a:lnTo>
                    <a:pt x="3266" y="1249"/>
                  </a:lnTo>
                  <a:lnTo>
                    <a:pt x="3458" y="1201"/>
                  </a:lnTo>
                  <a:lnTo>
                    <a:pt x="3603" y="1057"/>
                  </a:lnTo>
                  <a:lnTo>
                    <a:pt x="3651" y="961"/>
                  </a:lnTo>
                  <a:lnTo>
                    <a:pt x="3699" y="817"/>
                  </a:lnTo>
                  <a:lnTo>
                    <a:pt x="3603" y="625"/>
                  </a:lnTo>
                  <a:lnTo>
                    <a:pt x="3410" y="481"/>
                  </a:lnTo>
                  <a:lnTo>
                    <a:pt x="3122" y="337"/>
                  </a:lnTo>
                  <a:lnTo>
                    <a:pt x="2786" y="241"/>
                  </a:lnTo>
                  <a:lnTo>
                    <a:pt x="2402" y="97"/>
                  </a:lnTo>
                  <a:lnTo>
                    <a:pt x="1970" y="49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3" name="Google Shape;4793;p70"/>
            <p:cNvSpPr/>
            <p:nvPr/>
          </p:nvSpPr>
          <p:spPr>
            <a:xfrm>
              <a:off x="2458075" y="675925"/>
              <a:ext cx="92475" cy="36050"/>
            </a:xfrm>
            <a:custGeom>
              <a:avLst/>
              <a:gdLst/>
              <a:ahLst/>
              <a:cxnLst/>
              <a:rect l="l" t="t" r="r" b="b"/>
              <a:pathLst>
                <a:path w="3699" h="1442" fill="none" extrusionOk="0">
                  <a:moveTo>
                    <a:pt x="1153" y="1"/>
                  </a:moveTo>
                  <a:lnTo>
                    <a:pt x="1153" y="1"/>
                  </a:lnTo>
                  <a:lnTo>
                    <a:pt x="625" y="1"/>
                  </a:lnTo>
                  <a:lnTo>
                    <a:pt x="433" y="49"/>
                  </a:lnTo>
                  <a:lnTo>
                    <a:pt x="241" y="145"/>
                  </a:lnTo>
                  <a:lnTo>
                    <a:pt x="97" y="193"/>
                  </a:lnTo>
                  <a:lnTo>
                    <a:pt x="1" y="337"/>
                  </a:lnTo>
                  <a:lnTo>
                    <a:pt x="1" y="481"/>
                  </a:lnTo>
                  <a:lnTo>
                    <a:pt x="49" y="625"/>
                  </a:lnTo>
                  <a:lnTo>
                    <a:pt x="49" y="625"/>
                  </a:lnTo>
                  <a:lnTo>
                    <a:pt x="145" y="817"/>
                  </a:lnTo>
                  <a:lnTo>
                    <a:pt x="337" y="1009"/>
                  </a:lnTo>
                  <a:lnTo>
                    <a:pt x="577" y="1153"/>
                  </a:lnTo>
                  <a:lnTo>
                    <a:pt x="817" y="1249"/>
                  </a:lnTo>
                  <a:lnTo>
                    <a:pt x="1153" y="1345"/>
                  </a:lnTo>
                  <a:lnTo>
                    <a:pt x="1441" y="1393"/>
                  </a:lnTo>
                  <a:lnTo>
                    <a:pt x="2114" y="1441"/>
                  </a:lnTo>
                  <a:lnTo>
                    <a:pt x="2114" y="1441"/>
                  </a:lnTo>
                  <a:lnTo>
                    <a:pt x="2738" y="1393"/>
                  </a:lnTo>
                  <a:lnTo>
                    <a:pt x="3266" y="1249"/>
                  </a:lnTo>
                  <a:lnTo>
                    <a:pt x="3458" y="1201"/>
                  </a:lnTo>
                  <a:lnTo>
                    <a:pt x="3603" y="1057"/>
                  </a:lnTo>
                  <a:lnTo>
                    <a:pt x="3651" y="961"/>
                  </a:lnTo>
                  <a:lnTo>
                    <a:pt x="3699" y="817"/>
                  </a:lnTo>
                  <a:lnTo>
                    <a:pt x="3699" y="817"/>
                  </a:lnTo>
                  <a:lnTo>
                    <a:pt x="3603" y="625"/>
                  </a:lnTo>
                  <a:lnTo>
                    <a:pt x="3410" y="481"/>
                  </a:lnTo>
                  <a:lnTo>
                    <a:pt x="3122" y="337"/>
                  </a:lnTo>
                  <a:lnTo>
                    <a:pt x="2786" y="241"/>
                  </a:lnTo>
                  <a:lnTo>
                    <a:pt x="2402" y="97"/>
                  </a:lnTo>
                  <a:lnTo>
                    <a:pt x="1970" y="49"/>
                  </a:lnTo>
                  <a:lnTo>
                    <a:pt x="1585" y="1"/>
                  </a:lnTo>
                  <a:lnTo>
                    <a:pt x="1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4" name="Google Shape;4794;p70"/>
            <p:cNvSpPr/>
            <p:nvPr/>
          </p:nvSpPr>
          <p:spPr>
            <a:xfrm>
              <a:off x="2497700" y="721550"/>
              <a:ext cx="52850" cy="28850"/>
            </a:xfrm>
            <a:custGeom>
              <a:avLst/>
              <a:gdLst/>
              <a:ahLst/>
              <a:cxnLst/>
              <a:rect l="l" t="t" r="r" b="b"/>
              <a:pathLst>
                <a:path w="2114" h="1154" extrusionOk="0">
                  <a:moveTo>
                    <a:pt x="1393" y="1"/>
                  </a:moveTo>
                  <a:lnTo>
                    <a:pt x="1105" y="49"/>
                  </a:lnTo>
                  <a:lnTo>
                    <a:pt x="817" y="97"/>
                  </a:lnTo>
                  <a:lnTo>
                    <a:pt x="529" y="193"/>
                  </a:lnTo>
                  <a:lnTo>
                    <a:pt x="289" y="289"/>
                  </a:lnTo>
                  <a:lnTo>
                    <a:pt x="96" y="433"/>
                  </a:lnTo>
                  <a:lnTo>
                    <a:pt x="0" y="577"/>
                  </a:lnTo>
                  <a:lnTo>
                    <a:pt x="0" y="673"/>
                  </a:lnTo>
                  <a:lnTo>
                    <a:pt x="0" y="721"/>
                  </a:lnTo>
                  <a:lnTo>
                    <a:pt x="96" y="913"/>
                  </a:lnTo>
                  <a:lnTo>
                    <a:pt x="289" y="1009"/>
                  </a:lnTo>
                  <a:lnTo>
                    <a:pt x="481" y="1105"/>
                  </a:lnTo>
                  <a:lnTo>
                    <a:pt x="673" y="1153"/>
                  </a:lnTo>
                  <a:lnTo>
                    <a:pt x="913" y="1153"/>
                  </a:lnTo>
                  <a:lnTo>
                    <a:pt x="1153" y="1105"/>
                  </a:lnTo>
                  <a:lnTo>
                    <a:pt x="1441" y="1057"/>
                  </a:lnTo>
                  <a:lnTo>
                    <a:pt x="1633" y="1009"/>
                  </a:lnTo>
                  <a:lnTo>
                    <a:pt x="1825" y="865"/>
                  </a:lnTo>
                  <a:lnTo>
                    <a:pt x="2018" y="769"/>
                  </a:lnTo>
                  <a:lnTo>
                    <a:pt x="2114" y="625"/>
                  </a:lnTo>
                  <a:lnTo>
                    <a:pt x="2114" y="433"/>
                  </a:lnTo>
                  <a:lnTo>
                    <a:pt x="2066" y="289"/>
                  </a:lnTo>
                  <a:lnTo>
                    <a:pt x="1969" y="145"/>
                  </a:lnTo>
                  <a:lnTo>
                    <a:pt x="1825" y="49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5" name="Google Shape;4795;p70"/>
            <p:cNvSpPr/>
            <p:nvPr/>
          </p:nvSpPr>
          <p:spPr>
            <a:xfrm>
              <a:off x="2497700" y="721550"/>
              <a:ext cx="52850" cy="28850"/>
            </a:xfrm>
            <a:custGeom>
              <a:avLst/>
              <a:gdLst/>
              <a:ahLst/>
              <a:cxnLst/>
              <a:rect l="l" t="t" r="r" b="b"/>
              <a:pathLst>
                <a:path w="2114" h="1154" fill="none" extrusionOk="0">
                  <a:moveTo>
                    <a:pt x="1393" y="1"/>
                  </a:moveTo>
                  <a:lnTo>
                    <a:pt x="1393" y="1"/>
                  </a:lnTo>
                  <a:lnTo>
                    <a:pt x="1105" y="49"/>
                  </a:lnTo>
                  <a:lnTo>
                    <a:pt x="817" y="97"/>
                  </a:lnTo>
                  <a:lnTo>
                    <a:pt x="529" y="193"/>
                  </a:lnTo>
                  <a:lnTo>
                    <a:pt x="289" y="289"/>
                  </a:lnTo>
                  <a:lnTo>
                    <a:pt x="96" y="433"/>
                  </a:lnTo>
                  <a:lnTo>
                    <a:pt x="0" y="577"/>
                  </a:lnTo>
                  <a:lnTo>
                    <a:pt x="0" y="673"/>
                  </a:lnTo>
                  <a:lnTo>
                    <a:pt x="0" y="721"/>
                  </a:lnTo>
                  <a:lnTo>
                    <a:pt x="96" y="913"/>
                  </a:lnTo>
                  <a:lnTo>
                    <a:pt x="96" y="913"/>
                  </a:lnTo>
                  <a:lnTo>
                    <a:pt x="289" y="1009"/>
                  </a:lnTo>
                  <a:lnTo>
                    <a:pt x="481" y="1105"/>
                  </a:lnTo>
                  <a:lnTo>
                    <a:pt x="673" y="1153"/>
                  </a:lnTo>
                  <a:lnTo>
                    <a:pt x="913" y="1153"/>
                  </a:lnTo>
                  <a:lnTo>
                    <a:pt x="913" y="1153"/>
                  </a:lnTo>
                  <a:lnTo>
                    <a:pt x="1153" y="1105"/>
                  </a:lnTo>
                  <a:lnTo>
                    <a:pt x="1441" y="1057"/>
                  </a:lnTo>
                  <a:lnTo>
                    <a:pt x="1633" y="1009"/>
                  </a:lnTo>
                  <a:lnTo>
                    <a:pt x="1825" y="865"/>
                  </a:lnTo>
                  <a:lnTo>
                    <a:pt x="2018" y="769"/>
                  </a:lnTo>
                  <a:lnTo>
                    <a:pt x="2114" y="625"/>
                  </a:lnTo>
                  <a:lnTo>
                    <a:pt x="2114" y="433"/>
                  </a:lnTo>
                  <a:lnTo>
                    <a:pt x="2066" y="289"/>
                  </a:lnTo>
                  <a:lnTo>
                    <a:pt x="2066" y="289"/>
                  </a:lnTo>
                  <a:lnTo>
                    <a:pt x="1969" y="145"/>
                  </a:lnTo>
                  <a:lnTo>
                    <a:pt x="1825" y="49"/>
                  </a:lnTo>
                  <a:lnTo>
                    <a:pt x="1633" y="1"/>
                  </a:lnTo>
                  <a:lnTo>
                    <a:pt x="13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6" name="Google Shape;4796;p70"/>
            <p:cNvSpPr/>
            <p:nvPr/>
          </p:nvSpPr>
          <p:spPr>
            <a:xfrm>
              <a:off x="2801450" y="934075"/>
              <a:ext cx="34850" cy="62450"/>
            </a:xfrm>
            <a:custGeom>
              <a:avLst/>
              <a:gdLst/>
              <a:ahLst/>
              <a:cxnLst/>
              <a:rect l="l" t="t" r="r" b="b"/>
              <a:pathLst>
                <a:path w="1394" h="2498" extrusionOk="0">
                  <a:moveTo>
                    <a:pt x="577" y="0"/>
                  </a:moveTo>
                  <a:lnTo>
                    <a:pt x="481" y="48"/>
                  </a:lnTo>
                  <a:lnTo>
                    <a:pt x="385" y="96"/>
                  </a:lnTo>
                  <a:lnTo>
                    <a:pt x="289" y="240"/>
                  </a:lnTo>
                  <a:lnTo>
                    <a:pt x="193" y="384"/>
                  </a:lnTo>
                  <a:lnTo>
                    <a:pt x="49" y="769"/>
                  </a:lnTo>
                  <a:lnTo>
                    <a:pt x="1" y="1201"/>
                  </a:lnTo>
                  <a:lnTo>
                    <a:pt x="1" y="1633"/>
                  </a:lnTo>
                  <a:lnTo>
                    <a:pt x="97" y="2017"/>
                  </a:lnTo>
                  <a:lnTo>
                    <a:pt x="193" y="2209"/>
                  </a:lnTo>
                  <a:lnTo>
                    <a:pt x="289" y="2353"/>
                  </a:lnTo>
                  <a:lnTo>
                    <a:pt x="433" y="2449"/>
                  </a:lnTo>
                  <a:lnTo>
                    <a:pt x="577" y="2497"/>
                  </a:lnTo>
                  <a:lnTo>
                    <a:pt x="865" y="2497"/>
                  </a:lnTo>
                  <a:lnTo>
                    <a:pt x="1009" y="2449"/>
                  </a:lnTo>
                  <a:lnTo>
                    <a:pt x="1153" y="2353"/>
                  </a:lnTo>
                  <a:lnTo>
                    <a:pt x="1201" y="2209"/>
                  </a:lnTo>
                  <a:lnTo>
                    <a:pt x="1346" y="1873"/>
                  </a:lnTo>
                  <a:lnTo>
                    <a:pt x="1394" y="1489"/>
                  </a:lnTo>
                  <a:lnTo>
                    <a:pt x="1346" y="1057"/>
                  </a:lnTo>
                  <a:lnTo>
                    <a:pt x="1201" y="673"/>
                  </a:lnTo>
                  <a:lnTo>
                    <a:pt x="1057" y="336"/>
                  </a:lnTo>
                  <a:lnTo>
                    <a:pt x="913" y="192"/>
                  </a:lnTo>
                  <a:lnTo>
                    <a:pt x="769" y="96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7" name="Google Shape;4797;p70"/>
            <p:cNvSpPr/>
            <p:nvPr/>
          </p:nvSpPr>
          <p:spPr>
            <a:xfrm>
              <a:off x="2801450" y="934075"/>
              <a:ext cx="34850" cy="62450"/>
            </a:xfrm>
            <a:custGeom>
              <a:avLst/>
              <a:gdLst/>
              <a:ahLst/>
              <a:cxnLst/>
              <a:rect l="l" t="t" r="r" b="b"/>
              <a:pathLst>
                <a:path w="1394" h="2498" fill="none" extrusionOk="0">
                  <a:moveTo>
                    <a:pt x="577" y="0"/>
                  </a:moveTo>
                  <a:lnTo>
                    <a:pt x="577" y="0"/>
                  </a:lnTo>
                  <a:lnTo>
                    <a:pt x="481" y="48"/>
                  </a:lnTo>
                  <a:lnTo>
                    <a:pt x="385" y="96"/>
                  </a:lnTo>
                  <a:lnTo>
                    <a:pt x="289" y="240"/>
                  </a:lnTo>
                  <a:lnTo>
                    <a:pt x="193" y="384"/>
                  </a:lnTo>
                  <a:lnTo>
                    <a:pt x="49" y="769"/>
                  </a:lnTo>
                  <a:lnTo>
                    <a:pt x="1" y="1201"/>
                  </a:lnTo>
                  <a:lnTo>
                    <a:pt x="1" y="1633"/>
                  </a:lnTo>
                  <a:lnTo>
                    <a:pt x="97" y="2017"/>
                  </a:lnTo>
                  <a:lnTo>
                    <a:pt x="193" y="2209"/>
                  </a:lnTo>
                  <a:lnTo>
                    <a:pt x="289" y="2353"/>
                  </a:lnTo>
                  <a:lnTo>
                    <a:pt x="433" y="2449"/>
                  </a:lnTo>
                  <a:lnTo>
                    <a:pt x="577" y="2497"/>
                  </a:lnTo>
                  <a:lnTo>
                    <a:pt x="577" y="2497"/>
                  </a:lnTo>
                  <a:lnTo>
                    <a:pt x="721" y="2497"/>
                  </a:lnTo>
                  <a:lnTo>
                    <a:pt x="721" y="2497"/>
                  </a:lnTo>
                  <a:lnTo>
                    <a:pt x="865" y="2497"/>
                  </a:lnTo>
                  <a:lnTo>
                    <a:pt x="1009" y="2449"/>
                  </a:lnTo>
                  <a:lnTo>
                    <a:pt x="1153" y="2353"/>
                  </a:lnTo>
                  <a:lnTo>
                    <a:pt x="1201" y="2209"/>
                  </a:lnTo>
                  <a:lnTo>
                    <a:pt x="1346" y="1873"/>
                  </a:lnTo>
                  <a:lnTo>
                    <a:pt x="1394" y="1489"/>
                  </a:lnTo>
                  <a:lnTo>
                    <a:pt x="1346" y="1057"/>
                  </a:lnTo>
                  <a:lnTo>
                    <a:pt x="1201" y="673"/>
                  </a:lnTo>
                  <a:lnTo>
                    <a:pt x="1057" y="336"/>
                  </a:lnTo>
                  <a:lnTo>
                    <a:pt x="913" y="192"/>
                  </a:lnTo>
                  <a:lnTo>
                    <a:pt x="769" y="96"/>
                  </a:lnTo>
                  <a:lnTo>
                    <a:pt x="769" y="96"/>
                  </a:lnTo>
                  <a:lnTo>
                    <a:pt x="673" y="0"/>
                  </a:lnTo>
                  <a:lnTo>
                    <a:pt x="5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8" name="Google Shape;4798;p70"/>
            <p:cNvSpPr/>
            <p:nvPr/>
          </p:nvSpPr>
          <p:spPr>
            <a:xfrm>
              <a:off x="2763050" y="941275"/>
              <a:ext cx="24025" cy="43250"/>
            </a:xfrm>
            <a:custGeom>
              <a:avLst/>
              <a:gdLst/>
              <a:ahLst/>
              <a:cxnLst/>
              <a:rect l="l" t="t" r="r" b="b"/>
              <a:pathLst>
                <a:path w="961" h="1730" extrusionOk="0">
                  <a:moveTo>
                    <a:pt x="336" y="0"/>
                  </a:moveTo>
                  <a:lnTo>
                    <a:pt x="288" y="48"/>
                  </a:lnTo>
                  <a:lnTo>
                    <a:pt x="144" y="240"/>
                  </a:lnTo>
                  <a:lnTo>
                    <a:pt x="48" y="481"/>
                  </a:lnTo>
                  <a:lnTo>
                    <a:pt x="0" y="817"/>
                  </a:lnTo>
                  <a:lnTo>
                    <a:pt x="0" y="1105"/>
                  </a:lnTo>
                  <a:lnTo>
                    <a:pt x="96" y="1393"/>
                  </a:lnTo>
                  <a:lnTo>
                    <a:pt x="240" y="1633"/>
                  </a:lnTo>
                  <a:lnTo>
                    <a:pt x="336" y="1681"/>
                  </a:lnTo>
                  <a:lnTo>
                    <a:pt x="432" y="1729"/>
                  </a:lnTo>
                  <a:lnTo>
                    <a:pt x="624" y="1729"/>
                  </a:lnTo>
                  <a:lnTo>
                    <a:pt x="720" y="1681"/>
                  </a:lnTo>
                  <a:lnTo>
                    <a:pt x="864" y="1537"/>
                  </a:lnTo>
                  <a:lnTo>
                    <a:pt x="961" y="1297"/>
                  </a:lnTo>
                  <a:lnTo>
                    <a:pt x="961" y="1009"/>
                  </a:lnTo>
                  <a:lnTo>
                    <a:pt x="961" y="721"/>
                  </a:lnTo>
                  <a:lnTo>
                    <a:pt x="864" y="433"/>
                  </a:lnTo>
                  <a:lnTo>
                    <a:pt x="720" y="192"/>
                  </a:lnTo>
                  <a:lnTo>
                    <a:pt x="576" y="48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422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9" name="Google Shape;4799;p70"/>
            <p:cNvSpPr/>
            <p:nvPr/>
          </p:nvSpPr>
          <p:spPr>
            <a:xfrm>
              <a:off x="2763050" y="941275"/>
              <a:ext cx="24025" cy="43250"/>
            </a:xfrm>
            <a:custGeom>
              <a:avLst/>
              <a:gdLst/>
              <a:ahLst/>
              <a:cxnLst/>
              <a:rect l="l" t="t" r="r" b="b"/>
              <a:pathLst>
                <a:path w="961" h="1730" fill="none" extrusionOk="0">
                  <a:moveTo>
                    <a:pt x="432" y="0"/>
                  </a:moveTo>
                  <a:lnTo>
                    <a:pt x="432" y="0"/>
                  </a:lnTo>
                  <a:lnTo>
                    <a:pt x="336" y="0"/>
                  </a:lnTo>
                  <a:lnTo>
                    <a:pt x="288" y="48"/>
                  </a:lnTo>
                  <a:lnTo>
                    <a:pt x="144" y="240"/>
                  </a:lnTo>
                  <a:lnTo>
                    <a:pt x="48" y="481"/>
                  </a:lnTo>
                  <a:lnTo>
                    <a:pt x="0" y="817"/>
                  </a:lnTo>
                  <a:lnTo>
                    <a:pt x="0" y="1105"/>
                  </a:lnTo>
                  <a:lnTo>
                    <a:pt x="96" y="1393"/>
                  </a:lnTo>
                  <a:lnTo>
                    <a:pt x="240" y="1633"/>
                  </a:lnTo>
                  <a:lnTo>
                    <a:pt x="336" y="1681"/>
                  </a:lnTo>
                  <a:lnTo>
                    <a:pt x="432" y="1729"/>
                  </a:lnTo>
                  <a:lnTo>
                    <a:pt x="432" y="1729"/>
                  </a:lnTo>
                  <a:lnTo>
                    <a:pt x="528" y="1729"/>
                  </a:lnTo>
                  <a:lnTo>
                    <a:pt x="528" y="1729"/>
                  </a:lnTo>
                  <a:lnTo>
                    <a:pt x="624" y="1729"/>
                  </a:lnTo>
                  <a:lnTo>
                    <a:pt x="720" y="1681"/>
                  </a:lnTo>
                  <a:lnTo>
                    <a:pt x="864" y="1537"/>
                  </a:lnTo>
                  <a:lnTo>
                    <a:pt x="961" y="1297"/>
                  </a:lnTo>
                  <a:lnTo>
                    <a:pt x="961" y="1009"/>
                  </a:lnTo>
                  <a:lnTo>
                    <a:pt x="961" y="721"/>
                  </a:lnTo>
                  <a:lnTo>
                    <a:pt x="864" y="433"/>
                  </a:lnTo>
                  <a:lnTo>
                    <a:pt x="720" y="192"/>
                  </a:lnTo>
                  <a:lnTo>
                    <a:pt x="576" y="48"/>
                  </a:lnTo>
                  <a:lnTo>
                    <a:pt x="576" y="48"/>
                  </a:lnTo>
                  <a:lnTo>
                    <a:pt x="4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204" y="1176712"/>
            <a:ext cx="3837588" cy="2976031"/>
          </a:xfrm>
          <a:prstGeom prst="rect">
            <a:avLst/>
          </a:prstGeom>
          <a:ln w="1143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537" name="Google Shape;3537;p55"/>
          <p:cNvSpPr txBox="1">
            <a:spLocks noGrp="1"/>
          </p:cNvSpPr>
          <p:nvPr>
            <p:ph type="subTitle" idx="1"/>
          </p:nvPr>
        </p:nvSpPr>
        <p:spPr>
          <a:xfrm>
            <a:off x="4893174" y="1892154"/>
            <a:ext cx="3964200" cy="2739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Based on the </a:t>
            </a:r>
            <a:r>
              <a:rPr lang="en-US" altLang="zh-CN" dirty="0"/>
              <a:t> tripartite model of thinking by Keith E. Stanovich</a:t>
            </a:r>
            <a:r>
              <a:rPr lang="en-US" dirty="0"/>
              <a:t>, we obtain the design strategy.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 so that complex algorithmic mind processes receive some assistance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Designed so that the behavior of the algorithmic mind triggers positive reflective mindfulness, generates positive beliefs and habits, etc.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Children's triple mind is fragile and immature and needs to be guided appropriately.</a:t>
            </a:r>
            <a:endParaRPr lang="en-US" dirty="0"/>
          </a:p>
          <a:p>
            <a:pPr marL="0" indent="0">
              <a:spcAft>
                <a:spcPts val="1600"/>
              </a:spcAft>
            </a:pPr>
            <a:endParaRPr dirty="0"/>
          </a:p>
        </p:txBody>
      </p:sp>
      <p:grpSp>
        <p:nvGrpSpPr>
          <p:cNvPr id="3538" name="Google Shape;3538;p55"/>
          <p:cNvGrpSpPr/>
          <p:nvPr/>
        </p:nvGrpSpPr>
        <p:grpSpPr>
          <a:xfrm>
            <a:off x="3775049" y="601159"/>
            <a:ext cx="475779" cy="475800"/>
            <a:chOff x="1460350" y="2402425"/>
            <a:chExt cx="208950" cy="208950"/>
          </a:xfrm>
        </p:grpSpPr>
        <p:sp>
          <p:nvSpPr>
            <p:cNvPr id="3539" name="Google Shape;3539;p5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0" name="Google Shape;3540;p5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1" name="Google Shape;3541;p5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2" name="Google Shape;3542;p5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3" name="Google Shape;3543;p5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4" name="Google Shape;3544;p55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5" name="Google Shape;3545;p55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6" name="Google Shape;3546;p55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7" name="Google Shape;3547;p55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8" name="Google Shape;3548;p5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9" name="Google Shape;3549;p5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0" name="Google Shape;3550;p5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1" name="Google Shape;3551;p55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2" name="Google Shape;3552;p5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3" name="Google Shape;3553;p5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4" name="Google Shape;3554;p55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5" name="Google Shape;3555;p5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6" name="Google Shape;3556;p5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7" name="Google Shape;3557;p5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8" name="Google Shape;3558;p55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9" name="Google Shape;3559;p5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0" name="Google Shape;3560;p5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1" name="Google Shape;3561;p5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2" name="Google Shape;3562;p5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3" name="Google Shape;3563;p5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4" name="Google Shape;3564;p5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5" name="Google Shape;3565;p5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6" name="Google Shape;3566;p5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67" name="Google Shape;3567;p55"/>
          <p:cNvGrpSpPr/>
          <p:nvPr/>
        </p:nvGrpSpPr>
        <p:grpSpPr>
          <a:xfrm rot="3427705">
            <a:off x="422621" y="4226129"/>
            <a:ext cx="340783" cy="340829"/>
            <a:chOff x="1460350" y="2402425"/>
            <a:chExt cx="208950" cy="208950"/>
          </a:xfrm>
        </p:grpSpPr>
        <p:sp>
          <p:nvSpPr>
            <p:cNvPr id="3568" name="Google Shape;3568;p5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extrusionOk="0">
                  <a:moveTo>
                    <a:pt x="4035" y="1"/>
                  </a:moveTo>
                  <a:lnTo>
                    <a:pt x="3651" y="49"/>
                  </a:lnTo>
                  <a:lnTo>
                    <a:pt x="3218" y="97"/>
                  </a:lnTo>
                  <a:lnTo>
                    <a:pt x="2786" y="241"/>
                  </a:lnTo>
                  <a:lnTo>
                    <a:pt x="2402" y="385"/>
                  </a:lnTo>
                  <a:lnTo>
                    <a:pt x="2066" y="577"/>
                  </a:lnTo>
                  <a:lnTo>
                    <a:pt x="1682" y="817"/>
                  </a:lnTo>
                  <a:lnTo>
                    <a:pt x="1393" y="1058"/>
                  </a:lnTo>
                  <a:lnTo>
                    <a:pt x="1105" y="1346"/>
                  </a:lnTo>
                  <a:lnTo>
                    <a:pt x="865" y="1634"/>
                  </a:lnTo>
                  <a:lnTo>
                    <a:pt x="625" y="1970"/>
                  </a:lnTo>
                  <a:lnTo>
                    <a:pt x="433" y="2354"/>
                  </a:lnTo>
                  <a:lnTo>
                    <a:pt x="241" y="2690"/>
                  </a:lnTo>
                  <a:lnTo>
                    <a:pt x="145" y="3075"/>
                  </a:lnTo>
                  <a:lnTo>
                    <a:pt x="49" y="3459"/>
                  </a:lnTo>
                  <a:lnTo>
                    <a:pt x="1" y="3891"/>
                  </a:lnTo>
                  <a:lnTo>
                    <a:pt x="1" y="4323"/>
                  </a:lnTo>
                  <a:lnTo>
                    <a:pt x="49" y="4707"/>
                  </a:lnTo>
                  <a:lnTo>
                    <a:pt x="97" y="5140"/>
                  </a:lnTo>
                  <a:lnTo>
                    <a:pt x="241" y="5572"/>
                  </a:lnTo>
                  <a:lnTo>
                    <a:pt x="385" y="5956"/>
                  </a:lnTo>
                  <a:lnTo>
                    <a:pt x="577" y="6292"/>
                  </a:lnTo>
                  <a:lnTo>
                    <a:pt x="817" y="6628"/>
                  </a:lnTo>
                  <a:lnTo>
                    <a:pt x="1057" y="6965"/>
                  </a:lnTo>
                  <a:lnTo>
                    <a:pt x="1345" y="7253"/>
                  </a:lnTo>
                  <a:lnTo>
                    <a:pt x="1634" y="7493"/>
                  </a:lnTo>
                  <a:lnTo>
                    <a:pt x="1970" y="7733"/>
                  </a:lnTo>
                  <a:lnTo>
                    <a:pt x="2306" y="7925"/>
                  </a:lnTo>
                  <a:lnTo>
                    <a:pt x="2690" y="8069"/>
                  </a:lnTo>
                  <a:lnTo>
                    <a:pt x="3074" y="8213"/>
                  </a:lnTo>
                  <a:lnTo>
                    <a:pt x="3458" y="8309"/>
                  </a:lnTo>
                  <a:lnTo>
                    <a:pt x="3891" y="8357"/>
                  </a:lnTo>
                  <a:lnTo>
                    <a:pt x="4275" y="8357"/>
                  </a:lnTo>
                  <a:lnTo>
                    <a:pt x="4707" y="8309"/>
                  </a:lnTo>
                  <a:lnTo>
                    <a:pt x="5139" y="8261"/>
                  </a:lnTo>
                  <a:lnTo>
                    <a:pt x="5524" y="8117"/>
                  </a:lnTo>
                  <a:lnTo>
                    <a:pt x="5956" y="7973"/>
                  </a:lnTo>
                  <a:lnTo>
                    <a:pt x="6292" y="7781"/>
                  </a:lnTo>
                  <a:lnTo>
                    <a:pt x="6628" y="7541"/>
                  </a:lnTo>
                  <a:lnTo>
                    <a:pt x="6964" y="7301"/>
                  </a:lnTo>
                  <a:lnTo>
                    <a:pt x="7252" y="7013"/>
                  </a:lnTo>
                  <a:lnTo>
                    <a:pt x="7493" y="6724"/>
                  </a:lnTo>
                  <a:lnTo>
                    <a:pt x="7733" y="6388"/>
                  </a:lnTo>
                  <a:lnTo>
                    <a:pt x="7925" y="6004"/>
                  </a:lnTo>
                  <a:lnTo>
                    <a:pt x="8069" y="5668"/>
                  </a:lnTo>
                  <a:lnTo>
                    <a:pt x="8213" y="5284"/>
                  </a:lnTo>
                  <a:lnTo>
                    <a:pt x="8309" y="4900"/>
                  </a:lnTo>
                  <a:lnTo>
                    <a:pt x="8357" y="4467"/>
                  </a:lnTo>
                  <a:lnTo>
                    <a:pt x="8357" y="4035"/>
                  </a:lnTo>
                  <a:lnTo>
                    <a:pt x="8309" y="3651"/>
                  </a:lnTo>
                  <a:lnTo>
                    <a:pt x="8261" y="3219"/>
                  </a:lnTo>
                  <a:lnTo>
                    <a:pt x="8117" y="2786"/>
                  </a:lnTo>
                  <a:lnTo>
                    <a:pt x="7973" y="2402"/>
                  </a:lnTo>
                  <a:lnTo>
                    <a:pt x="7781" y="2066"/>
                  </a:lnTo>
                  <a:lnTo>
                    <a:pt x="7541" y="1730"/>
                  </a:lnTo>
                  <a:lnTo>
                    <a:pt x="7300" y="1394"/>
                  </a:lnTo>
                  <a:lnTo>
                    <a:pt x="7012" y="1106"/>
                  </a:lnTo>
                  <a:lnTo>
                    <a:pt x="6724" y="865"/>
                  </a:lnTo>
                  <a:lnTo>
                    <a:pt x="6388" y="625"/>
                  </a:lnTo>
                  <a:lnTo>
                    <a:pt x="6004" y="433"/>
                  </a:lnTo>
                  <a:lnTo>
                    <a:pt x="5668" y="289"/>
                  </a:lnTo>
                  <a:lnTo>
                    <a:pt x="5283" y="145"/>
                  </a:lnTo>
                  <a:lnTo>
                    <a:pt x="4851" y="49"/>
                  </a:lnTo>
                  <a:lnTo>
                    <a:pt x="44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9" name="Google Shape;3569;p55"/>
            <p:cNvSpPr/>
            <p:nvPr/>
          </p:nvSpPr>
          <p:spPr>
            <a:xfrm>
              <a:off x="1460350" y="2402425"/>
              <a:ext cx="208950" cy="208950"/>
            </a:xfrm>
            <a:custGeom>
              <a:avLst/>
              <a:gdLst/>
              <a:ahLst/>
              <a:cxnLst/>
              <a:rect l="l" t="t" r="r" b="b"/>
              <a:pathLst>
                <a:path w="8358" h="8358" fill="none" extrusionOk="0">
                  <a:moveTo>
                    <a:pt x="8261" y="3219"/>
                  </a:moveTo>
                  <a:lnTo>
                    <a:pt x="8261" y="3219"/>
                  </a:lnTo>
                  <a:lnTo>
                    <a:pt x="8309" y="3651"/>
                  </a:lnTo>
                  <a:lnTo>
                    <a:pt x="8357" y="4035"/>
                  </a:lnTo>
                  <a:lnTo>
                    <a:pt x="8357" y="4467"/>
                  </a:lnTo>
                  <a:lnTo>
                    <a:pt x="8309" y="4900"/>
                  </a:lnTo>
                  <a:lnTo>
                    <a:pt x="8213" y="5284"/>
                  </a:lnTo>
                  <a:lnTo>
                    <a:pt x="8069" y="5668"/>
                  </a:lnTo>
                  <a:lnTo>
                    <a:pt x="7925" y="6004"/>
                  </a:lnTo>
                  <a:lnTo>
                    <a:pt x="7733" y="6388"/>
                  </a:lnTo>
                  <a:lnTo>
                    <a:pt x="7493" y="6724"/>
                  </a:lnTo>
                  <a:lnTo>
                    <a:pt x="7252" y="7013"/>
                  </a:lnTo>
                  <a:lnTo>
                    <a:pt x="6964" y="7301"/>
                  </a:lnTo>
                  <a:lnTo>
                    <a:pt x="6628" y="7541"/>
                  </a:lnTo>
                  <a:lnTo>
                    <a:pt x="6292" y="7781"/>
                  </a:lnTo>
                  <a:lnTo>
                    <a:pt x="5956" y="7973"/>
                  </a:lnTo>
                  <a:lnTo>
                    <a:pt x="5524" y="8117"/>
                  </a:lnTo>
                  <a:lnTo>
                    <a:pt x="5139" y="8261"/>
                  </a:lnTo>
                  <a:lnTo>
                    <a:pt x="5139" y="8261"/>
                  </a:lnTo>
                  <a:lnTo>
                    <a:pt x="4707" y="8309"/>
                  </a:lnTo>
                  <a:lnTo>
                    <a:pt x="4275" y="8357"/>
                  </a:lnTo>
                  <a:lnTo>
                    <a:pt x="3891" y="8357"/>
                  </a:lnTo>
                  <a:lnTo>
                    <a:pt x="3458" y="8309"/>
                  </a:lnTo>
                  <a:lnTo>
                    <a:pt x="3074" y="8213"/>
                  </a:lnTo>
                  <a:lnTo>
                    <a:pt x="2690" y="8069"/>
                  </a:lnTo>
                  <a:lnTo>
                    <a:pt x="2306" y="7925"/>
                  </a:lnTo>
                  <a:lnTo>
                    <a:pt x="1970" y="7733"/>
                  </a:lnTo>
                  <a:lnTo>
                    <a:pt x="1634" y="7493"/>
                  </a:lnTo>
                  <a:lnTo>
                    <a:pt x="1345" y="7253"/>
                  </a:lnTo>
                  <a:lnTo>
                    <a:pt x="1057" y="6965"/>
                  </a:lnTo>
                  <a:lnTo>
                    <a:pt x="817" y="6628"/>
                  </a:lnTo>
                  <a:lnTo>
                    <a:pt x="577" y="6292"/>
                  </a:lnTo>
                  <a:lnTo>
                    <a:pt x="385" y="5956"/>
                  </a:lnTo>
                  <a:lnTo>
                    <a:pt x="241" y="5572"/>
                  </a:lnTo>
                  <a:lnTo>
                    <a:pt x="97" y="5140"/>
                  </a:lnTo>
                  <a:lnTo>
                    <a:pt x="97" y="5140"/>
                  </a:lnTo>
                  <a:lnTo>
                    <a:pt x="49" y="4707"/>
                  </a:lnTo>
                  <a:lnTo>
                    <a:pt x="1" y="4323"/>
                  </a:lnTo>
                  <a:lnTo>
                    <a:pt x="1" y="3891"/>
                  </a:lnTo>
                  <a:lnTo>
                    <a:pt x="49" y="3459"/>
                  </a:lnTo>
                  <a:lnTo>
                    <a:pt x="145" y="3075"/>
                  </a:lnTo>
                  <a:lnTo>
                    <a:pt x="241" y="2690"/>
                  </a:lnTo>
                  <a:lnTo>
                    <a:pt x="433" y="2354"/>
                  </a:lnTo>
                  <a:lnTo>
                    <a:pt x="625" y="1970"/>
                  </a:lnTo>
                  <a:lnTo>
                    <a:pt x="865" y="1634"/>
                  </a:lnTo>
                  <a:lnTo>
                    <a:pt x="1105" y="1346"/>
                  </a:lnTo>
                  <a:lnTo>
                    <a:pt x="1393" y="1058"/>
                  </a:lnTo>
                  <a:lnTo>
                    <a:pt x="1682" y="817"/>
                  </a:lnTo>
                  <a:lnTo>
                    <a:pt x="2066" y="577"/>
                  </a:lnTo>
                  <a:lnTo>
                    <a:pt x="2402" y="385"/>
                  </a:lnTo>
                  <a:lnTo>
                    <a:pt x="2786" y="241"/>
                  </a:lnTo>
                  <a:lnTo>
                    <a:pt x="3218" y="97"/>
                  </a:lnTo>
                  <a:lnTo>
                    <a:pt x="3218" y="97"/>
                  </a:lnTo>
                  <a:lnTo>
                    <a:pt x="3651" y="49"/>
                  </a:lnTo>
                  <a:lnTo>
                    <a:pt x="4035" y="1"/>
                  </a:lnTo>
                  <a:lnTo>
                    <a:pt x="4467" y="1"/>
                  </a:lnTo>
                  <a:lnTo>
                    <a:pt x="4851" y="49"/>
                  </a:lnTo>
                  <a:lnTo>
                    <a:pt x="5283" y="145"/>
                  </a:lnTo>
                  <a:lnTo>
                    <a:pt x="5668" y="289"/>
                  </a:lnTo>
                  <a:lnTo>
                    <a:pt x="6004" y="433"/>
                  </a:lnTo>
                  <a:lnTo>
                    <a:pt x="6388" y="625"/>
                  </a:lnTo>
                  <a:lnTo>
                    <a:pt x="6724" y="865"/>
                  </a:lnTo>
                  <a:lnTo>
                    <a:pt x="7012" y="1106"/>
                  </a:lnTo>
                  <a:lnTo>
                    <a:pt x="7300" y="1394"/>
                  </a:lnTo>
                  <a:lnTo>
                    <a:pt x="7541" y="1730"/>
                  </a:lnTo>
                  <a:lnTo>
                    <a:pt x="7781" y="2066"/>
                  </a:lnTo>
                  <a:lnTo>
                    <a:pt x="7973" y="2402"/>
                  </a:lnTo>
                  <a:lnTo>
                    <a:pt x="8117" y="2786"/>
                  </a:lnTo>
                  <a:lnTo>
                    <a:pt x="8261" y="32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0" name="Google Shape;3570;p5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extrusionOk="0">
                  <a:moveTo>
                    <a:pt x="2546" y="192"/>
                  </a:moveTo>
                  <a:lnTo>
                    <a:pt x="2786" y="240"/>
                  </a:lnTo>
                  <a:lnTo>
                    <a:pt x="3026" y="289"/>
                  </a:lnTo>
                  <a:lnTo>
                    <a:pt x="3266" y="385"/>
                  </a:lnTo>
                  <a:lnTo>
                    <a:pt x="3458" y="529"/>
                  </a:lnTo>
                  <a:lnTo>
                    <a:pt x="3554" y="673"/>
                  </a:lnTo>
                  <a:lnTo>
                    <a:pt x="3650" y="865"/>
                  </a:lnTo>
                  <a:lnTo>
                    <a:pt x="3650" y="1057"/>
                  </a:lnTo>
                  <a:lnTo>
                    <a:pt x="3506" y="1249"/>
                  </a:lnTo>
                  <a:lnTo>
                    <a:pt x="3362" y="1393"/>
                  </a:lnTo>
                  <a:lnTo>
                    <a:pt x="3170" y="1537"/>
                  </a:lnTo>
                  <a:lnTo>
                    <a:pt x="2930" y="1585"/>
                  </a:lnTo>
                  <a:lnTo>
                    <a:pt x="2690" y="1633"/>
                  </a:lnTo>
                  <a:lnTo>
                    <a:pt x="2450" y="1585"/>
                  </a:lnTo>
                  <a:lnTo>
                    <a:pt x="2210" y="1537"/>
                  </a:lnTo>
                  <a:lnTo>
                    <a:pt x="1969" y="1441"/>
                  </a:lnTo>
                  <a:lnTo>
                    <a:pt x="1777" y="1297"/>
                  </a:lnTo>
                  <a:lnTo>
                    <a:pt x="1633" y="1105"/>
                  </a:lnTo>
                  <a:lnTo>
                    <a:pt x="1585" y="961"/>
                  </a:lnTo>
                  <a:lnTo>
                    <a:pt x="1585" y="769"/>
                  </a:lnTo>
                  <a:lnTo>
                    <a:pt x="1681" y="577"/>
                  </a:lnTo>
                  <a:lnTo>
                    <a:pt x="1873" y="385"/>
                  </a:lnTo>
                  <a:lnTo>
                    <a:pt x="2065" y="289"/>
                  </a:lnTo>
                  <a:lnTo>
                    <a:pt x="2306" y="240"/>
                  </a:lnTo>
                  <a:lnTo>
                    <a:pt x="2546" y="192"/>
                  </a:lnTo>
                  <a:close/>
                  <a:moveTo>
                    <a:pt x="2306" y="0"/>
                  </a:move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1" name="Google Shape;3571;p5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1105" y="1441"/>
                  </a:moveTo>
                  <a:lnTo>
                    <a:pt x="1105" y="1441"/>
                  </a:lnTo>
                  <a:lnTo>
                    <a:pt x="865" y="1393"/>
                  </a:lnTo>
                  <a:lnTo>
                    <a:pt x="625" y="1345"/>
                  </a:lnTo>
                  <a:lnTo>
                    <a:pt x="384" y="1249"/>
                  </a:lnTo>
                  <a:lnTo>
                    <a:pt x="192" y="1105"/>
                  </a:lnTo>
                  <a:lnTo>
                    <a:pt x="48" y="913"/>
                  </a:lnTo>
                  <a:lnTo>
                    <a:pt x="0" y="769"/>
                  </a:lnTo>
                  <a:lnTo>
                    <a:pt x="0" y="577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288" y="193"/>
                  </a:lnTo>
                  <a:lnTo>
                    <a:pt x="480" y="97"/>
                  </a:lnTo>
                  <a:lnTo>
                    <a:pt x="721" y="48"/>
                  </a:lnTo>
                  <a:lnTo>
                    <a:pt x="961" y="0"/>
                  </a:lnTo>
                  <a:lnTo>
                    <a:pt x="961" y="0"/>
                  </a:lnTo>
                  <a:lnTo>
                    <a:pt x="1201" y="48"/>
                  </a:lnTo>
                  <a:lnTo>
                    <a:pt x="1441" y="97"/>
                  </a:lnTo>
                  <a:lnTo>
                    <a:pt x="1681" y="193"/>
                  </a:lnTo>
                  <a:lnTo>
                    <a:pt x="1873" y="337"/>
                  </a:lnTo>
                  <a:lnTo>
                    <a:pt x="1969" y="481"/>
                  </a:lnTo>
                  <a:lnTo>
                    <a:pt x="2065" y="673"/>
                  </a:lnTo>
                  <a:lnTo>
                    <a:pt x="2065" y="865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1777" y="1201"/>
                  </a:lnTo>
                  <a:lnTo>
                    <a:pt x="1585" y="1345"/>
                  </a:lnTo>
                  <a:lnTo>
                    <a:pt x="1345" y="1393"/>
                  </a:lnTo>
                  <a:lnTo>
                    <a:pt x="1105" y="14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2" name="Google Shape;3572;p55"/>
            <p:cNvSpPr/>
            <p:nvPr/>
          </p:nvSpPr>
          <p:spPr>
            <a:xfrm>
              <a:off x="1495175" y="2421650"/>
              <a:ext cx="122475" cy="91275"/>
            </a:xfrm>
            <a:custGeom>
              <a:avLst/>
              <a:gdLst/>
              <a:ahLst/>
              <a:cxnLst/>
              <a:rect l="l" t="t" r="r" b="b"/>
              <a:pathLst>
                <a:path w="4899" h="3651" fill="none" extrusionOk="0">
                  <a:moveTo>
                    <a:pt x="2642" y="0"/>
                  </a:moveTo>
                  <a:lnTo>
                    <a:pt x="2642" y="0"/>
                  </a:lnTo>
                  <a:lnTo>
                    <a:pt x="2306" y="0"/>
                  </a:lnTo>
                  <a:lnTo>
                    <a:pt x="1969" y="48"/>
                  </a:lnTo>
                  <a:lnTo>
                    <a:pt x="1585" y="144"/>
                  </a:lnTo>
                  <a:lnTo>
                    <a:pt x="1249" y="289"/>
                  </a:lnTo>
                  <a:lnTo>
                    <a:pt x="1249" y="289"/>
                  </a:lnTo>
                  <a:lnTo>
                    <a:pt x="865" y="481"/>
                  </a:lnTo>
                  <a:lnTo>
                    <a:pt x="529" y="721"/>
                  </a:lnTo>
                  <a:lnTo>
                    <a:pt x="289" y="961"/>
                  </a:lnTo>
                  <a:lnTo>
                    <a:pt x="144" y="1249"/>
                  </a:lnTo>
                  <a:lnTo>
                    <a:pt x="48" y="1489"/>
                  </a:lnTo>
                  <a:lnTo>
                    <a:pt x="0" y="1777"/>
                  </a:lnTo>
                  <a:lnTo>
                    <a:pt x="0" y="2065"/>
                  </a:lnTo>
                  <a:lnTo>
                    <a:pt x="96" y="2354"/>
                  </a:lnTo>
                  <a:lnTo>
                    <a:pt x="192" y="2594"/>
                  </a:lnTo>
                  <a:lnTo>
                    <a:pt x="385" y="2882"/>
                  </a:lnTo>
                  <a:lnTo>
                    <a:pt x="577" y="3074"/>
                  </a:lnTo>
                  <a:lnTo>
                    <a:pt x="865" y="3266"/>
                  </a:lnTo>
                  <a:lnTo>
                    <a:pt x="1153" y="3458"/>
                  </a:lnTo>
                  <a:lnTo>
                    <a:pt x="1441" y="3554"/>
                  </a:lnTo>
                  <a:lnTo>
                    <a:pt x="1825" y="3650"/>
                  </a:lnTo>
                  <a:lnTo>
                    <a:pt x="2210" y="3650"/>
                  </a:lnTo>
                  <a:lnTo>
                    <a:pt x="2210" y="3650"/>
                  </a:lnTo>
                  <a:lnTo>
                    <a:pt x="2594" y="3650"/>
                  </a:lnTo>
                  <a:lnTo>
                    <a:pt x="2978" y="3554"/>
                  </a:lnTo>
                  <a:lnTo>
                    <a:pt x="3410" y="3410"/>
                  </a:lnTo>
                  <a:lnTo>
                    <a:pt x="3842" y="3170"/>
                  </a:lnTo>
                  <a:lnTo>
                    <a:pt x="3842" y="3170"/>
                  </a:lnTo>
                  <a:lnTo>
                    <a:pt x="4179" y="2978"/>
                  </a:lnTo>
                  <a:lnTo>
                    <a:pt x="4467" y="2690"/>
                  </a:lnTo>
                  <a:lnTo>
                    <a:pt x="4659" y="2450"/>
                  </a:lnTo>
                  <a:lnTo>
                    <a:pt x="4803" y="2210"/>
                  </a:lnTo>
                  <a:lnTo>
                    <a:pt x="4899" y="1921"/>
                  </a:lnTo>
                  <a:lnTo>
                    <a:pt x="4899" y="1633"/>
                  </a:lnTo>
                  <a:lnTo>
                    <a:pt x="4851" y="1393"/>
                  </a:lnTo>
                  <a:lnTo>
                    <a:pt x="4803" y="1153"/>
                  </a:lnTo>
                  <a:lnTo>
                    <a:pt x="4659" y="913"/>
                  </a:lnTo>
                  <a:lnTo>
                    <a:pt x="4467" y="673"/>
                  </a:lnTo>
                  <a:lnTo>
                    <a:pt x="4227" y="481"/>
                  </a:lnTo>
                  <a:lnTo>
                    <a:pt x="3986" y="337"/>
                  </a:lnTo>
                  <a:lnTo>
                    <a:pt x="3698" y="192"/>
                  </a:lnTo>
                  <a:lnTo>
                    <a:pt x="3362" y="48"/>
                  </a:lnTo>
                  <a:lnTo>
                    <a:pt x="3026" y="0"/>
                  </a:lnTo>
                  <a:lnTo>
                    <a:pt x="2642" y="0"/>
                  </a:lnTo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3" name="Google Shape;3573;p55"/>
            <p:cNvSpPr/>
            <p:nvPr/>
          </p:nvSpPr>
          <p:spPr>
            <a:xfrm>
              <a:off x="1582825" y="2607750"/>
              <a:ext cx="10825" cy="2425"/>
            </a:xfrm>
            <a:custGeom>
              <a:avLst/>
              <a:gdLst/>
              <a:ahLst/>
              <a:cxnLst/>
              <a:rect l="l" t="t" r="r" b="b"/>
              <a:pathLst>
                <a:path w="433" h="97" extrusionOk="0">
                  <a:moveTo>
                    <a:pt x="0" y="96"/>
                  </a:move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close/>
                  <a:moveTo>
                    <a:pt x="48" y="96"/>
                  </a:move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40" y="48"/>
                  </a:move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lnTo>
                    <a:pt x="240" y="48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48"/>
                  </a:lnTo>
                  <a:lnTo>
                    <a:pt x="288" y="48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288" y="0"/>
                  </a:move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288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288" y="0"/>
                  </a:lnTo>
                  <a:lnTo>
                    <a:pt x="288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36" y="0"/>
                  </a:move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36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384" y="0"/>
                  </a:move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84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  <a:moveTo>
                    <a:pt x="432" y="0"/>
                  </a:move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4" name="Google Shape;3574;p55"/>
            <p:cNvSpPr/>
            <p:nvPr/>
          </p:nvSpPr>
          <p:spPr>
            <a:xfrm>
              <a:off x="15828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5" name="Google Shape;3575;p55"/>
            <p:cNvSpPr/>
            <p:nvPr/>
          </p:nvSpPr>
          <p:spPr>
            <a:xfrm>
              <a:off x="1584025" y="261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6" name="Google Shape;3576;p55"/>
            <p:cNvSpPr/>
            <p:nvPr/>
          </p:nvSpPr>
          <p:spPr>
            <a:xfrm>
              <a:off x="1584025" y="2608950"/>
              <a:ext cx="4825" cy="1225"/>
            </a:xfrm>
            <a:custGeom>
              <a:avLst/>
              <a:gdLst/>
              <a:ahLst/>
              <a:cxnLst/>
              <a:rect l="l" t="t" r="r" b="b"/>
              <a:pathLst>
                <a:path w="193" h="49" fill="none" extrusionOk="0">
                  <a:moveTo>
                    <a:pt x="192" y="0"/>
                  </a:moveTo>
                  <a:lnTo>
                    <a:pt x="192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7" name="Google Shape;3577;p5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8" name="Google Shape;3578;p5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9" name="Google Shape;3579;p55"/>
            <p:cNvSpPr/>
            <p:nvPr/>
          </p:nvSpPr>
          <p:spPr>
            <a:xfrm>
              <a:off x="1588825" y="2608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0" name="Google Shape;3580;p55"/>
            <p:cNvSpPr/>
            <p:nvPr/>
          </p:nvSpPr>
          <p:spPr>
            <a:xfrm>
              <a:off x="1590025" y="26077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1" name="Google Shape;3581;p5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2" name="Google Shape;3582;p55"/>
            <p:cNvSpPr/>
            <p:nvPr/>
          </p:nvSpPr>
          <p:spPr>
            <a:xfrm>
              <a:off x="15900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3" name="Google Shape;3583;p55"/>
            <p:cNvSpPr/>
            <p:nvPr/>
          </p:nvSpPr>
          <p:spPr>
            <a:xfrm>
              <a:off x="15900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4" name="Google Shape;3584;p5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5" name="Google Shape;3585;p5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6" name="Google Shape;3586;p55"/>
            <p:cNvSpPr/>
            <p:nvPr/>
          </p:nvSpPr>
          <p:spPr>
            <a:xfrm>
              <a:off x="15912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7" name="Google Shape;3587;p55"/>
            <p:cNvSpPr/>
            <p:nvPr/>
          </p:nvSpPr>
          <p:spPr>
            <a:xfrm>
              <a:off x="1591225" y="2607750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48" y="0"/>
                  </a:moveTo>
                  <a:lnTo>
                    <a:pt x="4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8" name="Google Shape;3588;p5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9" name="Google Shape;3589;p55"/>
            <p:cNvSpPr/>
            <p:nvPr/>
          </p:nvSpPr>
          <p:spPr>
            <a:xfrm>
              <a:off x="15924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0" name="Google Shape;3590;p5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1" name="Google Shape;3591;p55"/>
            <p:cNvSpPr/>
            <p:nvPr/>
          </p:nvSpPr>
          <p:spPr>
            <a:xfrm>
              <a:off x="1593625" y="2607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2" name="Google Shape;3592;p5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fill="none" extrusionOk="0">
                  <a:moveTo>
                    <a:pt x="7684" y="0"/>
                  </a:moveTo>
                  <a:lnTo>
                    <a:pt x="7684" y="0"/>
                  </a:ln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3314" y="2738"/>
                  </a:lnTo>
                  <a:lnTo>
                    <a:pt x="3314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14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562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10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3" name="Google Shape;3593;p5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extrusionOk="0">
                  <a:moveTo>
                    <a:pt x="961" y="0"/>
                  </a:move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FFFF">
                <a:alpha val="24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4" name="Google Shape;3594;p55"/>
            <p:cNvSpPr/>
            <p:nvPr/>
          </p:nvSpPr>
          <p:spPr>
            <a:xfrm>
              <a:off x="1534800" y="2426450"/>
              <a:ext cx="51650" cy="36050"/>
            </a:xfrm>
            <a:custGeom>
              <a:avLst/>
              <a:gdLst/>
              <a:ahLst/>
              <a:cxnLst/>
              <a:rect l="l" t="t" r="r" b="b"/>
              <a:pathLst>
                <a:path w="2066" h="1442" fill="none" extrusionOk="0">
                  <a:moveTo>
                    <a:pt x="961" y="0"/>
                  </a:moveTo>
                  <a:lnTo>
                    <a:pt x="961" y="0"/>
                  </a:lnTo>
                  <a:lnTo>
                    <a:pt x="721" y="48"/>
                  </a:lnTo>
                  <a:lnTo>
                    <a:pt x="480" y="97"/>
                  </a:lnTo>
                  <a:lnTo>
                    <a:pt x="288" y="193"/>
                  </a:lnTo>
                  <a:lnTo>
                    <a:pt x="96" y="385"/>
                  </a:lnTo>
                  <a:lnTo>
                    <a:pt x="96" y="385"/>
                  </a:lnTo>
                  <a:lnTo>
                    <a:pt x="0" y="577"/>
                  </a:lnTo>
                  <a:lnTo>
                    <a:pt x="0" y="769"/>
                  </a:lnTo>
                  <a:lnTo>
                    <a:pt x="48" y="913"/>
                  </a:lnTo>
                  <a:lnTo>
                    <a:pt x="192" y="1105"/>
                  </a:lnTo>
                  <a:lnTo>
                    <a:pt x="384" y="1249"/>
                  </a:lnTo>
                  <a:lnTo>
                    <a:pt x="625" y="1345"/>
                  </a:lnTo>
                  <a:lnTo>
                    <a:pt x="865" y="1393"/>
                  </a:lnTo>
                  <a:lnTo>
                    <a:pt x="1105" y="1441"/>
                  </a:lnTo>
                  <a:lnTo>
                    <a:pt x="1105" y="1441"/>
                  </a:lnTo>
                  <a:lnTo>
                    <a:pt x="1345" y="1393"/>
                  </a:lnTo>
                  <a:lnTo>
                    <a:pt x="1585" y="1345"/>
                  </a:lnTo>
                  <a:lnTo>
                    <a:pt x="1777" y="1201"/>
                  </a:lnTo>
                  <a:lnTo>
                    <a:pt x="1921" y="1057"/>
                  </a:lnTo>
                  <a:lnTo>
                    <a:pt x="1921" y="1057"/>
                  </a:lnTo>
                  <a:lnTo>
                    <a:pt x="2065" y="865"/>
                  </a:lnTo>
                  <a:lnTo>
                    <a:pt x="2065" y="673"/>
                  </a:lnTo>
                  <a:lnTo>
                    <a:pt x="1969" y="481"/>
                  </a:lnTo>
                  <a:lnTo>
                    <a:pt x="1873" y="337"/>
                  </a:lnTo>
                  <a:lnTo>
                    <a:pt x="1681" y="193"/>
                  </a:lnTo>
                  <a:lnTo>
                    <a:pt x="1441" y="97"/>
                  </a:lnTo>
                  <a:lnTo>
                    <a:pt x="1201" y="48"/>
                  </a:lnTo>
                  <a:lnTo>
                    <a:pt x="9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5" name="Google Shape;3595;p55"/>
            <p:cNvSpPr/>
            <p:nvPr/>
          </p:nvSpPr>
          <p:spPr>
            <a:xfrm>
              <a:off x="1477175" y="2515300"/>
              <a:ext cx="192125" cy="96075"/>
            </a:xfrm>
            <a:custGeom>
              <a:avLst/>
              <a:gdLst/>
              <a:ahLst/>
              <a:cxnLst/>
              <a:rect l="l" t="t" r="r" b="b"/>
              <a:pathLst>
                <a:path w="7685" h="3843" extrusionOk="0">
                  <a:moveTo>
                    <a:pt x="7684" y="0"/>
                  </a:moveTo>
                  <a:lnTo>
                    <a:pt x="7204" y="721"/>
                  </a:lnTo>
                  <a:lnTo>
                    <a:pt x="6724" y="1297"/>
                  </a:lnTo>
                  <a:lnTo>
                    <a:pt x="6195" y="1777"/>
                  </a:lnTo>
                  <a:lnTo>
                    <a:pt x="5667" y="2161"/>
                  </a:lnTo>
                  <a:lnTo>
                    <a:pt x="5091" y="2450"/>
                  </a:lnTo>
                  <a:lnTo>
                    <a:pt x="4514" y="2594"/>
                  </a:lnTo>
                  <a:lnTo>
                    <a:pt x="3938" y="2738"/>
                  </a:lnTo>
                  <a:lnTo>
                    <a:pt x="2882" y="2738"/>
                  </a:lnTo>
                  <a:lnTo>
                    <a:pt x="2449" y="2690"/>
                  </a:lnTo>
                  <a:lnTo>
                    <a:pt x="1585" y="2498"/>
                  </a:lnTo>
                  <a:lnTo>
                    <a:pt x="768" y="2258"/>
                  </a:lnTo>
                  <a:lnTo>
                    <a:pt x="0" y="1969"/>
                  </a:lnTo>
                  <a:lnTo>
                    <a:pt x="336" y="2354"/>
                  </a:lnTo>
                  <a:lnTo>
                    <a:pt x="672" y="2738"/>
                  </a:lnTo>
                  <a:lnTo>
                    <a:pt x="1057" y="3074"/>
                  </a:lnTo>
                  <a:lnTo>
                    <a:pt x="1489" y="3314"/>
                  </a:lnTo>
                  <a:lnTo>
                    <a:pt x="1969" y="3554"/>
                  </a:lnTo>
                  <a:lnTo>
                    <a:pt x="2449" y="3698"/>
                  </a:lnTo>
                  <a:lnTo>
                    <a:pt x="2978" y="3794"/>
                  </a:lnTo>
                  <a:lnTo>
                    <a:pt x="3506" y="3842"/>
                  </a:lnTo>
                  <a:lnTo>
                    <a:pt x="3890" y="3842"/>
                  </a:lnTo>
                  <a:lnTo>
                    <a:pt x="4226" y="3794"/>
                  </a:lnTo>
                  <a:lnTo>
                    <a:pt x="4274" y="3794"/>
                  </a:lnTo>
                  <a:lnTo>
                    <a:pt x="4466" y="3746"/>
                  </a:lnTo>
                  <a:lnTo>
                    <a:pt x="4514" y="3746"/>
                  </a:lnTo>
                  <a:lnTo>
                    <a:pt x="4514" y="3698"/>
                  </a:lnTo>
                  <a:lnTo>
                    <a:pt x="4658" y="3698"/>
                  </a:lnTo>
                  <a:lnTo>
                    <a:pt x="5283" y="3458"/>
                  </a:lnTo>
                  <a:lnTo>
                    <a:pt x="5811" y="3122"/>
                  </a:lnTo>
                  <a:lnTo>
                    <a:pt x="6339" y="2738"/>
                  </a:lnTo>
                  <a:lnTo>
                    <a:pt x="6724" y="2306"/>
                  </a:lnTo>
                  <a:lnTo>
                    <a:pt x="7108" y="1777"/>
                  </a:lnTo>
                  <a:lnTo>
                    <a:pt x="7396" y="1249"/>
                  </a:lnTo>
                  <a:lnTo>
                    <a:pt x="7588" y="625"/>
                  </a:lnTo>
                  <a:lnTo>
                    <a:pt x="7684" y="0"/>
                  </a:lnTo>
                  <a:close/>
                </a:path>
              </a:pathLst>
            </a:custGeom>
            <a:solidFill>
              <a:srgbClr val="210A06">
                <a:alpha val="3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" name="Google Shape;3536;p55"/>
          <p:cNvSpPr txBox="1">
            <a:spLocks noGrp="1"/>
          </p:cNvSpPr>
          <p:nvPr>
            <p:ph type="title"/>
          </p:nvPr>
        </p:nvSpPr>
        <p:spPr>
          <a:xfrm>
            <a:off x="4893174" y="1068705"/>
            <a:ext cx="3963988" cy="1076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zh-CN" sz="2800" dirty="0"/>
              <a:t>The tripartite model of thinking</a:t>
            </a:r>
            <a:br>
              <a:rPr lang="en-US" altLang="zh-CN" sz="2800" b="0" i="0" dirty="0">
                <a:solidFill>
                  <a:srgbClr val="111111"/>
                </a:solidFill>
                <a:effectLst/>
                <a:latin typeface="Roboto" pitchFamily="2" charset="0"/>
              </a:rPr>
            </a:b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UAWEI Eyewear K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51" y="1259248"/>
            <a:ext cx="3979681" cy="16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3249;p47"/>
          <p:cNvSpPr txBox="1">
            <a:spLocks noGrp="1"/>
          </p:cNvSpPr>
          <p:nvPr>
            <p:ph type="title"/>
          </p:nvPr>
        </p:nvSpPr>
        <p:spPr>
          <a:xfrm>
            <a:off x="3376082" y="2930192"/>
            <a:ext cx="271448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FOCAREUS</a:t>
            </a:r>
            <a:endParaRPr sz="2800" dirty="0"/>
          </a:p>
        </p:txBody>
      </p:sp>
      <p:sp>
        <p:nvSpPr>
          <p:cNvPr id="6" name="Google Shape;3250;p47"/>
          <p:cNvSpPr txBox="1">
            <a:spLocks noGrp="1"/>
          </p:cNvSpPr>
          <p:nvPr>
            <p:ph type="subTitle" idx="1"/>
          </p:nvPr>
        </p:nvSpPr>
        <p:spPr>
          <a:xfrm>
            <a:off x="2066219" y="3409940"/>
            <a:ext cx="5334214" cy="384461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zh-CN" dirty="0">
                <a:effectLst/>
              </a:rPr>
              <a:t>A good partner to help children learn</a:t>
            </a:r>
            <a:endParaRPr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40" y="562438"/>
            <a:ext cx="1215935" cy="2458816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2844" y="1321592"/>
            <a:ext cx="993192" cy="99319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10362" y="3870570"/>
            <a:ext cx="53342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Exo 2"/>
                <a:sym typeface="Exo 2"/>
              </a:rPr>
              <a:t>Aids and motivates children to develop good study habits </a:t>
            </a:r>
            <a:endParaRPr lang="en-US" altLang="zh-CN" sz="1600" b="1" dirty="0">
              <a:solidFill>
                <a:schemeClr val="tx1"/>
              </a:solidFill>
              <a:latin typeface="Exo 2"/>
              <a:sym typeface="Exo 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Exo 2"/>
                <a:sym typeface="Exo 2"/>
              </a:rPr>
              <a:t>Connects children and parents</a:t>
            </a:r>
            <a:endParaRPr lang="zh-CN" altLang="en-US" sz="1600" b="1" dirty="0">
              <a:solidFill>
                <a:schemeClr val="tx1"/>
              </a:solidFill>
              <a:latin typeface="Exo 2"/>
              <a:sym typeface="Exo 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HUAWEI Eyewear KV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4" y="1801477"/>
            <a:ext cx="5002636" cy="211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2812;p43"/>
          <p:cNvSpPr txBox="1">
            <a:spLocks noGrp="1"/>
          </p:cNvSpPr>
          <p:nvPr>
            <p:ph type="title"/>
          </p:nvPr>
        </p:nvSpPr>
        <p:spPr>
          <a:xfrm>
            <a:off x="5478323" y="2296719"/>
            <a:ext cx="2924417" cy="690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Cartoon character voice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53" name="Google Shape;2813;p43"/>
          <p:cNvSpPr txBox="1">
            <a:spLocks noGrp="1"/>
          </p:cNvSpPr>
          <p:nvPr>
            <p:ph type="subTitle" idx="1"/>
          </p:nvPr>
        </p:nvSpPr>
        <p:spPr>
          <a:xfrm>
            <a:off x="5478323" y="3134367"/>
            <a:ext cx="3249058" cy="616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Constantly encourage and remind children to better motivate them.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64" r="989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677" y="841098"/>
            <a:ext cx="1018870" cy="138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38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53" y="901477"/>
            <a:ext cx="1018871" cy="139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554,&quot;width&quot;:5140}"/>
</p:tagLst>
</file>

<file path=ppt/theme/theme1.xml><?xml version="1.0" encoding="utf-8"?>
<a:theme xmlns:a="http://schemas.openxmlformats.org/drawingml/2006/main" name="Physics Class for Kids: Kinetic Energy by Slidesgo">
  <a:themeElements>
    <a:clrScheme name="Simple Light">
      <a:dk1>
        <a:srgbClr val="210A06"/>
      </a:dk1>
      <a:lt1>
        <a:srgbClr val="FF6B6B"/>
      </a:lt1>
      <a:dk2>
        <a:srgbClr val="FFF2F0"/>
      </a:dk2>
      <a:lt2>
        <a:srgbClr val="FFE2DC"/>
      </a:lt2>
      <a:accent1>
        <a:srgbClr val="FFDA73"/>
      </a:accent1>
      <a:accent2>
        <a:srgbClr val="82B7F8"/>
      </a:accent2>
      <a:accent3>
        <a:srgbClr val="F57733"/>
      </a:accent3>
      <a:accent4>
        <a:srgbClr val="8C2902"/>
      </a:accent4>
      <a:accent5>
        <a:srgbClr val="FFFFFF"/>
      </a:accent5>
      <a:accent6>
        <a:srgbClr val="4D6D81"/>
      </a:accent6>
      <a:hlink>
        <a:srgbClr val="210A0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3517</Words>
  <Application>WPS 演示</Application>
  <PresentationFormat>全屏显示(16:9)</PresentationFormat>
  <Paragraphs>202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Arial</vt:lpstr>
      <vt:lpstr>Fredoka One</vt:lpstr>
      <vt:lpstr>Exo 2</vt:lpstr>
      <vt:lpstr>Roboto Condensed Light</vt:lpstr>
      <vt:lpstr>Wide Latin</vt:lpstr>
      <vt:lpstr>Roboto</vt:lpstr>
      <vt:lpstr>Tanugo-R-TTF</vt:lpstr>
      <vt:lpstr>微软雅黑</vt:lpstr>
      <vt:lpstr>Arial Unicode MS</vt:lpstr>
      <vt:lpstr>Physics Class for Kids: Kinetic Energy by Slidesgo</vt:lpstr>
      <vt:lpstr>FOCAREUS</vt:lpstr>
      <vt:lpstr>Video</vt:lpstr>
      <vt:lpstr>Background</vt:lpstr>
      <vt:lpstr>Who are  our target users?</vt:lpstr>
      <vt:lpstr>Preliminary Research</vt:lpstr>
      <vt:lpstr>Pain points and needs</vt:lpstr>
      <vt:lpstr>The tripartite model of thinking </vt:lpstr>
      <vt:lpstr>FOCAREUS</vt:lpstr>
      <vt:lpstr>Cartoon character voice</vt:lpstr>
      <vt:lpstr>Learning status detection and prompting </vt:lpstr>
      <vt:lpstr>Surprise sound effects</vt:lpstr>
      <vt:lpstr>Time Reminder</vt:lpstr>
      <vt:lpstr>Create learning tasks together </vt:lpstr>
      <vt:lpstr>Remind Parents to encourage and care for their children</vt:lpstr>
      <vt:lpstr>APP frame : MVP frame</vt:lpstr>
      <vt:lpstr>Human Pose Estimation:by Angle</vt:lpstr>
      <vt:lpstr>Attention detection:by K-means</vt:lpstr>
      <vt:lpstr>Attention detection:by K-meas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Class for Kids: Kinetic Energy</dc:title>
  <dc:creator/>
  <cp:lastModifiedBy>lorem ipsum</cp:lastModifiedBy>
  <cp:revision>33</cp:revision>
  <dcterms:created xsi:type="dcterms:W3CDTF">2022-07-02T10:12:00Z</dcterms:created>
  <dcterms:modified xsi:type="dcterms:W3CDTF">2022-07-04T07:25:52Z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  <property fmtid="{D5CDD505-2E9C-101B-9397-08002B2CF9AE}" pid="3" name="ICV">
    <vt:lpwstr>3E0DC3B741234CC7BC0BEA8BFF8D3209</vt:lpwstr>
  </property>
</Properties>
</file>