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3707-0328-4505-8C4D-01160774E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1A37-6B6D-4F42-8B66-C8A4FEF3B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5356-F82E-4B9F-B214-6E5C022F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CF5C0-2F80-419D-A05F-2E3242FB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D943-12A0-4868-B587-455828E5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6F0-9D23-44ED-9B9D-A9C03C83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AC37A-0D98-420A-8A16-B0E247A8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5360-1A7E-4E0A-A6A5-A03041D9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9312-5913-4837-ADB6-C0237DF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38CB-0222-4802-ACAD-2A24DAA7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A5E12-CA9F-4026-BB13-B464D518E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AC0D3-E748-4329-A115-F76DC1D3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0A34-355B-45EF-9A09-4B25718C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3FD6-77C5-474E-A37B-05F9B3E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74777-6EE7-4853-BD94-D1EF2F3A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125B-16A3-46B2-B19A-90204383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934B-F04F-4714-8979-616E26A6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5CFE-5615-4ED4-9182-FDB57C8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8286-6B75-4EA8-BC1E-EE3A4B52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BF88-422A-47FF-85CF-4D04E5E4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9962-4BF3-4EBD-A46B-53B6EA22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3952-FF15-4257-875B-036F5A8C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6755-14F2-4AB3-8C33-ABF8B590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F0B6-988E-474B-B651-A0A3166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A9F2-B36C-49BF-B34A-F4A4CB6F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8E8A-C267-48EC-8489-BE4FDD25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AFE0-D676-4B33-9B97-2A19FA9F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7BBCD-CF2A-4A7C-93EA-247EB2F2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D2EF-0FC9-4BAD-9132-B190DCCD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F9381-BFA0-4875-B46A-5FDA9E24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B816-78F8-4438-A3F4-04739916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6A82-B38F-4670-80E0-3B55F83B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81AB-5755-4F7A-A32F-64F907B8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D74D-2B6A-4F8C-A0F9-52F0A6E48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09214-ACF1-4834-A4B8-67D5E622D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1257-CEBD-4661-AE2F-E5F0E566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0EF9B-409F-4CD9-A2F0-A7DAFC0D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2C9DF-1FCA-4105-B523-A582040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901-59CF-4876-9BCE-1C7044D9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D042-B5C3-45A9-B5B0-E1F5588B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88ED5-B36B-41A6-B5ED-7926140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CA0BB-2D5F-40D3-B3F7-D26AD884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8A807-6A2C-4A12-8C46-4B958A74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AB7F6-3976-4DB7-8D3D-24055D8E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78650-653E-4CE0-B79B-C67261EB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2566F-785D-4F04-8E9E-14A12331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392-AD6E-4A1F-9520-338D344F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49C3-CA90-4F28-A4B3-1292E254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B3204-7BEB-453D-A43D-40C91581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F6E6-7E3C-4AAC-BC1F-8B1557E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C90D8-4C94-4400-91A7-B53FF154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F8272-3CA8-4AF1-BE59-00FCCB5F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F248-F5B4-4EE8-A15D-87EF92CD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C1AD2-23D7-42F5-A816-5B16132F6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871EB-E774-414A-9D21-28A64504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C2B3-4851-4502-BA48-50C53FE5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1051-D2C5-4172-8C63-320CEC2B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8383-9A84-4670-8D38-B817714B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1B362-7F50-4625-A3AD-14900CAE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DC9E-A1BF-4DF7-A974-F532FF35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40B7-3343-4245-8CFD-C92308973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EF3A-973B-4B2E-9206-1B29A5F34DF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AAA0-4A84-4973-8545-8CFDC8FE2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C654-5290-43C8-A572-8A45BD387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25FAC-E135-4CEB-BCBE-E222BE530FEF}"/>
              </a:ext>
            </a:extLst>
          </p:cNvPr>
          <p:cNvSpPr/>
          <p:nvPr/>
        </p:nvSpPr>
        <p:spPr>
          <a:xfrm>
            <a:off x="204336" y="1614248"/>
            <a:ext cx="2089327" cy="211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84855-6D6C-45B9-8B5B-42D2091F88F3}"/>
              </a:ext>
            </a:extLst>
          </p:cNvPr>
          <p:cNvSpPr/>
          <p:nvPr/>
        </p:nvSpPr>
        <p:spPr>
          <a:xfrm>
            <a:off x="4371922" y="1614248"/>
            <a:ext cx="2089327" cy="2119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48301-EA6A-46F4-B9A8-B8D587520A25}"/>
              </a:ext>
            </a:extLst>
          </p:cNvPr>
          <p:cNvCxnSpPr/>
          <p:nvPr/>
        </p:nvCxnSpPr>
        <p:spPr>
          <a:xfrm>
            <a:off x="2293663" y="2160845"/>
            <a:ext cx="20782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877D89-C2D5-468F-A6AA-8C2418E766D0}"/>
              </a:ext>
            </a:extLst>
          </p:cNvPr>
          <p:cNvCxnSpPr/>
          <p:nvPr/>
        </p:nvCxnSpPr>
        <p:spPr>
          <a:xfrm flipH="1">
            <a:off x="2293663" y="3305122"/>
            <a:ext cx="20782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3CA361FA-8AA2-47AC-BF76-84B140ED8FC0}"/>
              </a:ext>
            </a:extLst>
          </p:cNvPr>
          <p:cNvSpPr/>
          <p:nvPr/>
        </p:nvSpPr>
        <p:spPr>
          <a:xfrm>
            <a:off x="7596162" y="1976943"/>
            <a:ext cx="1144277" cy="139458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A89CE-4151-4DE8-9277-163A7D3BDF8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6461249" y="2674237"/>
            <a:ext cx="113491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38B01-DB8A-439D-8237-52A490850699}"/>
              </a:ext>
            </a:extLst>
          </p:cNvPr>
          <p:cNvSpPr/>
          <p:nvPr/>
        </p:nvSpPr>
        <p:spPr>
          <a:xfrm>
            <a:off x="9875352" y="1609140"/>
            <a:ext cx="2089327" cy="2119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42D9C-F361-4E32-9A99-DC15BE954EB6}"/>
              </a:ext>
            </a:extLst>
          </p:cNvPr>
          <p:cNvCxnSpPr>
            <a:cxnSpLocks/>
          </p:cNvCxnSpPr>
          <p:nvPr/>
        </p:nvCxnSpPr>
        <p:spPr>
          <a:xfrm>
            <a:off x="8740439" y="2674237"/>
            <a:ext cx="113491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7F2771-9E5D-4B39-9380-FE887999BEED}"/>
              </a:ext>
            </a:extLst>
          </p:cNvPr>
          <p:cNvSpPr txBox="1"/>
          <p:nvPr/>
        </p:nvSpPr>
        <p:spPr>
          <a:xfrm>
            <a:off x="2293663" y="1514514"/>
            <a:ext cx="212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Changes Value </a:t>
            </a:r>
            <a:br>
              <a:rPr lang="en-US" dirty="0"/>
            </a:br>
            <a:r>
              <a:rPr lang="en-US" dirty="0"/>
              <a:t>Updated via 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84982-EE75-4561-B2C9-E81B69E537E7}"/>
              </a:ext>
            </a:extLst>
          </p:cNvPr>
          <p:cNvSpPr txBox="1"/>
          <p:nvPr/>
        </p:nvSpPr>
        <p:spPr>
          <a:xfrm>
            <a:off x="2264715" y="2629478"/>
            <a:ext cx="212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Changes Value </a:t>
            </a:r>
            <a:br>
              <a:rPr lang="en-US" dirty="0"/>
            </a:br>
            <a:r>
              <a:rPr lang="en-US" dirty="0"/>
              <a:t>Updated via SSE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63B75-0915-4B04-AB5D-43063C64C654}"/>
              </a:ext>
            </a:extLst>
          </p:cNvPr>
          <p:cNvSpPr txBox="1"/>
          <p:nvPr/>
        </p:nvSpPr>
        <p:spPr>
          <a:xfrm>
            <a:off x="8740439" y="1476320"/>
            <a:ext cx="1088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 Binding for Data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B7AEBF-DC5A-4D12-929A-94CA019E422E}"/>
              </a:ext>
            </a:extLst>
          </p:cNvPr>
          <p:cNvSpPr/>
          <p:nvPr/>
        </p:nvSpPr>
        <p:spPr>
          <a:xfrm>
            <a:off x="1001242" y="4342123"/>
            <a:ext cx="209443" cy="20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21003-3808-4797-ADAE-E0E21EA6C33E}"/>
              </a:ext>
            </a:extLst>
          </p:cNvPr>
          <p:cNvSpPr txBox="1"/>
          <p:nvPr/>
        </p:nvSpPr>
        <p:spPr>
          <a:xfrm>
            <a:off x="1271987" y="4275714"/>
            <a:ext cx="538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Generic Web Code (HTML, </a:t>
            </a:r>
            <a:r>
              <a:rPr lang="en-US" dirty="0" err="1"/>
              <a:t>Jquery</a:t>
            </a:r>
            <a:r>
              <a:rPr lang="en-US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C6DAFD-EF57-4917-A2C4-C628AF9AD11E}"/>
              </a:ext>
            </a:extLst>
          </p:cNvPr>
          <p:cNvSpPr/>
          <p:nvPr/>
        </p:nvSpPr>
        <p:spPr>
          <a:xfrm>
            <a:off x="1001242" y="4751470"/>
            <a:ext cx="209443" cy="209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6050F-4EB5-4748-9696-447C99B25222}"/>
              </a:ext>
            </a:extLst>
          </p:cNvPr>
          <p:cNvSpPr txBox="1"/>
          <p:nvPr/>
        </p:nvSpPr>
        <p:spPr>
          <a:xfrm>
            <a:off x="1271987" y="4685061"/>
            <a:ext cx="914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Target Specific Server Code (Python </a:t>
            </a:r>
            <a:r>
              <a:rPr lang="en-US" dirty="0" err="1"/>
              <a:t>SimpleHTTPServer</a:t>
            </a:r>
            <a:r>
              <a:rPr lang="en-US" dirty="0"/>
              <a:t>, </a:t>
            </a:r>
            <a:r>
              <a:rPr lang="en-US" dirty="0" err="1"/>
              <a:t>Baremetal</a:t>
            </a:r>
            <a:r>
              <a:rPr lang="en-US" dirty="0"/>
              <a:t> HTTP Server, etc.)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8D3DCE-ACA9-48B4-B763-455E15BFF299}"/>
              </a:ext>
            </a:extLst>
          </p:cNvPr>
          <p:cNvSpPr/>
          <p:nvPr/>
        </p:nvSpPr>
        <p:spPr>
          <a:xfrm>
            <a:off x="1001242" y="5160817"/>
            <a:ext cx="209443" cy="209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0B10F-B7CB-44F9-9C14-A7D47056C038}"/>
              </a:ext>
            </a:extLst>
          </p:cNvPr>
          <p:cNvSpPr txBox="1"/>
          <p:nvPr/>
        </p:nvSpPr>
        <p:spPr>
          <a:xfrm>
            <a:off x="1271987" y="5094408"/>
            <a:ext cx="358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258692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 Haury</dc:creator>
  <cp:lastModifiedBy>Lane Haury</cp:lastModifiedBy>
  <cp:revision>3</cp:revision>
  <dcterms:created xsi:type="dcterms:W3CDTF">2018-01-12T07:58:25Z</dcterms:created>
  <dcterms:modified xsi:type="dcterms:W3CDTF">2018-01-12T08:15:11Z</dcterms:modified>
</cp:coreProperties>
</file>