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416720" y="3493854"/>
            <a:ext cx="9321231" cy="550333"/>
          </a:xfrm>
        </p:spPr>
        <p:txBody>
          <a:bodyPr/>
          <a:lstStyle/>
          <a:p>
            <a:r>
              <a:rPr lang="ru-RU" dirty="0" smtClean="0"/>
              <a:t>Что это, Зачем и кому это нужно, и прочие вопросы, ответы на которые вы не узнаете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изумительных историй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является концепцией, пришедшей из 70х годов прошлого века, разрабатываемая в те времена компанией «</a:t>
            </a:r>
            <a:r>
              <a:rPr lang="en-US" dirty="0"/>
              <a:t>Xerox PARC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Тогда данный подход использовался для </a:t>
            </a:r>
            <a:r>
              <a:rPr lang="ru-RU" dirty="0" err="1" smtClean="0"/>
              <a:t>десктопный</a:t>
            </a:r>
            <a:r>
              <a:rPr lang="ru-RU" dirty="0" smtClean="0"/>
              <a:t> проектов</a:t>
            </a:r>
            <a:endParaRPr lang="en-US" dirty="0"/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42" y="3767198"/>
            <a:ext cx="2113265" cy="16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ru-RU" dirty="0" smtClean="0"/>
              <a:t>Что это такое?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1238238" cy="135981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mvc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34" y="2045609"/>
            <a:ext cx="3012550" cy="33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053921"/>
            <a:ext cx="7384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MVC – Model View Controller</a:t>
            </a:r>
            <a:endParaRPr lang="ru-RU" dirty="0" smtClean="0"/>
          </a:p>
          <a:p>
            <a:r>
              <a:rPr lang="en-US" dirty="0" smtClean="0"/>
              <a:t>Model –</a:t>
            </a:r>
            <a:r>
              <a:rPr lang="ru-RU" dirty="0" smtClean="0"/>
              <a:t> сокровищница данных, хранилище знаний, состояние объекта-модели – «классы и структуры тут»</a:t>
            </a:r>
            <a:endParaRPr lang="en-US" dirty="0" smtClean="0"/>
          </a:p>
          <a:p>
            <a:r>
              <a:rPr lang="en-US" dirty="0" smtClean="0"/>
              <a:t>View – </a:t>
            </a:r>
            <a:r>
              <a:rPr lang="ru-RU" dirty="0" err="1" smtClean="0"/>
              <a:t>вьюха</a:t>
            </a:r>
            <a:r>
              <a:rPr lang="ru-RU" dirty="0" smtClean="0"/>
              <a:t>, морда, представление данных – «разметка, </a:t>
            </a:r>
            <a:r>
              <a:rPr lang="en-US" dirty="0" smtClean="0"/>
              <a:t>HTML </a:t>
            </a:r>
            <a:r>
              <a:rPr lang="ru-RU" dirty="0" smtClean="0"/>
              <a:t>и прочее»</a:t>
            </a:r>
            <a:endParaRPr lang="en-US" dirty="0" smtClean="0"/>
          </a:p>
          <a:p>
            <a:r>
              <a:rPr lang="en-US" dirty="0" smtClean="0"/>
              <a:t>Controller –</a:t>
            </a:r>
            <a:r>
              <a:rPr lang="ru-RU" dirty="0" smtClean="0"/>
              <a:t> владыка знаний и логики, тот чувак, который знает что со всем делать – «код и прочие непотребства»</a:t>
            </a:r>
          </a:p>
          <a:p>
            <a:endParaRPr lang="ru-RU" dirty="0"/>
          </a:p>
          <a:p>
            <a:r>
              <a:rPr lang="ru-RU" dirty="0"/>
              <a:t>Таким образом, </a:t>
            </a:r>
            <a:r>
              <a:rPr lang="en-US" dirty="0"/>
              <a:t>MVC </a:t>
            </a:r>
            <a:r>
              <a:rPr lang="ru-RU" dirty="0"/>
              <a:t>заставляет разделять понятия: доменная модель и логика контроллера отделены от пользовательского интерфейса. Если по простому, то </a:t>
            </a:r>
            <a:r>
              <a:rPr lang="en-US" dirty="0"/>
              <a:t>HTML-</a:t>
            </a:r>
            <a:r>
              <a:rPr lang="ru-RU" dirty="0"/>
              <a:t>разметка находится отдельно от остальной части приложения, что упрощает поддержку и тестирование.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4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677" y="1080654"/>
            <a:ext cx="10396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большому счету MVC паттерн обозначает, что MVC приложение будет разделено как минимум на три части: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Модели</a:t>
            </a:r>
            <a:r>
              <a:rPr lang="ru-RU" dirty="0"/>
              <a:t>, которые содержат или представляют данные, с которыми работают пользователи. Это могут быть простые модели представления, которые только представляют данные, передаваемые от контроллера представлению, или они могут быть доменными моделями, которые содержат данные домена, а также операции, преобразования и правила работы с этими данными.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Представления</a:t>
            </a:r>
            <a:r>
              <a:rPr lang="ru-RU" dirty="0"/>
              <a:t>, которые используются для того, чтобы обработать некоторые части модели в качестве пользовательского интерфейса.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Контроллеры</a:t>
            </a:r>
            <a:r>
              <a:rPr lang="ru-RU" dirty="0"/>
              <a:t>, которые обрабатывает входящие запросы, выполняют операции для модели и выбирают представления для показа пользователю.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4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с этого профит?</a:t>
            </a:r>
            <a:endParaRPr lang="en-US" dirty="0"/>
          </a:p>
        </p:txBody>
      </p:sp>
      <p:pic>
        <p:nvPicPr>
          <p:cNvPr id="3076" name="Picture 4" descr="ÐÐ°ÑÑÐ¸Ð½ÐºÐ¸ Ð¿Ð¾ Ð·Ð°Ð¿ÑÐ¾ÑÑ ÐµÐ²ÑÐµÐ¹ Ð¼ÐµÐ¼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355" y="685800"/>
            <a:ext cx="1329328" cy="13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2" y="2005330"/>
            <a:ext cx="10396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Простая компоновка/комбинирование представлений, простое использование и </a:t>
            </a:r>
            <a:r>
              <a:rPr lang="ru-RU" dirty="0" err="1" smtClean="0"/>
              <a:t>переиспользование</a:t>
            </a:r>
            <a:r>
              <a:rPr lang="ru-RU" dirty="0" smtClean="0"/>
              <a:t>, а также использование одних представлений в других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Абстрагируется проект, все отдельные части могут функционировать и тестироваться друг от друга, а также могут быть заменены на другие, без потери работоспособности и, в большинстве случаев, без изменений в коде.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Устраняется дублирование так как готовые «детали» легко </a:t>
            </a:r>
            <a:r>
              <a:rPr lang="ru-RU" dirty="0" err="1" smtClean="0"/>
              <a:t>переиспользуются</a:t>
            </a:r>
            <a:r>
              <a:rPr lang="ru-RU" dirty="0"/>
              <a:t> </a:t>
            </a:r>
            <a:r>
              <a:rPr lang="ru-RU" dirty="0" smtClean="0"/>
              <a:t>из-за своей независимости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зависимости от проекта, представления могут иметь различные виды: </a:t>
            </a:r>
            <a:r>
              <a:rPr lang="en-US" dirty="0" smtClean="0"/>
              <a:t>HTML</a:t>
            </a:r>
            <a:r>
              <a:rPr lang="ru-RU" dirty="0" smtClean="0"/>
              <a:t>-разметка, </a:t>
            </a:r>
            <a:r>
              <a:rPr lang="ru-RU" dirty="0" err="1" smtClean="0"/>
              <a:t>контрол</a:t>
            </a:r>
            <a:r>
              <a:rPr lang="ru-RU" dirty="0" smtClean="0"/>
              <a:t> на форме, </a:t>
            </a:r>
            <a:r>
              <a:rPr lang="en-US" dirty="0" smtClean="0"/>
              <a:t>PDF-</a:t>
            </a:r>
            <a:r>
              <a:rPr lang="ru-RU" dirty="0" smtClean="0"/>
              <a:t>файл с разметкой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Просто реализуются </a:t>
            </a:r>
            <a:r>
              <a:rPr lang="en-US" dirty="0" smtClean="0"/>
              <a:t>RESTful </a:t>
            </a:r>
            <a:r>
              <a:rPr lang="ru-RU" dirty="0" smtClean="0"/>
              <a:t>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умеет в </a:t>
            </a:r>
            <a:r>
              <a:rPr lang="en-US" dirty="0" smtClean="0"/>
              <a:t>MVC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2" y="1911927"/>
            <a:ext cx="10396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Самые распространённые примеры </a:t>
            </a:r>
            <a:r>
              <a:rPr lang="ru-RU" dirty="0" err="1" smtClean="0"/>
              <a:t>фреймворков</a:t>
            </a:r>
            <a:r>
              <a:rPr lang="ru-RU" dirty="0" smtClean="0"/>
              <a:t>, которые работают на </a:t>
            </a:r>
            <a:r>
              <a:rPr lang="en-US" dirty="0" smtClean="0"/>
              <a:t>MVC </a:t>
            </a:r>
            <a:r>
              <a:rPr lang="ru-RU" dirty="0" smtClean="0"/>
              <a:t>это: </a:t>
            </a:r>
          </a:p>
          <a:p>
            <a:r>
              <a:rPr lang="en-US" dirty="0" smtClean="0"/>
              <a:t>Ruby on Rails, </a:t>
            </a:r>
            <a:r>
              <a:rPr lang="ru-RU" dirty="0" smtClean="0"/>
              <a:t>являющийся наверно самым «образцовым» ребёнком </a:t>
            </a:r>
            <a:r>
              <a:rPr lang="en-US" dirty="0" smtClean="0"/>
              <a:t>MVC, </a:t>
            </a:r>
            <a:endParaRPr lang="ru-RU" dirty="0" smtClean="0"/>
          </a:p>
          <a:p>
            <a:r>
              <a:rPr lang="ru-RU" dirty="0" smtClean="0"/>
              <a:t>различные </a:t>
            </a:r>
            <a:r>
              <a:rPr lang="en-US" dirty="0" smtClean="0"/>
              <a:t>JavaScript </a:t>
            </a:r>
            <a:r>
              <a:rPr lang="ru-RU" dirty="0" smtClean="0"/>
              <a:t>веб</a:t>
            </a:r>
            <a:r>
              <a:rPr lang="ru-RU" dirty="0"/>
              <a:t>-</a:t>
            </a:r>
            <a:r>
              <a:rPr lang="ru-RU" dirty="0" err="1" smtClean="0"/>
              <a:t>фреймворки</a:t>
            </a:r>
            <a:r>
              <a:rPr lang="ru-RU" dirty="0" smtClean="0"/>
              <a:t>, на подобии </a:t>
            </a:r>
            <a:r>
              <a:rPr lang="en-US" dirty="0" smtClean="0"/>
              <a:t>Angular/AngularJS,</a:t>
            </a:r>
            <a:r>
              <a:rPr lang="ru-RU" dirty="0" smtClean="0"/>
              <a:t> </a:t>
            </a:r>
            <a:r>
              <a:rPr lang="en-US" dirty="0" smtClean="0"/>
              <a:t>React,</a:t>
            </a:r>
            <a:endParaRPr lang="ru-RU" dirty="0" smtClean="0"/>
          </a:p>
          <a:p>
            <a:r>
              <a:rPr lang="ru-RU" dirty="0" smtClean="0"/>
              <a:t>а также </a:t>
            </a:r>
            <a:r>
              <a:rPr lang="en-US" dirty="0" smtClean="0"/>
              <a:t>ASP.NET MVC </a:t>
            </a:r>
            <a:r>
              <a:rPr lang="ru-RU" dirty="0" smtClean="0"/>
              <a:t>от </a:t>
            </a:r>
            <a:r>
              <a:rPr lang="en-US" dirty="0" smtClean="0"/>
              <a:t>Microsoft, </a:t>
            </a:r>
            <a:r>
              <a:rPr lang="ru-RU" dirty="0" smtClean="0"/>
              <a:t>который пришёл на замену старому подходу </a:t>
            </a:r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/>
              <a:t>И вот </a:t>
            </a:r>
            <a:r>
              <a:rPr lang="en-US" dirty="0"/>
              <a:t>ASP.NET’</a:t>
            </a:r>
            <a:r>
              <a:rPr lang="ru-RU" dirty="0"/>
              <a:t>ом мы и займёмся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098" name="Picture 2" descr="ÐÐ°ÑÑÐ¸Ð½ÐºÐ¸ Ð¿Ð¾ Ð·Ð°Ð¿ÑÐ¾ÑÑ Ð²ÑÐµÐ¼Ñ Ð·Ð°Ð½ÑÑÑÑÑ ÑÑÐ¸Ð¼ Ð´ÐµÑÑÐ¼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54" y="3229527"/>
            <a:ext cx="4138729" cy="21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37766"/>
            <a:ext cx="10396882" cy="326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4" name="Picture 4" descr="http://storage.smarly.net/pro-asp-net-mvc-4/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70522"/>
            <a:ext cx="10277864" cy="18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148" y="685800"/>
            <a:ext cx="10686010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делается в нормальных проектах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678" y="2708227"/>
            <a:ext cx="10394950" cy="12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2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2533</TotalTime>
  <Words>359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Impact</vt:lpstr>
      <vt:lpstr>Главное мероприятие</vt:lpstr>
      <vt:lpstr>MVC</vt:lpstr>
      <vt:lpstr>Немного изумительных историй</vt:lpstr>
      <vt:lpstr>          Что это такое?</vt:lpstr>
      <vt:lpstr>Презентация PowerPoint</vt:lpstr>
      <vt:lpstr>Какой с этого профит?</vt:lpstr>
      <vt:lpstr>Кто умеет в MVC ?</vt:lpstr>
      <vt:lpstr>Как это работает</vt:lpstr>
      <vt:lpstr>Как делается в нормальных проектах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Александр Романенко</dc:creator>
  <cp:lastModifiedBy>Александр Романенко</cp:lastModifiedBy>
  <cp:revision>20</cp:revision>
  <dcterms:created xsi:type="dcterms:W3CDTF">2018-11-22T20:22:09Z</dcterms:created>
  <dcterms:modified xsi:type="dcterms:W3CDTF">2018-11-25T17:35:34Z</dcterms:modified>
</cp:coreProperties>
</file>