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B867-3067-4E26-B969-9571079C878F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DEF7-64B9-4003-AE8E-8D1348D38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2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B867-3067-4E26-B969-9571079C878F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DEF7-64B9-4003-AE8E-8D1348D38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6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B867-3067-4E26-B969-9571079C878F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DEF7-64B9-4003-AE8E-8D1348D38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7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B867-3067-4E26-B969-9571079C878F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DEF7-64B9-4003-AE8E-8D1348D38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5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B867-3067-4E26-B969-9571079C878F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DEF7-64B9-4003-AE8E-8D1348D38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B867-3067-4E26-B969-9571079C878F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DEF7-64B9-4003-AE8E-8D1348D38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7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B867-3067-4E26-B969-9571079C878F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DEF7-64B9-4003-AE8E-8D1348D38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31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B867-3067-4E26-B969-9571079C878F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DEF7-64B9-4003-AE8E-8D1348D38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19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B867-3067-4E26-B969-9571079C878F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DEF7-64B9-4003-AE8E-8D1348D38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4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B867-3067-4E26-B969-9571079C878F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DEF7-64B9-4003-AE8E-8D1348D38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B867-3067-4E26-B969-9571079C878F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DEF7-64B9-4003-AE8E-8D1348D38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1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B867-3067-4E26-B969-9571079C878F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9DEF7-64B9-4003-AE8E-8D1348D38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5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8" y="345571"/>
            <a:ext cx="11504103" cy="50625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086169"/>
              </p:ext>
            </p:extLst>
          </p:nvPr>
        </p:nvGraphicFramePr>
        <p:xfrm>
          <a:off x="343944" y="1147501"/>
          <a:ext cx="11504106" cy="53707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1241">
                  <a:extLst>
                    <a:ext uri="{9D8B030D-6E8A-4147-A177-3AD203B41FA5}">
                      <a16:colId xmlns:a16="http://schemas.microsoft.com/office/drawing/2014/main" val="2605521185"/>
                    </a:ext>
                  </a:extLst>
                </a:gridCol>
                <a:gridCol w="1191237">
                  <a:extLst>
                    <a:ext uri="{9D8B030D-6E8A-4147-A177-3AD203B41FA5}">
                      <a16:colId xmlns:a16="http://schemas.microsoft.com/office/drawing/2014/main" val="2833616380"/>
                    </a:ext>
                  </a:extLst>
                </a:gridCol>
                <a:gridCol w="1300294">
                  <a:extLst>
                    <a:ext uri="{9D8B030D-6E8A-4147-A177-3AD203B41FA5}">
                      <a16:colId xmlns:a16="http://schemas.microsoft.com/office/drawing/2014/main" val="3182951833"/>
                    </a:ext>
                  </a:extLst>
                </a:gridCol>
                <a:gridCol w="1300293">
                  <a:extLst>
                    <a:ext uri="{9D8B030D-6E8A-4147-A177-3AD203B41FA5}">
                      <a16:colId xmlns:a16="http://schemas.microsoft.com/office/drawing/2014/main" val="1585982293"/>
                    </a:ext>
                  </a:extLst>
                </a:gridCol>
                <a:gridCol w="5251508">
                  <a:extLst>
                    <a:ext uri="{9D8B030D-6E8A-4147-A177-3AD203B41FA5}">
                      <a16:colId xmlns:a16="http://schemas.microsoft.com/office/drawing/2014/main" val="3818351207"/>
                    </a:ext>
                  </a:extLst>
                </a:gridCol>
                <a:gridCol w="1269533">
                  <a:extLst>
                    <a:ext uri="{9D8B030D-6E8A-4147-A177-3AD203B41FA5}">
                      <a16:colId xmlns:a16="http://schemas.microsoft.com/office/drawing/2014/main" val="396300060"/>
                    </a:ext>
                  </a:extLst>
                </a:gridCol>
              </a:tblGrid>
              <a:tr h="671343"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r>
                        <a:rPr lang="ko-KR" altLang="en-US" sz="1400"/>
                        <a:t>  순번</a:t>
                      </a:r>
                      <a:endParaRPr lang="ko-KR" alt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r>
                        <a:rPr lang="ko-KR" altLang="en-US" sz="1400"/>
                        <a:t>작업일</a:t>
                      </a:r>
                      <a:endParaRPr lang="ko-KR" alt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r>
                        <a:rPr lang="ko-KR" altLang="en-US" sz="1400"/>
                        <a:t>작업자</a:t>
                      </a:r>
                      <a:endParaRPr lang="ko-KR" alt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r>
                        <a:rPr lang="ko-KR" altLang="en-US" sz="1400"/>
                        <a:t>작업종</a:t>
                      </a:r>
                      <a:endParaRPr lang="ko-KR" alt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r>
                        <a:rPr lang="ko-KR" altLang="en-US" sz="1400"/>
                        <a:t>작업기록</a:t>
                      </a:r>
                      <a:endParaRPr lang="ko-KR" altLang="en-US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r>
                        <a:rPr lang="ko-KR" altLang="en-US" sz="1400"/>
                        <a:t>가능여부</a:t>
                      </a:r>
                      <a:endParaRPr lang="ko-KR" altLang="en-US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2973016"/>
                  </a:ext>
                </a:extLst>
              </a:tr>
              <a:tr h="671343"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r>
                        <a:rPr lang="en-US" altLang="ko-KR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r>
                        <a:rPr lang="en-US" altLang="ko-KR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05/11</a:t>
                      </a: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r>
                        <a:rPr lang="ko-KR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구창림</a:t>
                      </a:r>
                      <a:r>
                        <a:rPr lang="en-US" altLang="ko-KR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400" baseline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aseline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박정찬</a:t>
                      </a:r>
                      <a:r>
                        <a:rPr lang="en-US" altLang="ko-KR" sz="1400" baseline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aseline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김태경</a:t>
                      </a: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r>
                        <a:rPr lang="en-US" altLang="ko-KR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Planning</a:t>
                      </a: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r>
                        <a:rPr lang="ko-KR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레퍼런스 앱 조사</a:t>
                      </a: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r>
                        <a:rPr lang="ko-KR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가능</a:t>
                      </a:r>
                      <a:r>
                        <a:rPr lang="en-US" altLang="ko-KR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완료</a:t>
                      </a: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45738610"/>
                  </a:ext>
                </a:extLst>
              </a:tr>
              <a:tr h="671343"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r>
                        <a:rPr lang="en-US" altLang="ko-KR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02</a:t>
                      </a: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r>
                        <a:rPr lang="en-US" altLang="ko-KR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05/23</a:t>
                      </a: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r>
                        <a:rPr lang="ko-KR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구창림</a:t>
                      </a: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r>
                        <a:rPr lang="en-US" altLang="ko-KR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Main Design</a:t>
                      </a: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r>
                        <a:rPr lang="ko-KR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컨텐츠 트리 및 서비스 플로우 차트 작성</a:t>
                      </a: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r>
                        <a:rPr lang="ko-KR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가능</a:t>
                      </a:r>
                      <a:r>
                        <a:rPr lang="en-US" altLang="ko-KR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완료</a:t>
                      </a: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759503"/>
                  </a:ext>
                </a:extLst>
              </a:tr>
              <a:tr h="671343"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r>
                        <a:rPr lang="en-US" altLang="ko-KR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03</a:t>
                      </a: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r>
                        <a:rPr lang="en-US" altLang="ko-KR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06/13</a:t>
                      </a: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r>
                        <a:rPr lang="ko-KR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구창림</a:t>
                      </a: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r>
                        <a:rPr lang="en-US" altLang="ko-KR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Main</a:t>
                      </a:r>
                      <a:r>
                        <a:rPr lang="en-US" altLang="ko-KR" sz="1400" baseline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Design</a:t>
                      </a:r>
                      <a:endParaRPr lang="en-US" altLang="ko-KR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r>
                        <a:rPr lang="ko-KR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서비스 플로우 차드 보충</a:t>
                      </a: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r>
                        <a:rPr lang="ko-KR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가능</a:t>
                      </a: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9917752"/>
                  </a:ext>
                </a:extLst>
              </a:tr>
              <a:tr h="671343"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49813915"/>
                  </a:ext>
                </a:extLst>
              </a:tr>
              <a:tr h="671343"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25357608"/>
                  </a:ext>
                </a:extLst>
              </a:tr>
              <a:tr h="671343"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3586058"/>
                  </a:ext>
                </a:extLst>
              </a:tr>
              <a:tr h="671343"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00000"/>
                        </a:lnSpc>
                      </a:pPr>
                      <a:endParaRPr lang="ko-KR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97823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87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Luminon Canoness</dc:creator>
  <cp:lastModifiedBy>Luminon Canoness</cp:lastModifiedBy>
  <cp:revision>2</cp:revision>
  <dcterms:created xsi:type="dcterms:W3CDTF">2016-06-12T18:30:00Z</dcterms:created>
  <dcterms:modified xsi:type="dcterms:W3CDTF">2016-06-12T18:38:04Z</dcterms:modified>
</cp:coreProperties>
</file>