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7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9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9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4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7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9598-5A97-437E-B65D-226EA0EBC2CC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EC40-78C1-4F80-BA93-74714E5A4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0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9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081" y="4149080"/>
            <a:ext cx="8069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우리</a:t>
            </a:r>
            <a:r>
              <a:rPr lang="en-US" altLang="ko-KR" dirty="0"/>
              <a:t>’</a:t>
            </a:r>
            <a:r>
              <a:rPr lang="ko-KR" altLang="en-US" dirty="0"/>
              <a:t>를 위한 소프트웨어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밑에 예시로 텍스트 여러 개가 효과로 나타나고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저는 이것들을 좀 더 </a:t>
            </a:r>
            <a:r>
              <a:rPr lang="ko-KR" altLang="en-US" dirty="0" err="1"/>
              <a:t>크게보아</a:t>
            </a:r>
            <a:r>
              <a:rPr lang="ko-KR" altLang="en-US" dirty="0"/>
              <a:t> 글로벌 시대인 만큼</a:t>
            </a:r>
            <a:endParaRPr lang="en-US" altLang="ko-KR" dirty="0"/>
          </a:p>
          <a:p>
            <a:r>
              <a:rPr lang="ko-KR" altLang="en-US" dirty="0"/>
              <a:t>다양한 국적의 사람들이 더불어 살아가는 모습을 </a:t>
            </a:r>
            <a:r>
              <a:rPr lang="en-US" altLang="ko-KR" dirty="0"/>
              <a:t>‘</a:t>
            </a:r>
            <a:r>
              <a:rPr lang="ko-KR" altLang="en-US" dirty="0"/>
              <a:t>우리</a:t>
            </a:r>
            <a:r>
              <a:rPr lang="en-US" altLang="ko-KR" dirty="0"/>
              <a:t>’</a:t>
            </a:r>
            <a:r>
              <a:rPr lang="ko-KR" altLang="en-US" dirty="0"/>
              <a:t>라고 정의하였습니다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50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7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180643" y="1073785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71967" y="122576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타겟을</a:t>
            </a:r>
            <a:r>
              <a:rPr lang="ko-KR" altLang="en-US" dirty="0"/>
              <a:t> </a:t>
            </a:r>
            <a:r>
              <a:rPr lang="ko-KR" altLang="en-US" dirty="0" err="1"/>
              <a:t>정하게된</a:t>
            </a:r>
            <a:r>
              <a:rPr lang="ko-KR" altLang="en-US" dirty="0"/>
              <a:t> 이유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710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8384" y="149204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식품 첨가물의 중요성</a:t>
            </a:r>
            <a:endParaRPr lang="en-US" altLang="ko-KR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1630976" y="2764086"/>
            <a:ext cx="2603592" cy="6001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알레르기의 위험성</a:t>
            </a:r>
            <a:endParaRPr lang="en-US" altLang="ko-KR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4512811" y="2764086"/>
            <a:ext cx="2603592" cy="6001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종교적 문제</a:t>
            </a:r>
          </a:p>
        </p:txBody>
      </p:sp>
    </p:spTree>
    <p:extLst>
      <p:ext uri="{BB962C8B-B14F-4D97-AF65-F5344CB8AC3E}">
        <p14:creationId xmlns:p14="http://schemas.microsoft.com/office/powerpoint/2010/main" val="26232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아이디어 개요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996952"/>
            <a:ext cx="6845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식품 첨가물이 많아 이해하기 힘든 가공식품 </a:t>
            </a:r>
            <a:r>
              <a:rPr lang="en-US" altLang="ko-KR" dirty="0"/>
              <a:t>(</a:t>
            </a:r>
            <a:r>
              <a:rPr lang="ko-KR" altLang="en-US" dirty="0" err="1"/>
              <a:t>픽토그래픽</a:t>
            </a:r>
            <a:r>
              <a:rPr lang="ko-KR" altLang="en-US" dirty="0"/>
              <a:t>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해결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알레르기 </a:t>
            </a:r>
            <a:r>
              <a:rPr lang="ko-KR" altLang="en-US" dirty="0" err="1"/>
              <a:t>필터링</a:t>
            </a:r>
            <a:r>
              <a:rPr lang="ko-KR" altLang="en-US" dirty="0"/>
              <a:t>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56016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64</Words>
  <Application>Microsoft Office PowerPoint</Application>
  <PresentationFormat>화면 슬라이드 쇼(4:3)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NM</dc:creator>
  <cp:lastModifiedBy>Luminon Canoness</cp:lastModifiedBy>
  <cp:revision>4</cp:revision>
  <dcterms:created xsi:type="dcterms:W3CDTF">2016-10-18T15:27:41Z</dcterms:created>
  <dcterms:modified xsi:type="dcterms:W3CDTF">2016-10-18T18:20:38Z</dcterms:modified>
</cp:coreProperties>
</file>