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DB0A1-7A6F-4241-8FAF-7DEF181921B2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</dgm:pt>
    <dgm:pt modelId="{076AEFB8-50F5-42F3-92C5-444429810809}">
      <dgm:prSet phldrT="[Texto]"/>
      <dgm:spPr/>
      <dgm:t>
        <a:bodyPr/>
        <a:lstStyle/>
        <a:p>
          <a:r>
            <a:rPr lang="pt-BR" dirty="0">
              <a:latin typeface="Tw Cen MT" panose="020B0602020104020603" pitchFamily="34" charset="0"/>
            </a:rPr>
            <a:t>, Nicollas Bispo</a:t>
          </a:r>
          <a:endParaRPr lang="pt-BR" dirty="0"/>
        </a:p>
      </dgm:t>
    </dgm:pt>
    <dgm:pt modelId="{25C321DE-949C-4BDD-91ED-1801FD99E4F0}" type="parTrans" cxnId="{754D4FFB-4AB5-4817-81BB-C5E7E5810C0F}">
      <dgm:prSet/>
      <dgm:spPr/>
      <dgm:t>
        <a:bodyPr/>
        <a:lstStyle/>
        <a:p>
          <a:endParaRPr lang="pt-BR"/>
        </a:p>
      </dgm:t>
    </dgm:pt>
    <dgm:pt modelId="{3DB53855-F5D2-451F-BD9F-3CDE92B6A0B4}" type="sibTrans" cxnId="{754D4FFB-4AB5-4817-81BB-C5E7E5810C0F}">
      <dgm:prSet/>
      <dgm:spPr/>
      <dgm:t>
        <a:bodyPr/>
        <a:lstStyle/>
        <a:p>
          <a:endParaRPr lang="pt-BR"/>
        </a:p>
      </dgm:t>
    </dgm:pt>
    <dgm:pt modelId="{329C3C13-DE00-4BEA-8175-86BAA3F88FAD}">
      <dgm:prSet phldrT="[Texto]"/>
      <dgm:spPr/>
      <dgm:t>
        <a:bodyPr/>
        <a:lstStyle/>
        <a:p>
          <a:r>
            <a:rPr lang="pt-BR" dirty="0">
              <a:latin typeface="Tw Cen MT" panose="020B0602020104020603" pitchFamily="34" charset="0"/>
            </a:rPr>
            <a:t>Gabriel Antônio</a:t>
          </a:r>
          <a:endParaRPr lang="pt-BR" dirty="0"/>
        </a:p>
      </dgm:t>
    </dgm:pt>
    <dgm:pt modelId="{7FA2AD2A-CCF4-49B3-86A8-03A96E69D5A0}" type="parTrans" cxnId="{B0644765-D89E-4D8B-8B1B-7A6E177D6D36}">
      <dgm:prSet/>
      <dgm:spPr/>
      <dgm:t>
        <a:bodyPr/>
        <a:lstStyle/>
        <a:p>
          <a:endParaRPr lang="pt-BR"/>
        </a:p>
      </dgm:t>
    </dgm:pt>
    <dgm:pt modelId="{CCBF19F9-1E11-41EA-88DA-501AAF96A4EF}" type="sibTrans" cxnId="{B0644765-D89E-4D8B-8B1B-7A6E177D6D36}">
      <dgm:prSet/>
      <dgm:spPr/>
      <dgm:t>
        <a:bodyPr/>
        <a:lstStyle/>
        <a:p>
          <a:endParaRPr lang="pt-BR"/>
        </a:p>
      </dgm:t>
    </dgm:pt>
    <dgm:pt modelId="{85089541-20A7-4536-9645-70B25BA89CA9}">
      <dgm:prSet phldrT="[Texto]"/>
      <dgm:spPr/>
      <dgm:t>
        <a:bodyPr/>
        <a:lstStyle/>
        <a:p>
          <a:r>
            <a:rPr lang="pt-BR" dirty="0">
              <a:latin typeface="Tw Cen MT" panose="020B0602020104020603" pitchFamily="34" charset="0"/>
            </a:rPr>
            <a:t>, Guilherme Cabral</a:t>
          </a:r>
          <a:endParaRPr lang="pt-BR" dirty="0"/>
        </a:p>
      </dgm:t>
    </dgm:pt>
    <dgm:pt modelId="{50B604AA-393D-4427-80A4-53E3C1E9962F}" type="parTrans" cxnId="{8F479889-2A40-479C-9332-BCB291710A3B}">
      <dgm:prSet/>
      <dgm:spPr/>
      <dgm:t>
        <a:bodyPr/>
        <a:lstStyle/>
        <a:p>
          <a:endParaRPr lang="pt-BR"/>
        </a:p>
      </dgm:t>
    </dgm:pt>
    <dgm:pt modelId="{C2ECF4DC-19A0-4D0D-8232-53A2577C8A84}" type="sibTrans" cxnId="{8F479889-2A40-479C-9332-BCB291710A3B}">
      <dgm:prSet/>
      <dgm:spPr/>
      <dgm:t>
        <a:bodyPr/>
        <a:lstStyle/>
        <a:p>
          <a:endParaRPr lang="pt-BR"/>
        </a:p>
      </dgm:t>
    </dgm:pt>
    <dgm:pt modelId="{684F9586-8FC8-4A0C-AC3B-21C28E1F5516}">
      <dgm:prSet phldrT="[Texto]"/>
      <dgm:spPr/>
      <dgm:t>
        <a:bodyPr/>
        <a:lstStyle/>
        <a:p>
          <a:r>
            <a:rPr lang="pt-BR" dirty="0">
              <a:latin typeface="Tw Cen MT" panose="020B0602020104020603" pitchFamily="34" charset="0"/>
            </a:rPr>
            <a:t>Kevin Silva</a:t>
          </a:r>
          <a:endParaRPr lang="pt-BR" dirty="0"/>
        </a:p>
      </dgm:t>
    </dgm:pt>
    <dgm:pt modelId="{10C4AB39-D5B1-43A7-A8DD-D9B8AF0A7E23}" type="parTrans" cxnId="{5F254103-E669-413E-83FA-1898574ADF62}">
      <dgm:prSet/>
      <dgm:spPr/>
      <dgm:t>
        <a:bodyPr/>
        <a:lstStyle/>
        <a:p>
          <a:endParaRPr lang="pt-BR"/>
        </a:p>
      </dgm:t>
    </dgm:pt>
    <dgm:pt modelId="{E0F3DF59-BBDF-41DA-8546-2FEF92A0907A}" type="sibTrans" cxnId="{5F254103-E669-413E-83FA-1898574ADF62}">
      <dgm:prSet/>
      <dgm:spPr/>
      <dgm:t>
        <a:bodyPr/>
        <a:lstStyle/>
        <a:p>
          <a:endParaRPr lang="pt-BR"/>
        </a:p>
      </dgm:t>
    </dgm:pt>
    <dgm:pt modelId="{B73736FD-7921-44B6-BEAA-081CED1DA8A6}">
      <dgm:prSet phldrT="[Texto]"/>
      <dgm:spPr/>
      <dgm:t>
        <a:bodyPr/>
        <a:lstStyle/>
        <a:p>
          <a:r>
            <a:rPr lang="pt-BR" dirty="0">
              <a:latin typeface="Tw Cen MT" panose="020B0602020104020603" pitchFamily="34" charset="0"/>
            </a:rPr>
            <a:t>Victor Henrique</a:t>
          </a:r>
          <a:endParaRPr lang="pt-BR" dirty="0"/>
        </a:p>
      </dgm:t>
    </dgm:pt>
    <dgm:pt modelId="{82E5B2FB-5B60-469B-990A-4887772D0D85}" type="parTrans" cxnId="{8AABD809-223B-4A6D-821E-A318A8609C11}">
      <dgm:prSet/>
      <dgm:spPr/>
      <dgm:t>
        <a:bodyPr/>
        <a:lstStyle/>
        <a:p>
          <a:endParaRPr lang="pt-BR"/>
        </a:p>
      </dgm:t>
    </dgm:pt>
    <dgm:pt modelId="{3060F210-56F1-454F-8382-8F0A4B158337}" type="sibTrans" cxnId="{8AABD809-223B-4A6D-821E-A318A8609C11}">
      <dgm:prSet/>
      <dgm:spPr/>
      <dgm:t>
        <a:bodyPr/>
        <a:lstStyle/>
        <a:p>
          <a:endParaRPr lang="pt-BR"/>
        </a:p>
      </dgm:t>
    </dgm:pt>
    <dgm:pt modelId="{107CE217-7E16-47CA-8375-1F15356C5A9D}">
      <dgm:prSet phldrT="[Texto]"/>
      <dgm:spPr/>
      <dgm:t>
        <a:bodyPr/>
        <a:lstStyle/>
        <a:p>
          <a:r>
            <a:rPr lang="pt-BR" dirty="0">
              <a:latin typeface="Tw Cen MT" panose="020B0602020104020603" pitchFamily="34" charset="0"/>
            </a:rPr>
            <a:t>Caíque de Andrade</a:t>
          </a:r>
          <a:endParaRPr lang="pt-BR" dirty="0"/>
        </a:p>
      </dgm:t>
    </dgm:pt>
    <dgm:pt modelId="{12586D7D-A654-41C8-8606-C7DB4947947F}" type="parTrans" cxnId="{BCAB8A19-8209-4F19-A734-2A38C0FA4337}">
      <dgm:prSet/>
      <dgm:spPr/>
      <dgm:t>
        <a:bodyPr/>
        <a:lstStyle/>
        <a:p>
          <a:endParaRPr lang="pt-BR"/>
        </a:p>
      </dgm:t>
    </dgm:pt>
    <dgm:pt modelId="{195F45EB-C424-4D50-9824-130BF29F6DE2}" type="sibTrans" cxnId="{BCAB8A19-8209-4F19-A734-2A38C0FA4337}">
      <dgm:prSet/>
      <dgm:spPr/>
      <dgm:t>
        <a:bodyPr/>
        <a:lstStyle/>
        <a:p>
          <a:endParaRPr lang="pt-BR"/>
        </a:p>
      </dgm:t>
    </dgm:pt>
    <dgm:pt modelId="{26836687-BE1E-4C0C-B24E-C9D5DFA83197}" type="pres">
      <dgm:prSet presAssocID="{09BDB0A1-7A6F-4241-8FAF-7DEF181921B2}" presName="Name0" presStyleCnt="0">
        <dgm:presLayoutVars>
          <dgm:chMax/>
          <dgm:chPref/>
          <dgm:dir/>
        </dgm:presLayoutVars>
      </dgm:prSet>
      <dgm:spPr/>
    </dgm:pt>
    <dgm:pt modelId="{E4D2DCD3-AE36-449A-B418-D5D08FC05939}" type="pres">
      <dgm:prSet presAssocID="{076AEFB8-50F5-42F3-92C5-444429810809}" presName="composite" presStyleCnt="0">
        <dgm:presLayoutVars>
          <dgm:chMax val="1"/>
          <dgm:chPref val="1"/>
        </dgm:presLayoutVars>
      </dgm:prSet>
      <dgm:spPr/>
    </dgm:pt>
    <dgm:pt modelId="{5890CAAF-F60D-4559-8617-2FCDCF7ED58B}" type="pres">
      <dgm:prSet presAssocID="{076AEFB8-50F5-42F3-92C5-444429810809}" presName="Accent" presStyleLbl="trAlignAcc1" presStyleIdx="0" presStyleCnt="6" custLinFactX="100000" custLinFactY="3412" custLinFactNeighborX="150799" custLinFactNeighborY="100000">
        <dgm:presLayoutVars>
          <dgm:chMax val="0"/>
          <dgm:chPref val="0"/>
        </dgm:presLayoutVars>
      </dgm:prSet>
      <dgm:spPr/>
    </dgm:pt>
    <dgm:pt modelId="{ED0CDF33-6F4A-4C9A-B561-869B1D5870B4}" type="pres">
      <dgm:prSet presAssocID="{076AEFB8-50F5-42F3-92C5-444429810809}" presName="Image" presStyleLbl="alignImgPlace1" presStyleIdx="0" presStyleCnt="6" custLinFactX="100000" custLinFactY="58207" custLinFactNeighborX="175645" custLinFactNeighborY="100000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extLst>
        <a:ext uri="{E40237B7-FDA0-4F09-8148-C483321AD2D9}">
          <dgm14:cNvPr xmlns:dgm14="http://schemas.microsoft.com/office/drawing/2010/diagram" id="0" name="" descr="Homem de camisa azul olhando para a câmera&#10;&#10;Descrição gerada automaticamente">
            <a:extLst>
              <a:ext uri="{FF2B5EF4-FFF2-40B4-BE49-F238E27FC236}">
                <a16:creationId xmlns:a16="http://schemas.microsoft.com/office/drawing/2014/main" id="{4E24D56F-7EE8-4EF0-8C12-7B2B2493D935}"/>
              </a:ext>
            </a:extLst>
          </dgm14:cNvPr>
        </a:ext>
      </dgm:extLst>
    </dgm:pt>
    <dgm:pt modelId="{5CD4AEDD-2E31-49C0-87FD-32A17A7075D5}" type="pres">
      <dgm:prSet presAssocID="{076AEFB8-50F5-42F3-92C5-444429810809}" presName="ChildComposite" presStyleCnt="0"/>
      <dgm:spPr/>
    </dgm:pt>
    <dgm:pt modelId="{17E17B49-46EC-4754-9184-96A24995B7CE}" type="pres">
      <dgm:prSet presAssocID="{076AEFB8-50F5-42F3-92C5-444429810809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8BE42EC-7545-4743-9643-914392E11831}" type="pres">
      <dgm:prSet presAssocID="{076AEFB8-50F5-42F3-92C5-444429810809}" presName="Parent" presStyleLbl="revTx" presStyleIdx="0" presStyleCnt="6" custLinFactX="100000" custLinFactY="195846" custLinFactNeighborX="177911" custLinFactNeighborY="200000">
        <dgm:presLayoutVars>
          <dgm:chMax val="1"/>
          <dgm:chPref val="0"/>
          <dgm:bulletEnabled val="1"/>
        </dgm:presLayoutVars>
      </dgm:prSet>
      <dgm:spPr/>
    </dgm:pt>
    <dgm:pt modelId="{D6D14F86-D9B7-41A7-B37D-838800685DEE}" type="pres">
      <dgm:prSet presAssocID="{3DB53855-F5D2-451F-BD9F-3CDE92B6A0B4}" presName="sibTrans" presStyleCnt="0"/>
      <dgm:spPr/>
    </dgm:pt>
    <dgm:pt modelId="{B2342526-1981-4270-BBBB-8B07A95276EA}" type="pres">
      <dgm:prSet presAssocID="{329C3C13-DE00-4BEA-8175-86BAA3F88FAD}" presName="composite" presStyleCnt="0">
        <dgm:presLayoutVars>
          <dgm:chMax val="1"/>
          <dgm:chPref val="1"/>
        </dgm:presLayoutVars>
      </dgm:prSet>
      <dgm:spPr/>
    </dgm:pt>
    <dgm:pt modelId="{5A558C44-17E1-40DA-ACC4-9B44BDA958B8}" type="pres">
      <dgm:prSet presAssocID="{329C3C13-DE00-4BEA-8175-86BAA3F88FAD}" presName="Accent" presStyleLbl="trAlignAcc1" presStyleIdx="1" presStyleCnt="6">
        <dgm:presLayoutVars>
          <dgm:chMax val="0"/>
          <dgm:chPref val="0"/>
        </dgm:presLayoutVars>
      </dgm:prSet>
      <dgm:spPr/>
    </dgm:pt>
    <dgm:pt modelId="{3C04D7D4-A4EE-45A9-BAD8-C1ABE6167294}" type="pres">
      <dgm:prSet presAssocID="{329C3C13-DE00-4BEA-8175-86BAA3F88FAD}" presName="Image" presStyleLbl="alignImgPlace1" presStyleIdx="1" presStyleCnt="6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extLst>
        <a:ext uri="{E40237B7-FDA0-4F09-8148-C483321AD2D9}">
          <dgm14:cNvPr xmlns:dgm14="http://schemas.microsoft.com/office/drawing/2010/diagram" id="0" name="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id="{4FAA19AB-6BE8-45C6-BEAF-7AE2A8DD1867}"/>
              </a:ext>
            </a:extLst>
          </dgm14:cNvPr>
        </a:ext>
      </dgm:extLst>
    </dgm:pt>
    <dgm:pt modelId="{201AE1F9-16C1-4FDA-8394-F237260C0F47}" type="pres">
      <dgm:prSet presAssocID="{329C3C13-DE00-4BEA-8175-86BAA3F88FAD}" presName="ChildComposite" presStyleCnt="0"/>
      <dgm:spPr/>
    </dgm:pt>
    <dgm:pt modelId="{8F0239D5-A937-4B2F-8879-7735BE3D97B2}" type="pres">
      <dgm:prSet presAssocID="{329C3C13-DE00-4BEA-8175-86BAA3F88FAD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F4F4C5B-9597-4B1D-A865-632D3493985A}" type="pres">
      <dgm:prSet presAssocID="{329C3C13-DE00-4BEA-8175-86BAA3F88FAD}" presName="Parent" presStyleLbl="revTx" presStyleIdx="1" presStyleCnt="6">
        <dgm:presLayoutVars>
          <dgm:chMax val="1"/>
          <dgm:chPref val="0"/>
          <dgm:bulletEnabled val="1"/>
        </dgm:presLayoutVars>
      </dgm:prSet>
      <dgm:spPr/>
    </dgm:pt>
    <dgm:pt modelId="{296EA878-C562-45AF-ADD6-61A74EB44846}" type="pres">
      <dgm:prSet presAssocID="{CCBF19F9-1E11-41EA-88DA-501AAF96A4EF}" presName="sibTrans" presStyleCnt="0"/>
      <dgm:spPr/>
    </dgm:pt>
    <dgm:pt modelId="{A90CFB34-27F6-46CC-A028-03AE99AD1052}" type="pres">
      <dgm:prSet presAssocID="{85089541-20A7-4536-9645-70B25BA89CA9}" presName="composite" presStyleCnt="0">
        <dgm:presLayoutVars>
          <dgm:chMax val="1"/>
          <dgm:chPref val="1"/>
        </dgm:presLayoutVars>
      </dgm:prSet>
      <dgm:spPr/>
    </dgm:pt>
    <dgm:pt modelId="{AEFCB99F-021C-4783-8601-3C098CCA0249}" type="pres">
      <dgm:prSet presAssocID="{85089541-20A7-4536-9645-70B25BA89CA9}" presName="Accent" presStyleLbl="trAlignAcc1" presStyleIdx="2" presStyleCnt="6">
        <dgm:presLayoutVars>
          <dgm:chMax val="0"/>
          <dgm:chPref val="0"/>
        </dgm:presLayoutVars>
      </dgm:prSet>
      <dgm:spPr/>
    </dgm:pt>
    <dgm:pt modelId="{AF2226A5-34B7-4610-A748-4C043C2EA377}" type="pres">
      <dgm:prSet presAssocID="{85089541-20A7-4536-9645-70B25BA89CA9}" presName="Image" presStyleLbl="alignImgPlace1" presStyleIdx="2" presStyleCnt="6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extLst>
        <a:ext uri="{E40237B7-FDA0-4F09-8148-C483321AD2D9}">
          <dgm14:cNvPr xmlns:dgm14="http://schemas.microsoft.com/office/drawing/2010/diagram" id="0" name="" descr="Pessoa com cabelo azul&#10;&#10;Descrição gerada automaticamente com confiança média">
            <a:extLst>
              <a:ext uri="{FF2B5EF4-FFF2-40B4-BE49-F238E27FC236}">
                <a16:creationId xmlns:a16="http://schemas.microsoft.com/office/drawing/2014/main" id="{194A01CD-D0B0-4FFD-92B9-4E69FEED4C77}"/>
              </a:ext>
            </a:extLst>
          </dgm14:cNvPr>
        </a:ext>
      </dgm:extLst>
    </dgm:pt>
    <dgm:pt modelId="{DA20A098-74C4-497A-B91C-052C85B8BA87}" type="pres">
      <dgm:prSet presAssocID="{85089541-20A7-4536-9645-70B25BA89CA9}" presName="ChildComposite" presStyleCnt="0"/>
      <dgm:spPr/>
    </dgm:pt>
    <dgm:pt modelId="{115903DC-5BA9-4124-B503-E6D67A1D3976}" type="pres">
      <dgm:prSet presAssocID="{85089541-20A7-4536-9645-70B25BA89CA9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4935C3E-274A-4923-A951-F91ABE380919}" type="pres">
      <dgm:prSet presAssocID="{85089541-20A7-4536-9645-70B25BA89CA9}" presName="Parent" presStyleLbl="revTx" presStyleIdx="2" presStyleCnt="6">
        <dgm:presLayoutVars>
          <dgm:chMax val="1"/>
          <dgm:chPref val="0"/>
          <dgm:bulletEnabled val="1"/>
        </dgm:presLayoutVars>
      </dgm:prSet>
      <dgm:spPr/>
    </dgm:pt>
    <dgm:pt modelId="{9B70FA37-B340-4C73-8AB3-17897B8029AD}" type="pres">
      <dgm:prSet presAssocID="{C2ECF4DC-19A0-4D0D-8232-53A2577C8A84}" presName="sibTrans" presStyleCnt="0"/>
      <dgm:spPr/>
    </dgm:pt>
    <dgm:pt modelId="{0B4878AF-69C9-4AA5-BD12-4541A120C6CE}" type="pres">
      <dgm:prSet presAssocID="{684F9586-8FC8-4A0C-AC3B-21C28E1F5516}" presName="composite" presStyleCnt="0">
        <dgm:presLayoutVars>
          <dgm:chMax val="1"/>
          <dgm:chPref val="1"/>
        </dgm:presLayoutVars>
      </dgm:prSet>
      <dgm:spPr/>
    </dgm:pt>
    <dgm:pt modelId="{0D8206AD-55B8-4E1B-A808-39BC0AE68ABA}" type="pres">
      <dgm:prSet presAssocID="{684F9586-8FC8-4A0C-AC3B-21C28E1F5516}" presName="Accent" presStyleLbl="trAlignAcc1" presStyleIdx="3" presStyleCnt="6">
        <dgm:presLayoutVars>
          <dgm:chMax val="0"/>
          <dgm:chPref val="0"/>
        </dgm:presLayoutVars>
      </dgm:prSet>
      <dgm:spPr/>
    </dgm:pt>
    <dgm:pt modelId="{EC73E0D4-EE8E-4247-8C23-90C438EBB0A0}" type="pres">
      <dgm:prSet presAssocID="{684F9586-8FC8-4A0C-AC3B-21C28E1F5516}" presName="Image" presStyleLbl="alignImgPlace1" presStyleIdx="3" presStyleCnt="6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4"/>
          <a:srcRect/>
          <a:stretch>
            <a:fillRect t="-15000" b="-15000"/>
          </a:stretch>
        </a:blipFill>
      </dgm:spPr>
    </dgm:pt>
    <dgm:pt modelId="{6F986FB2-9FAA-4AE4-8A7B-AC7DEFC3764B}" type="pres">
      <dgm:prSet presAssocID="{684F9586-8FC8-4A0C-AC3B-21C28E1F5516}" presName="ChildComposite" presStyleCnt="0"/>
      <dgm:spPr/>
    </dgm:pt>
    <dgm:pt modelId="{91C54E40-3B3C-4685-80AB-9F9E44FAC248}" type="pres">
      <dgm:prSet presAssocID="{684F9586-8FC8-4A0C-AC3B-21C28E1F551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97EC5A5-B929-4C6C-A58C-46EACE9AB923}" type="pres">
      <dgm:prSet presAssocID="{684F9586-8FC8-4A0C-AC3B-21C28E1F5516}" presName="Parent" presStyleLbl="revTx" presStyleIdx="3" presStyleCnt="6">
        <dgm:presLayoutVars>
          <dgm:chMax val="1"/>
          <dgm:chPref val="0"/>
          <dgm:bulletEnabled val="1"/>
        </dgm:presLayoutVars>
      </dgm:prSet>
      <dgm:spPr/>
    </dgm:pt>
    <dgm:pt modelId="{F503A5FA-DAED-46F6-9535-08C7D6931085}" type="pres">
      <dgm:prSet presAssocID="{E0F3DF59-BBDF-41DA-8546-2FEF92A0907A}" presName="sibTrans" presStyleCnt="0"/>
      <dgm:spPr/>
    </dgm:pt>
    <dgm:pt modelId="{61542F7C-6ABE-488E-8526-EE5FE5CB9D9D}" type="pres">
      <dgm:prSet presAssocID="{B73736FD-7921-44B6-BEAA-081CED1DA8A6}" presName="composite" presStyleCnt="0">
        <dgm:presLayoutVars>
          <dgm:chMax val="1"/>
          <dgm:chPref val="1"/>
        </dgm:presLayoutVars>
      </dgm:prSet>
      <dgm:spPr/>
    </dgm:pt>
    <dgm:pt modelId="{B09382EF-5919-4917-995F-539053C76181}" type="pres">
      <dgm:prSet presAssocID="{B73736FD-7921-44B6-BEAA-081CED1DA8A6}" presName="Accent" presStyleLbl="trAlignAcc1" presStyleIdx="4" presStyleCnt="6">
        <dgm:presLayoutVars>
          <dgm:chMax val="0"/>
          <dgm:chPref val="0"/>
        </dgm:presLayoutVars>
      </dgm:prSet>
      <dgm:spPr/>
    </dgm:pt>
    <dgm:pt modelId="{6CD5E8D2-FB7A-4BE2-992B-9922DE914237}" type="pres">
      <dgm:prSet presAssocID="{B73736FD-7921-44B6-BEAA-081CED1DA8A6}" presName="Image" presStyleLbl="alignImgPlace1" presStyleIdx="4" presStyleCnt="6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5"/>
          <a:srcRect/>
          <a:stretch>
            <a:fillRect t="-9000" b="-9000"/>
          </a:stretch>
        </a:blipFill>
      </dgm:spPr>
    </dgm:pt>
    <dgm:pt modelId="{46C23E35-4B2D-427B-BF81-F8327D807315}" type="pres">
      <dgm:prSet presAssocID="{B73736FD-7921-44B6-BEAA-081CED1DA8A6}" presName="ChildComposite" presStyleCnt="0"/>
      <dgm:spPr/>
    </dgm:pt>
    <dgm:pt modelId="{68C33ACB-E75C-41AD-B0B2-8F4AD96AB4DA}" type="pres">
      <dgm:prSet presAssocID="{B73736FD-7921-44B6-BEAA-081CED1DA8A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B93C92-9B78-496C-8F32-639647B033F0}" type="pres">
      <dgm:prSet presAssocID="{B73736FD-7921-44B6-BEAA-081CED1DA8A6}" presName="Parent" presStyleLbl="revTx" presStyleIdx="4" presStyleCnt="6">
        <dgm:presLayoutVars>
          <dgm:chMax val="1"/>
          <dgm:chPref val="0"/>
          <dgm:bulletEnabled val="1"/>
        </dgm:presLayoutVars>
      </dgm:prSet>
      <dgm:spPr/>
    </dgm:pt>
    <dgm:pt modelId="{E3F280A8-9109-44A5-B597-809DF08389F6}" type="pres">
      <dgm:prSet presAssocID="{3060F210-56F1-454F-8382-8F0A4B158337}" presName="sibTrans" presStyleCnt="0"/>
      <dgm:spPr/>
    </dgm:pt>
    <dgm:pt modelId="{476FC64A-F430-40DC-A1FD-0199D4952153}" type="pres">
      <dgm:prSet presAssocID="{107CE217-7E16-47CA-8375-1F15356C5A9D}" presName="composite" presStyleCnt="0">
        <dgm:presLayoutVars>
          <dgm:chMax val="1"/>
          <dgm:chPref val="1"/>
        </dgm:presLayoutVars>
      </dgm:prSet>
      <dgm:spPr/>
    </dgm:pt>
    <dgm:pt modelId="{65C743D2-26FB-4044-9AD7-F4CBBAB72711}" type="pres">
      <dgm:prSet presAssocID="{107CE217-7E16-47CA-8375-1F15356C5A9D}" presName="Accent" presStyleLbl="trAlignAcc1" presStyleIdx="5" presStyleCnt="6" custLinFactX="-100000" custLinFactY="-3040" custLinFactNeighborX="-139245" custLinFactNeighborY="-100000">
        <dgm:presLayoutVars>
          <dgm:chMax val="0"/>
          <dgm:chPref val="0"/>
        </dgm:presLayoutVars>
      </dgm:prSet>
      <dgm:spPr/>
    </dgm:pt>
    <dgm:pt modelId="{C54951E4-3B73-4329-A569-235BD893B311}" type="pres">
      <dgm:prSet presAssocID="{107CE217-7E16-47CA-8375-1F15356C5A9D}" presName="Image" presStyleLbl="alignImgPlace1" presStyleIdx="5" presStyleCnt="6" custLinFactX="-100000" custLinFactY="-59095" custLinFactNeighborX="-167337" custLinFactNeighborY="-100000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6"/>
          <a:srcRect/>
          <a:stretch>
            <a:fillRect t="-28000" b="-28000"/>
          </a:stretch>
        </a:blipFill>
      </dgm:spPr>
    </dgm:pt>
    <dgm:pt modelId="{746C565D-7FDB-4BE4-A27C-ED312D27C5C2}" type="pres">
      <dgm:prSet presAssocID="{107CE217-7E16-47CA-8375-1F15356C5A9D}" presName="ChildComposite" presStyleCnt="0"/>
      <dgm:spPr/>
    </dgm:pt>
    <dgm:pt modelId="{4018AC30-B79C-46CD-ACEE-EC1D2597A17A}" type="pres">
      <dgm:prSet presAssocID="{107CE217-7E16-47CA-8375-1F15356C5A9D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FEE53F6-C5EB-46E4-B380-5F2436D0C7C0}" type="pres">
      <dgm:prSet presAssocID="{107CE217-7E16-47CA-8375-1F15356C5A9D}" presName="Parent" presStyleLbl="revTx" presStyleIdx="5" presStyleCnt="6" custLinFactX="-100000" custLinFactY="-172309" custLinFactNeighborX="-167338" custLinFactNeighborY="-200000">
        <dgm:presLayoutVars>
          <dgm:chMax val="1"/>
          <dgm:chPref val="0"/>
          <dgm:bulletEnabled val="1"/>
        </dgm:presLayoutVars>
      </dgm:prSet>
      <dgm:spPr/>
    </dgm:pt>
  </dgm:ptLst>
  <dgm:cxnLst>
    <dgm:cxn modelId="{5F254103-E669-413E-83FA-1898574ADF62}" srcId="{09BDB0A1-7A6F-4241-8FAF-7DEF181921B2}" destId="{684F9586-8FC8-4A0C-AC3B-21C28E1F5516}" srcOrd="3" destOrd="0" parTransId="{10C4AB39-D5B1-43A7-A8DD-D9B8AF0A7E23}" sibTransId="{E0F3DF59-BBDF-41DA-8546-2FEF92A0907A}"/>
    <dgm:cxn modelId="{7E367106-DA48-4F70-AB2B-795932809B9D}" type="presOf" srcId="{684F9586-8FC8-4A0C-AC3B-21C28E1F5516}" destId="{297EC5A5-B929-4C6C-A58C-46EACE9AB923}" srcOrd="0" destOrd="0" presId="urn:microsoft.com/office/officeart/2008/layout/CaptionedPictures"/>
    <dgm:cxn modelId="{8AABD809-223B-4A6D-821E-A318A8609C11}" srcId="{09BDB0A1-7A6F-4241-8FAF-7DEF181921B2}" destId="{B73736FD-7921-44B6-BEAA-081CED1DA8A6}" srcOrd="4" destOrd="0" parTransId="{82E5B2FB-5B60-469B-990A-4887772D0D85}" sibTransId="{3060F210-56F1-454F-8382-8F0A4B158337}"/>
    <dgm:cxn modelId="{BCAB8A19-8209-4F19-A734-2A38C0FA4337}" srcId="{09BDB0A1-7A6F-4241-8FAF-7DEF181921B2}" destId="{107CE217-7E16-47CA-8375-1F15356C5A9D}" srcOrd="5" destOrd="0" parTransId="{12586D7D-A654-41C8-8606-C7DB4947947F}" sibTransId="{195F45EB-C424-4D50-9824-130BF29F6DE2}"/>
    <dgm:cxn modelId="{1013CC37-6ED3-4A40-878D-3C9CB043AC82}" type="presOf" srcId="{329C3C13-DE00-4BEA-8175-86BAA3F88FAD}" destId="{AF4F4C5B-9597-4B1D-A865-632D3493985A}" srcOrd="0" destOrd="0" presId="urn:microsoft.com/office/officeart/2008/layout/CaptionedPictures"/>
    <dgm:cxn modelId="{B0644765-D89E-4D8B-8B1B-7A6E177D6D36}" srcId="{09BDB0A1-7A6F-4241-8FAF-7DEF181921B2}" destId="{329C3C13-DE00-4BEA-8175-86BAA3F88FAD}" srcOrd="1" destOrd="0" parTransId="{7FA2AD2A-CCF4-49B3-86A8-03A96E69D5A0}" sibTransId="{CCBF19F9-1E11-41EA-88DA-501AAF96A4EF}"/>
    <dgm:cxn modelId="{8F479889-2A40-479C-9332-BCB291710A3B}" srcId="{09BDB0A1-7A6F-4241-8FAF-7DEF181921B2}" destId="{85089541-20A7-4536-9645-70B25BA89CA9}" srcOrd="2" destOrd="0" parTransId="{50B604AA-393D-4427-80A4-53E3C1E9962F}" sibTransId="{C2ECF4DC-19A0-4D0D-8232-53A2577C8A84}"/>
    <dgm:cxn modelId="{B60B669C-B55F-4030-B999-7CF9AD577CD7}" type="presOf" srcId="{09BDB0A1-7A6F-4241-8FAF-7DEF181921B2}" destId="{26836687-BE1E-4C0C-B24E-C9D5DFA83197}" srcOrd="0" destOrd="0" presId="urn:microsoft.com/office/officeart/2008/layout/CaptionedPictures"/>
    <dgm:cxn modelId="{D04C15A2-8B09-4871-AE99-B9EC0847B2E6}" type="presOf" srcId="{076AEFB8-50F5-42F3-92C5-444429810809}" destId="{08BE42EC-7545-4743-9643-914392E11831}" srcOrd="0" destOrd="0" presId="urn:microsoft.com/office/officeart/2008/layout/CaptionedPictures"/>
    <dgm:cxn modelId="{3E745EB2-D6E3-4E44-9814-1871A86B3441}" type="presOf" srcId="{107CE217-7E16-47CA-8375-1F15356C5A9D}" destId="{6FEE53F6-C5EB-46E4-B380-5F2436D0C7C0}" srcOrd="0" destOrd="0" presId="urn:microsoft.com/office/officeart/2008/layout/CaptionedPictures"/>
    <dgm:cxn modelId="{726A63BB-9321-4134-AD1F-BE190617090A}" type="presOf" srcId="{B73736FD-7921-44B6-BEAA-081CED1DA8A6}" destId="{E4B93C92-9B78-496C-8F32-639647B033F0}" srcOrd="0" destOrd="0" presId="urn:microsoft.com/office/officeart/2008/layout/CaptionedPictures"/>
    <dgm:cxn modelId="{B6DAC3D2-49B3-4122-B4EC-38DA11F1F291}" type="presOf" srcId="{85089541-20A7-4536-9645-70B25BA89CA9}" destId="{34935C3E-274A-4923-A951-F91ABE380919}" srcOrd="0" destOrd="0" presId="urn:microsoft.com/office/officeart/2008/layout/CaptionedPictures"/>
    <dgm:cxn modelId="{754D4FFB-4AB5-4817-81BB-C5E7E5810C0F}" srcId="{09BDB0A1-7A6F-4241-8FAF-7DEF181921B2}" destId="{076AEFB8-50F5-42F3-92C5-444429810809}" srcOrd="0" destOrd="0" parTransId="{25C321DE-949C-4BDD-91ED-1801FD99E4F0}" sibTransId="{3DB53855-F5D2-451F-BD9F-3CDE92B6A0B4}"/>
    <dgm:cxn modelId="{8D1F3D2B-FFE7-4103-B1BA-CAF8ECE3A088}" type="presParOf" srcId="{26836687-BE1E-4C0C-B24E-C9D5DFA83197}" destId="{E4D2DCD3-AE36-449A-B418-D5D08FC05939}" srcOrd="0" destOrd="0" presId="urn:microsoft.com/office/officeart/2008/layout/CaptionedPictures"/>
    <dgm:cxn modelId="{72D82957-EDAA-49F0-AD4F-ACC5DC7F3DCB}" type="presParOf" srcId="{E4D2DCD3-AE36-449A-B418-D5D08FC05939}" destId="{5890CAAF-F60D-4559-8617-2FCDCF7ED58B}" srcOrd="0" destOrd="0" presId="urn:microsoft.com/office/officeart/2008/layout/CaptionedPictures"/>
    <dgm:cxn modelId="{F18882EE-5B19-4355-948C-605B68752AC2}" type="presParOf" srcId="{E4D2DCD3-AE36-449A-B418-D5D08FC05939}" destId="{ED0CDF33-6F4A-4C9A-B561-869B1D5870B4}" srcOrd="1" destOrd="0" presId="urn:microsoft.com/office/officeart/2008/layout/CaptionedPictures"/>
    <dgm:cxn modelId="{03F5D89B-CD7A-4624-8921-115791D391C6}" type="presParOf" srcId="{E4D2DCD3-AE36-449A-B418-D5D08FC05939}" destId="{5CD4AEDD-2E31-49C0-87FD-32A17A7075D5}" srcOrd="2" destOrd="0" presId="urn:microsoft.com/office/officeart/2008/layout/CaptionedPictures"/>
    <dgm:cxn modelId="{5883C403-069A-4DAE-9C7F-B95D341CB80C}" type="presParOf" srcId="{5CD4AEDD-2E31-49C0-87FD-32A17A7075D5}" destId="{17E17B49-46EC-4754-9184-96A24995B7CE}" srcOrd="0" destOrd="0" presId="urn:microsoft.com/office/officeart/2008/layout/CaptionedPictures"/>
    <dgm:cxn modelId="{3167BE00-D0D9-4C2D-9D9F-E4F4C84BF8BF}" type="presParOf" srcId="{5CD4AEDD-2E31-49C0-87FD-32A17A7075D5}" destId="{08BE42EC-7545-4743-9643-914392E11831}" srcOrd="1" destOrd="0" presId="urn:microsoft.com/office/officeart/2008/layout/CaptionedPictures"/>
    <dgm:cxn modelId="{F4EFFBA6-5CBF-4DE8-ACE4-97DF3BC1955D}" type="presParOf" srcId="{26836687-BE1E-4C0C-B24E-C9D5DFA83197}" destId="{D6D14F86-D9B7-41A7-B37D-838800685DEE}" srcOrd="1" destOrd="0" presId="urn:microsoft.com/office/officeart/2008/layout/CaptionedPictures"/>
    <dgm:cxn modelId="{92FF3588-AFF5-4075-87DD-55BEFE14E037}" type="presParOf" srcId="{26836687-BE1E-4C0C-B24E-C9D5DFA83197}" destId="{B2342526-1981-4270-BBBB-8B07A95276EA}" srcOrd="2" destOrd="0" presId="urn:microsoft.com/office/officeart/2008/layout/CaptionedPictures"/>
    <dgm:cxn modelId="{540ED5FD-24A2-4EFD-AB7B-089C5406199C}" type="presParOf" srcId="{B2342526-1981-4270-BBBB-8B07A95276EA}" destId="{5A558C44-17E1-40DA-ACC4-9B44BDA958B8}" srcOrd="0" destOrd="0" presId="urn:microsoft.com/office/officeart/2008/layout/CaptionedPictures"/>
    <dgm:cxn modelId="{59EA2261-F244-4EDB-8366-A6E19FCDD80A}" type="presParOf" srcId="{B2342526-1981-4270-BBBB-8B07A95276EA}" destId="{3C04D7D4-A4EE-45A9-BAD8-C1ABE6167294}" srcOrd="1" destOrd="0" presId="urn:microsoft.com/office/officeart/2008/layout/CaptionedPictures"/>
    <dgm:cxn modelId="{06EF5D26-9D7F-4D3E-B476-82137BB4F905}" type="presParOf" srcId="{B2342526-1981-4270-BBBB-8B07A95276EA}" destId="{201AE1F9-16C1-4FDA-8394-F237260C0F47}" srcOrd="2" destOrd="0" presId="urn:microsoft.com/office/officeart/2008/layout/CaptionedPictures"/>
    <dgm:cxn modelId="{F91338FA-D18F-4662-87C9-4F3EA484C322}" type="presParOf" srcId="{201AE1F9-16C1-4FDA-8394-F237260C0F47}" destId="{8F0239D5-A937-4B2F-8879-7735BE3D97B2}" srcOrd="0" destOrd="0" presId="urn:microsoft.com/office/officeart/2008/layout/CaptionedPictures"/>
    <dgm:cxn modelId="{D89244DD-8136-46CF-B434-F6ECDF0D3697}" type="presParOf" srcId="{201AE1F9-16C1-4FDA-8394-F237260C0F47}" destId="{AF4F4C5B-9597-4B1D-A865-632D3493985A}" srcOrd="1" destOrd="0" presId="urn:microsoft.com/office/officeart/2008/layout/CaptionedPictures"/>
    <dgm:cxn modelId="{E534D1B7-A4C5-4E74-8430-862D03DA1E8E}" type="presParOf" srcId="{26836687-BE1E-4C0C-B24E-C9D5DFA83197}" destId="{296EA878-C562-45AF-ADD6-61A74EB44846}" srcOrd="3" destOrd="0" presId="urn:microsoft.com/office/officeart/2008/layout/CaptionedPictures"/>
    <dgm:cxn modelId="{333FCE3D-8FB7-485C-8B3C-47E3AEF49F2C}" type="presParOf" srcId="{26836687-BE1E-4C0C-B24E-C9D5DFA83197}" destId="{A90CFB34-27F6-46CC-A028-03AE99AD1052}" srcOrd="4" destOrd="0" presId="urn:microsoft.com/office/officeart/2008/layout/CaptionedPictures"/>
    <dgm:cxn modelId="{E510CF32-110C-4340-B23C-275521B53626}" type="presParOf" srcId="{A90CFB34-27F6-46CC-A028-03AE99AD1052}" destId="{AEFCB99F-021C-4783-8601-3C098CCA0249}" srcOrd="0" destOrd="0" presId="urn:microsoft.com/office/officeart/2008/layout/CaptionedPictures"/>
    <dgm:cxn modelId="{85F3D57A-2A55-4913-AE6D-18AFF573A31B}" type="presParOf" srcId="{A90CFB34-27F6-46CC-A028-03AE99AD1052}" destId="{AF2226A5-34B7-4610-A748-4C043C2EA377}" srcOrd="1" destOrd="0" presId="urn:microsoft.com/office/officeart/2008/layout/CaptionedPictures"/>
    <dgm:cxn modelId="{FA111A4A-9E9F-4675-951A-48557DF868D9}" type="presParOf" srcId="{A90CFB34-27F6-46CC-A028-03AE99AD1052}" destId="{DA20A098-74C4-497A-B91C-052C85B8BA87}" srcOrd="2" destOrd="0" presId="urn:microsoft.com/office/officeart/2008/layout/CaptionedPictures"/>
    <dgm:cxn modelId="{08F4BE90-0546-4D50-BA81-7C761725F95F}" type="presParOf" srcId="{DA20A098-74C4-497A-B91C-052C85B8BA87}" destId="{115903DC-5BA9-4124-B503-E6D67A1D3976}" srcOrd="0" destOrd="0" presId="urn:microsoft.com/office/officeart/2008/layout/CaptionedPictures"/>
    <dgm:cxn modelId="{1313C444-D078-4D17-BA6D-CF5B9083FC72}" type="presParOf" srcId="{DA20A098-74C4-497A-B91C-052C85B8BA87}" destId="{34935C3E-274A-4923-A951-F91ABE380919}" srcOrd="1" destOrd="0" presId="urn:microsoft.com/office/officeart/2008/layout/CaptionedPictures"/>
    <dgm:cxn modelId="{C462EC7C-BD5A-4328-B5D0-E9E7BA078462}" type="presParOf" srcId="{26836687-BE1E-4C0C-B24E-C9D5DFA83197}" destId="{9B70FA37-B340-4C73-8AB3-17897B8029AD}" srcOrd="5" destOrd="0" presId="urn:microsoft.com/office/officeart/2008/layout/CaptionedPictures"/>
    <dgm:cxn modelId="{84E6BF85-FB6A-458E-98CD-7ECBCA64FDA8}" type="presParOf" srcId="{26836687-BE1E-4C0C-B24E-C9D5DFA83197}" destId="{0B4878AF-69C9-4AA5-BD12-4541A120C6CE}" srcOrd="6" destOrd="0" presId="urn:microsoft.com/office/officeart/2008/layout/CaptionedPictures"/>
    <dgm:cxn modelId="{ADF3AA3F-CC1E-4723-B628-5CFB76A66EE5}" type="presParOf" srcId="{0B4878AF-69C9-4AA5-BD12-4541A120C6CE}" destId="{0D8206AD-55B8-4E1B-A808-39BC0AE68ABA}" srcOrd="0" destOrd="0" presId="urn:microsoft.com/office/officeart/2008/layout/CaptionedPictures"/>
    <dgm:cxn modelId="{7B90B3A0-CE49-43EC-ACFA-C2BAEC56E5C8}" type="presParOf" srcId="{0B4878AF-69C9-4AA5-BD12-4541A120C6CE}" destId="{EC73E0D4-EE8E-4247-8C23-90C438EBB0A0}" srcOrd="1" destOrd="0" presId="urn:microsoft.com/office/officeart/2008/layout/CaptionedPictures"/>
    <dgm:cxn modelId="{A63C1D6C-6187-4A6F-A64E-2EC820243226}" type="presParOf" srcId="{0B4878AF-69C9-4AA5-BD12-4541A120C6CE}" destId="{6F986FB2-9FAA-4AE4-8A7B-AC7DEFC3764B}" srcOrd="2" destOrd="0" presId="urn:microsoft.com/office/officeart/2008/layout/CaptionedPictures"/>
    <dgm:cxn modelId="{79118188-AEC9-4D85-B6F1-DBDC809C7636}" type="presParOf" srcId="{6F986FB2-9FAA-4AE4-8A7B-AC7DEFC3764B}" destId="{91C54E40-3B3C-4685-80AB-9F9E44FAC248}" srcOrd="0" destOrd="0" presId="urn:microsoft.com/office/officeart/2008/layout/CaptionedPictures"/>
    <dgm:cxn modelId="{F08E4D0C-392F-4F3A-AF7A-235EA0FA0CB5}" type="presParOf" srcId="{6F986FB2-9FAA-4AE4-8A7B-AC7DEFC3764B}" destId="{297EC5A5-B929-4C6C-A58C-46EACE9AB923}" srcOrd="1" destOrd="0" presId="urn:microsoft.com/office/officeart/2008/layout/CaptionedPictures"/>
    <dgm:cxn modelId="{4C521964-F091-439F-8981-B4241E8CB086}" type="presParOf" srcId="{26836687-BE1E-4C0C-B24E-C9D5DFA83197}" destId="{F503A5FA-DAED-46F6-9535-08C7D6931085}" srcOrd="7" destOrd="0" presId="urn:microsoft.com/office/officeart/2008/layout/CaptionedPictures"/>
    <dgm:cxn modelId="{E5F412FC-AB56-4344-A14F-BBEDAA5100C4}" type="presParOf" srcId="{26836687-BE1E-4C0C-B24E-C9D5DFA83197}" destId="{61542F7C-6ABE-488E-8526-EE5FE5CB9D9D}" srcOrd="8" destOrd="0" presId="urn:microsoft.com/office/officeart/2008/layout/CaptionedPictures"/>
    <dgm:cxn modelId="{9BED7DB4-6B39-49EB-B8B7-C4E31FE469FB}" type="presParOf" srcId="{61542F7C-6ABE-488E-8526-EE5FE5CB9D9D}" destId="{B09382EF-5919-4917-995F-539053C76181}" srcOrd="0" destOrd="0" presId="urn:microsoft.com/office/officeart/2008/layout/CaptionedPictures"/>
    <dgm:cxn modelId="{B9AA04ED-6CFB-42AC-A655-CD5C490EC41A}" type="presParOf" srcId="{61542F7C-6ABE-488E-8526-EE5FE5CB9D9D}" destId="{6CD5E8D2-FB7A-4BE2-992B-9922DE914237}" srcOrd="1" destOrd="0" presId="urn:microsoft.com/office/officeart/2008/layout/CaptionedPictures"/>
    <dgm:cxn modelId="{38B42899-04C5-4E4F-A6CC-24C3F71903A1}" type="presParOf" srcId="{61542F7C-6ABE-488E-8526-EE5FE5CB9D9D}" destId="{46C23E35-4B2D-427B-BF81-F8327D807315}" srcOrd="2" destOrd="0" presId="urn:microsoft.com/office/officeart/2008/layout/CaptionedPictures"/>
    <dgm:cxn modelId="{9BE1CA2A-29B8-499D-B5F9-2CD948E8FC2B}" type="presParOf" srcId="{46C23E35-4B2D-427B-BF81-F8327D807315}" destId="{68C33ACB-E75C-41AD-B0B2-8F4AD96AB4DA}" srcOrd="0" destOrd="0" presId="urn:microsoft.com/office/officeart/2008/layout/CaptionedPictures"/>
    <dgm:cxn modelId="{0D46A505-5B67-4C99-9B1D-54576659ED4A}" type="presParOf" srcId="{46C23E35-4B2D-427B-BF81-F8327D807315}" destId="{E4B93C92-9B78-496C-8F32-639647B033F0}" srcOrd="1" destOrd="0" presId="urn:microsoft.com/office/officeart/2008/layout/CaptionedPictures"/>
    <dgm:cxn modelId="{1E747B94-CA17-448A-B2D0-8B1953556D50}" type="presParOf" srcId="{26836687-BE1E-4C0C-B24E-C9D5DFA83197}" destId="{E3F280A8-9109-44A5-B597-809DF08389F6}" srcOrd="9" destOrd="0" presId="urn:microsoft.com/office/officeart/2008/layout/CaptionedPictures"/>
    <dgm:cxn modelId="{A8ECAE6E-A695-4EDC-9530-3FBBCC5562F5}" type="presParOf" srcId="{26836687-BE1E-4C0C-B24E-C9D5DFA83197}" destId="{476FC64A-F430-40DC-A1FD-0199D4952153}" srcOrd="10" destOrd="0" presId="urn:microsoft.com/office/officeart/2008/layout/CaptionedPictures"/>
    <dgm:cxn modelId="{457401ED-9006-4940-A964-7DD8E38411BA}" type="presParOf" srcId="{476FC64A-F430-40DC-A1FD-0199D4952153}" destId="{65C743D2-26FB-4044-9AD7-F4CBBAB72711}" srcOrd="0" destOrd="0" presId="urn:microsoft.com/office/officeart/2008/layout/CaptionedPictures"/>
    <dgm:cxn modelId="{D0198549-7D65-4928-BD36-A2CCE2B7A35A}" type="presParOf" srcId="{476FC64A-F430-40DC-A1FD-0199D4952153}" destId="{C54951E4-3B73-4329-A569-235BD893B311}" srcOrd="1" destOrd="0" presId="urn:microsoft.com/office/officeart/2008/layout/CaptionedPictures"/>
    <dgm:cxn modelId="{45D8E77A-2761-4517-B738-5E37DF7487FE}" type="presParOf" srcId="{476FC64A-F430-40DC-A1FD-0199D4952153}" destId="{746C565D-7FDB-4BE4-A27C-ED312D27C5C2}" srcOrd="2" destOrd="0" presId="urn:microsoft.com/office/officeart/2008/layout/CaptionedPictures"/>
    <dgm:cxn modelId="{D723E3CA-EE68-46D3-91D5-4A566F53CBF3}" type="presParOf" srcId="{746C565D-7FDB-4BE4-A27C-ED312D27C5C2}" destId="{4018AC30-B79C-46CD-ACEE-EC1D2597A17A}" srcOrd="0" destOrd="0" presId="urn:microsoft.com/office/officeart/2008/layout/CaptionedPictures"/>
    <dgm:cxn modelId="{9D7D2BCF-05BC-4C45-8FB8-80FECB682A76}" type="presParOf" srcId="{746C565D-7FDB-4BE4-A27C-ED312D27C5C2}" destId="{6FEE53F6-C5EB-46E4-B380-5F2436D0C7C0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84B977-4C28-4AF0-B483-7D8B8686A429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</dgm:pt>
    <dgm:pt modelId="{3743942F-D4EE-4A72-8379-4479C834CCDC}">
      <dgm:prSet phldrT="[Texto]"/>
      <dgm:spPr/>
      <dgm:t>
        <a:bodyPr/>
        <a:lstStyle/>
        <a:p>
          <a:r>
            <a:rPr lang="pt-BR" dirty="0">
              <a:latin typeface="Tw Cen MT" panose="020B0602020104020603" pitchFamily="34" charset="0"/>
            </a:rPr>
            <a:t>Nicolas Nunes</a:t>
          </a:r>
          <a:endParaRPr lang="pt-BR" dirty="0"/>
        </a:p>
      </dgm:t>
    </dgm:pt>
    <dgm:pt modelId="{B9341F35-1A46-409A-99C2-244576F61992}" type="parTrans" cxnId="{83942D2C-26F0-4C39-B739-40E7A5434799}">
      <dgm:prSet/>
      <dgm:spPr/>
      <dgm:t>
        <a:bodyPr/>
        <a:lstStyle/>
        <a:p>
          <a:endParaRPr lang="pt-BR"/>
        </a:p>
      </dgm:t>
    </dgm:pt>
    <dgm:pt modelId="{3F4ED9C5-F45B-45AC-B31D-37C143FE0A49}" type="sibTrans" cxnId="{83942D2C-26F0-4C39-B739-40E7A5434799}">
      <dgm:prSet/>
      <dgm:spPr/>
      <dgm:t>
        <a:bodyPr/>
        <a:lstStyle/>
        <a:p>
          <a:endParaRPr lang="pt-BR"/>
        </a:p>
      </dgm:t>
    </dgm:pt>
    <dgm:pt modelId="{BA7420E1-AB5A-48A9-851A-F58217DE53C6}" type="pres">
      <dgm:prSet presAssocID="{1684B977-4C28-4AF0-B483-7D8B8686A429}" presName="Name0" presStyleCnt="0">
        <dgm:presLayoutVars>
          <dgm:chMax/>
          <dgm:chPref/>
          <dgm:dir/>
        </dgm:presLayoutVars>
      </dgm:prSet>
      <dgm:spPr/>
    </dgm:pt>
    <dgm:pt modelId="{17ECC385-C49C-4BC2-8B30-1939B47DD431}" type="pres">
      <dgm:prSet presAssocID="{3743942F-D4EE-4A72-8379-4479C834CCDC}" presName="composite" presStyleCnt="0">
        <dgm:presLayoutVars>
          <dgm:chMax val="1"/>
          <dgm:chPref val="1"/>
        </dgm:presLayoutVars>
      </dgm:prSet>
      <dgm:spPr/>
    </dgm:pt>
    <dgm:pt modelId="{305AD888-7E5C-4078-B336-71BF558E1EB2}" type="pres">
      <dgm:prSet presAssocID="{3743942F-D4EE-4A72-8379-4479C834CCDC}" presName="Accent" presStyleLbl="trAlignAcc1" presStyleIdx="0" presStyleCnt="1">
        <dgm:presLayoutVars>
          <dgm:chMax val="0"/>
          <dgm:chPref val="0"/>
        </dgm:presLayoutVars>
      </dgm:prSet>
      <dgm:spPr/>
    </dgm:pt>
    <dgm:pt modelId="{2B3FE8C9-6140-4FA1-98B3-BAE590861997}" type="pres">
      <dgm:prSet presAssocID="{3743942F-D4EE-4A72-8379-4479C834CCDC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</dgm:spPr>
    </dgm:pt>
    <dgm:pt modelId="{456EF2E3-BC18-48E4-A699-5CF9A9F3CF76}" type="pres">
      <dgm:prSet presAssocID="{3743942F-D4EE-4A72-8379-4479C834CCDC}" presName="ChildComposite" presStyleCnt="0"/>
      <dgm:spPr/>
    </dgm:pt>
    <dgm:pt modelId="{FEF1D7DF-7EA2-48D4-AC57-91EF3B106FD9}" type="pres">
      <dgm:prSet presAssocID="{3743942F-D4EE-4A72-8379-4479C834CCD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961BCB-CF89-4E10-BFB3-989D8D9D2DA3}" type="pres">
      <dgm:prSet presAssocID="{3743942F-D4EE-4A72-8379-4479C834CCDC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83942D2C-26F0-4C39-B739-40E7A5434799}" srcId="{1684B977-4C28-4AF0-B483-7D8B8686A429}" destId="{3743942F-D4EE-4A72-8379-4479C834CCDC}" srcOrd="0" destOrd="0" parTransId="{B9341F35-1A46-409A-99C2-244576F61992}" sibTransId="{3F4ED9C5-F45B-45AC-B31D-37C143FE0A49}"/>
    <dgm:cxn modelId="{5B99EB78-F4A5-4367-B707-278B009918F1}" type="presOf" srcId="{1684B977-4C28-4AF0-B483-7D8B8686A429}" destId="{BA7420E1-AB5A-48A9-851A-F58217DE53C6}" srcOrd="0" destOrd="0" presId="urn:microsoft.com/office/officeart/2008/layout/CaptionedPictures"/>
    <dgm:cxn modelId="{E11C8BB1-9AD5-4F72-977D-3FC59900D595}" type="presOf" srcId="{3743942F-D4EE-4A72-8379-4479C834CCDC}" destId="{B5961BCB-CF89-4E10-BFB3-989D8D9D2DA3}" srcOrd="0" destOrd="0" presId="urn:microsoft.com/office/officeart/2008/layout/CaptionedPictures"/>
    <dgm:cxn modelId="{FA89199C-3DC2-4179-9604-41AA207B05DF}" type="presParOf" srcId="{BA7420E1-AB5A-48A9-851A-F58217DE53C6}" destId="{17ECC385-C49C-4BC2-8B30-1939B47DD431}" srcOrd="0" destOrd="0" presId="urn:microsoft.com/office/officeart/2008/layout/CaptionedPictures"/>
    <dgm:cxn modelId="{F78CA664-533C-456C-A114-CE30F249BFD1}" type="presParOf" srcId="{17ECC385-C49C-4BC2-8B30-1939B47DD431}" destId="{305AD888-7E5C-4078-B336-71BF558E1EB2}" srcOrd="0" destOrd="0" presId="urn:microsoft.com/office/officeart/2008/layout/CaptionedPictures"/>
    <dgm:cxn modelId="{840784DF-BD9A-45BA-A4A3-7F5ED010ECF2}" type="presParOf" srcId="{17ECC385-C49C-4BC2-8B30-1939B47DD431}" destId="{2B3FE8C9-6140-4FA1-98B3-BAE590861997}" srcOrd="1" destOrd="0" presId="urn:microsoft.com/office/officeart/2008/layout/CaptionedPictures"/>
    <dgm:cxn modelId="{E59AEAA8-D406-4404-B9E8-DA043552A523}" type="presParOf" srcId="{17ECC385-C49C-4BC2-8B30-1939B47DD431}" destId="{456EF2E3-BC18-48E4-A699-5CF9A9F3CF76}" srcOrd="2" destOrd="0" presId="urn:microsoft.com/office/officeart/2008/layout/CaptionedPictures"/>
    <dgm:cxn modelId="{20EC84D3-0410-4041-9A0E-1AD214584865}" type="presParOf" srcId="{456EF2E3-BC18-48E4-A699-5CF9A9F3CF76}" destId="{FEF1D7DF-7EA2-48D4-AC57-91EF3B106FD9}" srcOrd="0" destOrd="0" presId="urn:microsoft.com/office/officeart/2008/layout/CaptionedPictures"/>
    <dgm:cxn modelId="{0340EAD3-06DE-41A5-BAAD-D9BE1FE927E5}" type="presParOf" srcId="{456EF2E3-BC18-48E4-A699-5CF9A9F3CF76}" destId="{B5961BCB-CF89-4E10-BFB3-989D8D9D2DA3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0CAAF-F60D-4559-8617-2FCDCF7ED58B}">
      <dsp:nvSpPr>
        <dsp:cNvPr id="0" name=""/>
        <dsp:cNvSpPr/>
      </dsp:nvSpPr>
      <dsp:spPr>
        <a:xfrm>
          <a:off x="6019785" y="2751175"/>
          <a:ext cx="2135482" cy="251233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CDF33-6F4A-4C9A-B561-869B1D5870B4}">
      <dsp:nvSpPr>
        <dsp:cNvPr id="0" name=""/>
        <dsp:cNvSpPr/>
      </dsp:nvSpPr>
      <dsp:spPr>
        <a:xfrm>
          <a:off x="6068506" y="2837160"/>
          <a:ext cx="1921934" cy="163301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E42EC-7545-4743-9643-914392E11831}">
      <dsp:nvSpPr>
        <dsp:cNvPr id="0" name=""/>
        <dsp:cNvSpPr/>
      </dsp:nvSpPr>
      <dsp:spPr>
        <a:xfrm>
          <a:off x="6112057" y="4571772"/>
          <a:ext cx="1921934" cy="67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latin typeface="Tw Cen MT" panose="020B0602020104020603" pitchFamily="34" charset="0"/>
            </a:rPr>
            <a:t>, Nicollas Bispo</a:t>
          </a:r>
          <a:endParaRPr lang="pt-BR" sz="1900" kern="1200" dirty="0"/>
        </a:p>
      </dsp:txBody>
      <dsp:txXfrm>
        <a:off x="6112057" y="4571772"/>
        <a:ext cx="1921934" cy="678329"/>
      </dsp:txXfrm>
    </dsp:sp>
    <dsp:sp modelId="{5A558C44-17E1-40DA-ACC4-9B44BDA958B8}">
      <dsp:nvSpPr>
        <dsp:cNvPr id="0" name=""/>
        <dsp:cNvSpPr/>
      </dsp:nvSpPr>
      <dsp:spPr>
        <a:xfrm>
          <a:off x="3317092" y="153122"/>
          <a:ext cx="2135482" cy="251233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4D7D4-A4EE-45A9-BAD8-C1ABE6167294}">
      <dsp:nvSpPr>
        <dsp:cNvPr id="0" name=""/>
        <dsp:cNvSpPr/>
      </dsp:nvSpPr>
      <dsp:spPr>
        <a:xfrm>
          <a:off x="3423866" y="253615"/>
          <a:ext cx="1921934" cy="1633015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F4C5B-9597-4B1D-A865-632D3493985A}">
      <dsp:nvSpPr>
        <dsp:cNvPr id="0" name=""/>
        <dsp:cNvSpPr/>
      </dsp:nvSpPr>
      <dsp:spPr>
        <a:xfrm>
          <a:off x="3423866" y="1886631"/>
          <a:ext cx="1921934" cy="67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latin typeface="Tw Cen MT" panose="020B0602020104020603" pitchFamily="34" charset="0"/>
            </a:rPr>
            <a:t>Gabriel Antônio</a:t>
          </a:r>
          <a:endParaRPr lang="pt-BR" sz="1900" kern="1200" dirty="0"/>
        </a:p>
      </dsp:txBody>
      <dsp:txXfrm>
        <a:off x="3423866" y="1886631"/>
        <a:ext cx="1921934" cy="678329"/>
      </dsp:txXfrm>
    </dsp:sp>
    <dsp:sp modelId="{AEFCB99F-021C-4783-8601-3C098CCA0249}">
      <dsp:nvSpPr>
        <dsp:cNvPr id="0" name=""/>
        <dsp:cNvSpPr/>
      </dsp:nvSpPr>
      <dsp:spPr>
        <a:xfrm>
          <a:off x="5970167" y="153122"/>
          <a:ext cx="2135482" cy="251233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226A5-34B7-4610-A748-4C043C2EA377}">
      <dsp:nvSpPr>
        <dsp:cNvPr id="0" name=""/>
        <dsp:cNvSpPr/>
      </dsp:nvSpPr>
      <dsp:spPr>
        <a:xfrm>
          <a:off x="6076941" y="253615"/>
          <a:ext cx="1921934" cy="163301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35C3E-274A-4923-A951-F91ABE380919}">
      <dsp:nvSpPr>
        <dsp:cNvPr id="0" name=""/>
        <dsp:cNvSpPr/>
      </dsp:nvSpPr>
      <dsp:spPr>
        <a:xfrm>
          <a:off x="6076941" y="1886631"/>
          <a:ext cx="1921934" cy="67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latin typeface="Tw Cen MT" panose="020B0602020104020603" pitchFamily="34" charset="0"/>
            </a:rPr>
            <a:t>, Guilherme Cabral</a:t>
          </a:r>
          <a:endParaRPr lang="pt-BR" sz="1900" kern="1200" dirty="0"/>
        </a:p>
      </dsp:txBody>
      <dsp:txXfrm>
        <a:off x="6076941" y="1886631"/>
        <a:ext cx="1921934" cy="678329"/>
      </dsp:txXfrm>
    </dsp:sp>
    <dsp:sp modelId="{0D8206AD-55B8-4E1B-A808-39BC0AE68ABA}">
      <dsp:nvSpPr>
        <dsp:cNvPr id="0" name=""/>
        <dsp:cNvSpPr/>
      </dsp:nvSpPr>
      <dsp:spPr>
        <a:xfrm>
          <a:off x="8623242" y="153122"/>
          <a:ext cx="2135482" cy="251233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3E0D4-EE8E-4247-8C23-90C438EBB0A0}">
      <dsp:nvSpPr>
        <dsp:cNvPr id="0" name=""/>
        <dsp:cNvSpPr/>
      </dsp:nvSpPr>
      <dsp:spPr>
        <a:xfrm>
          <a:off x="8730016" y="253615"/>
          <a:ext cx="1921934" cy="1633015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t="-15000" b="-1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EC5A5-B929-4C6C-A58C-46EACE9AB923}">
      <dsp:nvSpPr>
        <dsp:cNvPr id="0" name=""/>
        <dsp:cNvSpPr/>
      </dsp:nvSpPr>
      <dsp:spPr>
        <a:xfrm>
          <a:off x="8730016" y="1886631"/>
          <a:ext cx="1921934" cy="67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latin typeface="Tw Cen MT" panose="020B0602020104020603" pitchFamily="34" charset="0"/>
            </a:rPr>
            <a:t>Kevin Silva</a:t>
          </a:r>
          <a:endParaRPr lang="pt-BR" sz="1900" kern="1200" dirty="0"/>
        </a:p>
      </dsp:txBody>
      <dsp:txXfrm>
        <a:off x="8730016" y="1886631"/>
        <a:ext cx="1921934" cy="678329"/>
      </dsp:txXfrm>
    </dsp:sp>
    <dsp:sp modelId="{B09382EF-5919-4917-995F-539053C76181}">
      <dsp:nvSpPr>
        <dsp:cNvPr id="0" name=""/>
        <dsp:cNvSpPr/>
      </dsp:nvSpPr>
      <dsp:spPr>
        <a:xfrm>
          <a:off x="3317092" y="2879002"/>
          <a:ext cx="2135482" cy="251233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5E8D2-FB7A-4BE2-992B-9922DE914237}">
      <dsp:nvSpPr>
        <dsp:cNvPr id="0" name=""/>
        <dsp:cNvSpPr/>
      </dsp:nvSpPr>
      <dsp:spPr>
        <a:xfrm>
          <a:off x="3423866" y="2979495"/>
          <a:ext cx="1921934" cy="1633015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93C92-9B78-496C-8F32-639647B033F0}">
      <dsp:nvSpPr>
        <dsp:cNvPr id="0" name=""/>
        <dsp:cNvSpPr/>
      </dsp:nvSpPr>
      <dsp:spPr>
        <a:xfrm>
          <a:off x="3423866" y="4612511"/>
          <a:ext cx="1921934" cy="67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latin typeface="Tw Cen MT" panose="020B0602020104020603" pitchFamily="34" charset="0"/>
            </a:rPr>
            <a:t>Victor Henrique</a:t>
          </a:r>
          <a:endParaRPr lang="pt-BR" sz="1900" kern="1200" dirty="0"/>
        </a:p>
      </dsp:txBody>
      <dsp:txXfrm>
        <a:off x="3423866" y="4612511"/>
        <a:ext cx="1921934" cy="678329"/>
      </dsp:txXfrm>
    </dsp:sp>
    <dsp:sp modelId="{65C743D2-26FB-4044-9AD7-F4CBBAB72711}">
      <dsp:nvSpPr>
        <dsp:cNvPr id="0" name=""/>
        <dsp:cNvSpPr/>
      </dsp:nvSpPr>
      <dsp:spPr>
        <a:xfrm>
          <a:off x="861132" y="290295"/>
          <a:ext cx="2135482" cy="251233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951E4-3B73-4329-A569-235BD893B311}">
      <dsp:nvSpPr>
        <dsp:cNvPr id="0" name=""/>
        <dsp:cNvSpPr/>
      </dsp:nvSpPr>
      <dsp:spPr>
        <a:xfrm>
          <a:off x="938900" y="381449"/>
          <a:ext cx="1921934" cy="1633015"/>
        </a:xfrm>
        <a:prstGeom prst="rect">
          <a:avLst/>
        </a:prstGeom>
        <a:blipFill rotWithShape="1">
          <a:blip xmlns:r="http://schemas.openxmlformats.org/officeDocument/2006/relationships" r:embed="rId6"/>
          <a:srcRect/>
          <a:stretch>
            <a:fillRect t="-28000" b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E53F6-C5EB-46E4-B380-5F2436D0C7C0}">
      <dsp:nvSpPr>
        <dsp:cNvPr id="0" name=""/>
        <dsp:cNvSpPr/>
      </dsp:nvSpPr>
      <dsp:spPr>
        <a:xfrm>
          <a:off x="938881" y="2087029"/>
          <a:ext cx="1921934" cy="67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latin typeface="Tw Cen MT" panose="020B0602020104020603" pitchFamily="34" charset="0"/>
            </a:rPr>
            <a:t>Caíque de Andrade</a:t>
          </a:r>
          <a:endParaRPr lang="pt-BR" sz="1900" kern="1200" dirty="0"/>
        </a:p>
      </dsp:txBody>
      <dsp:txXfrm>
        <a:off x="938881" y="2087029"/>
        <a:ext cx="1921934" cy="678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AD888-7E5C-4078-B336-71BF558E1EB2}">
      <dsp:nvSpPr>
        <dsp:cNvPr id="0" name=""/>
        <dsp:cNvSpPr/>
      </dsp:nvSpPr>
      <dsp:spPr>
        <a:xfrm>
          <a:off x="30718" y="0"/>
          <a:ext cx="1967388" cy="23145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FE8C9-6140-4FA1-98B3-BAE590861997}">
      <dsp:nvSpPr>
        <dsp:cNvPr id="0" name=""/>
        <dsp:cNvSpPr/>
      </dsp:nvSpPr>
      <dsp:spPr>
        <a:xfrm>
          <a:off x="129087" y="92583"/>
          <a:ext cx="1770649" cy="150447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61BCB-CF89-4E10-BFB3-989D8D9D2DA3}">
      <dsp:nvSpPr>
        <dsp:cNvPr id="0" name=""/>
        <dsp:cNvSpPr/>
      </dsp:nvSpPr>
      <dsp:spPr>
        <a:xfrm>
          <a:off x="129087" y="1597056"/>
          <a:ext cx="1770649" cy="624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latin typeface="Tw Cen MT" panose="020B0602020104020603" pitchFamily="34" charset="0"/>
            </a:rPr>
            <a:t>Nicolas Nunes</a:t>
          </a:r>
          <a:endParaRPr lang="pt-BR" sz="2200" kern="1200" dirty="0"/>
        </a:p>
      </dsp:txBody>
      <dsp:txXfrm>
        <a:off x="129087" y="1597056"/>
        <a:ext cx="1770649" cy="624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B1B1E08-7A5F-81F2-442F-BC690C955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1363962"/>
            <a:ext cx="5248275" cy="4314825"/>
          </a:xfrm>
          <a:prstGeom prst="rect">
            <a:avLst/>
          </a:prstGeom>
        </p:spPr>
      </p:pic>
      <p:pic>
        <p:nvPicPr>
          <p:cNvPr id="2" name="Imagem 2">
            <a:extLst>
              <a:ext uri="{FF2B5EF4-FFF2-40B4-BE49-F238E27FC236}">
                <a16:creationId xmlns:a16="http://schemas.microsoft.com/office/drawing/2014/main" id="{E63A74B2-5CD2-0A1F-87D2-081DE45F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972" y="5153698"/>
            <a:ext cx="1371600" cy="1743075"/>
          </a:xfrm>
          <a:prstGeom prst="rect">
            <a:avLst/>
          </a:prstGeom>
        </p:spPr>
      </p:pic>
      <p:pic>
        <p:nvPicPr>
          <p:cNvPr id="3" name="Imagem 3">
            <a:extLst>
              <a:ext uri="{FF2B5EF4-FFF2-40B4-BE49-F238E27FC236}">
                <a16:creationId xmlns:a16="http://schemas.microsoft.com/office/drawing/2014/main" id="{D1916CF5-A8E7-0854-5D8D-E8641955E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914257" y="-61689"/>
            <a:ext cx="1371600" cy="17430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23050BB-4416-415E-8987-020B6671A93E}"/>
              </a:ext>
            </a:extLst>
          </p:cNvPr>
          <p:cNvSpPr txBox="1"/>
          <p:nvPr/>
        </p:nvSpPr>
        <p:spPr>
          <a:xfrm>
            <a:off x="11887200" y="6488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4627B-3B6C-2A99-9AF6-0A18D516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3" y="386556"/>
            <a:ext cx="6967538" cy="67071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2F49DB"/>
                </a:solidFill>
                <a:latin typeface="Tw Cen MT" panose="020B0602020104020603" pitchFamily="34" charset="0"/>
                <a:cs typeface="Calibri Light"/>
              </a:rPr>
              <a:t>Integrantes</a:t>
            </a:r>
            <a:endParaRPr lang="pt-BR" sz="4000" dirty="0">
              <a:solidFill>
                <a:srgbClr val="2F49DB"/>
              </a:solidFill>
              <a:latin typeface="Tw Cen MT" panose="020B0602020104020603" pitchFamily="34" charset="0"/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B7E4805E-C90E-72DA-DD6D-1F97D0A5A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8582" y="5177631"/>
            <a:ext cx="1371600" cy="1743075"/>
          </a:xfr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A6A7F228-9036-58AD-1A1C-99A47DE3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910887" y="-73819"/>
            <a:ext cx="1371600" cy="174307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7462157-8E73-4B9A-BE1A-62F123A5D8B8}"/>
              </a:ext>
            </a:extLst>
          </p:cNvPr>
          <p:cNvSpPr txBox="1"/>
          <p:nvPr/>
        </p:nvSpPr>
        <p:spPr>
          <a:xfrm>
            <a:off x="11887200" y="6488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graphicFrame>
        <p:nvGraphicFramePr>
          <p:cNvPr id="42" name="Diagrama 41">
            <a:extLst>
              <a:ext uri="{FF2B5EF4-FFF2-40B4-BE49-F238E27FC236}">
                <a16:creationId xmlns:a16="http://schemas.microsoft.com/office/drawing/2014/main" id="{AF0BD3FC-20B6-4161-AA01-FFCBF8BDF6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8595684"/>
              </p:ext>
            </p:extLst>
          </p:nvPr>
        </p:nvGraphicFramePr>
        <p:xfrm>
          <a:off x="159658" y="972457"/>
          <a:ext cx="11422742" cy="554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8" name="Diagrama 47">
            <a:extLst>
              <a:ext uri="{FF2B5EF4-FFF2-40B4-BE49-F238E27FC236}">
                <a16:creationId xmlns:a16="http://schemas.microsoft.com/office/drawing/2014/main" id="{EB503AC3-D919-4867-BFF9-D9E45FC73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057452"/>
              </p:ext>
            </p:extLst>
          </p:nvPr>
        </p:nvGraphicFramePr>
        <p:xfrm>
          <a:off x="8782729" y="3984398"/>
          <a:ext cx="2028825" cy="2314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2579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4627B-3B6C-2A99-9AF6-0A18D516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3" y="386556"/>
            <a:ext cx="6967538" cy="67071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2F49DB"/>
                </a:solidFill>
                <a:latin typeface="Tw Cen MT" panose="020B0602020104020603" pitchFamily="34" charset="0"/>
                <a:cs typeface="Calibri Light"/>
              </a:rPr>
              <a:t>Epígrafe</a:t>
            </a:r>
            <a:endParaRPr lang="pt-BR" sz="4000" dirty="0">
              <a:solidFill>
                <a:srgbClr val="2F49DB"/>
              </a:solidFill>
              <a:latin typeface="Tw Cen MT" panose="020B0602020104020603" pitchFamily="34" charset="0"/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B7E4805E-C90E-72DA-DD6D-1F97D0A5A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8582" y="5177631"/>
            <a:ext cx="1371600" cy="1743075"/>
          </a:xfr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A6A7F228-9036-58AD-1A1C-99A47DE3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910887" y="-73819"/>
            <a:ext cx="1371600" cy="17430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9ECE1D6-EDEB-4D22-B4C3-0B8609E6BEA9}"/>
              </a:ext>
            </a:extLst>
          </p:cNvPr>
          <p:cNvSpPr txBox="1"/>
          <p:nvPr/>
        </p:nvSpPr>
        <p:spPr>
          <a:xfrm>
            <a:off x="2757948" y="2212258"/>
            <a:ext cx="61943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w Cen MT" panose="020B0602020104020603" pitchFamily="34" charset="0"/>
              </a:rPr>
              <a:t>O talento vence jogos, mas só o trabalho em equipe ganha campeonatos</a:t>
            </a:r>
          </a:p>
          <a:p>
            <a:r>
              <a:rPr lang="pt-BR" dirty="0"/>
              <a:t>                                                                            “</a:t>
            </a:r>
            <a:r>
              <a:rPr lang="pt-BR" b="1" i="1" dirty="0"/>
              <a:t>Michael Jordan</a:t>
            </a:r>
            <a:r>
              <a:rPr lang="pt-BR" dirty="0"/>
              <a:t>”</a:t>
            </a: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F5A3CD-E214-4E6F-8BAE-CA6FD43A24BB}"/>
              </a:ext>
            </a:extLst>
          </p:cNvPr>
          <p:cNvSpPr txBox="1"/>
          <p:nvPr/>
        </p:nvSpPr>
        <p:spPr>
          <a:xfrm>
            <a:off x="11887200" y="6488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7284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4627B-3B6C-2A99-9AF6-0A18D516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3" y="386556"/>
            <a:ext cx="6967538" cy="67071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2F49DB"/>
                </a:solidFill>
                <a:latin typeface="Tw Cen MT" panose="020B0602020104020603" pitchFamily="34" charset="0"/>
                <a:cs typeface="Calibri Light"/>
              </a:rPr>
              <a:t>Históric</a:t>
            </a:r>
            <a:r>
              <a:rPr lang="pt-BR" sz="4000" dirty="0">
                <a:solidFill>
                  <a:schemeClr val="accent1"/>
                </a:solidFill>
                <a:latin typeface="Tw Cen MT" panose="020B0602020104020603" pitchFamily="34" charset="0"/>
                <a:cs typeface="Calibri Light"/>
              </a:rPr>
              <a:t>o</a:t>
            </a:r>
            <a:endParaRPr lang="pt-BR" sz="4000" dirty="0">
              <a:solidFill>
                <a:schemeClr val="accent1"/>
              </a:solidFill>
              <a:latin typeface="Tw Cen MT" panose="020B0602020104020603" pitchFamily="34" charset="0"/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B7E4805E-C90E-72DA-DD6D-1F97D0A5A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8582" y="5177631"/>
            <a:ext cx="1371600" cy="1743075"/>
          </a:xfr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A6A7F228-9036-58AD-1A1C-99A47DE3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910887" y="-73819"/>
            <a:ext cx="1371600" cy="1743075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D60D884-CB6E-4AD5-A6BF-52A1C14FEC82}"/>
              </a:ext>
            </a:extLst>
          </p:cNvPr>
          <p:cNvCxnSpPr>
            <a:cxnSpLocks/>
          </p:cNvCxnSpPr>
          <p:nvPr/>
        </p:nvCxnSpPr>
        <p:spPr>
          <a:xfrm>
            <a:off x="2279374" y="3154017"/>
            <a:ext cx="9912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CFC212D-D7EA-4709-A065-0B31AD224FA3}"/>
              </a:ext>
            </a:extLst>
          </p:cNvPr>
          <p:cNvSpPr txBox="1"/>
          <p:nvPr/>
        </p:nvSpPr>
        <p:spPr>
          <a:xfrm>
            <a:off x="1423219" y="3775587"/>
            <a:ext cx="3067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w Cen MT" panose="020B0602020104020603" pitchFamily="34" charset="0"/>
              </a:rPr>
              <a:t>A Empresa </a:t>
            </a:r>
            <a:r>
              <a:rPr lang="pt-BR" dirty="0" err="1">
                <a:latin typeface="Tw Cen MT" panose="020B0602020104020603" pitchFamily="34" charset="0"/>
              </a:rPr>
              <a:t>Luminous</a:t>
            </a:r>
            <a:r>
              <a:rPr lang="pt-BR" dirty="0">
                <a:latin typeface="Tw Cen MT" panose="020B0602020104020603" pitchFamily="34" charset="0"/>
              </a:rPr>
              <a:t> foi fundada por Caíque de Andrade, Fernando Almeida , Gabriel Antônio, Guilherme Cabral, Kevin Silva, Nicolas Nunes, Nicollas Bispo, Pedro Lins e Victor Henrique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85BE5EC-2FB5-41D3-85E6-4F26612F7381}"/>
              </a:ext>
            </a:extLst>
          </p:cNvPr>
          <p:cNvSpPr txBox="1"/>
          <p:nvPr/>
        </p:nvSpPr>
        <p:spPr>
          <a:xfrm>
            <a:off x="6150078" y="1828800"/>
            <a:ext cx="2831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w Cen MT" panose="020B0602020104020603" pitchFamily="34" charset="0"/>
              </a:rPr>
              <a:t>Foi decidido o nome da empresa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9997133-5B65-49BF-8204-EC7AE4C03A03}"/>
              </a:ext>
            </a:extLst>
          </p:cNvPr>
          <p:cNvSpPr txBox="1"/>
          <p:nvPr/>
        </p:nvSpPr>
        <p:spPr>
          <a:xfrm>
            <a:off x="8908025" y="384933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w Cen MT" panose="020B0602020104020603" pitchFamily="34" charset="0"/>
              </a:rPr>
              <a:t>Foi decidido a identidade visual da empresa</a:t>
            </a:r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2E3A7C73-C05F-41C7-8AF6-2A4D65415C59}"/>
              </a:ext>
            </a:extLst>
          </p:cNvPr>
          <p:cNvSpPr/>
          <p:nvPr/>
        </p:nvSpPr>
        <p:spPr>
          <a:xfrm>
            <a:off x="2861186" y="3067665"/>
            <a:ext cx="191729" cy="1769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D959720-B99C-4EE4-8CCF-66B48B185E68}"/>
              </a:ext>
            </a:extLst>
          </p:cNvPr>
          <p:cNvSpPr txBox="1"/>
          <p:nvPr/>
        </p:nvSpPr>
        <p:spPr>
          <a:xfrm>
            <a:off x="2050028" y="2580967"/>
            <a:ext cx="179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21 de </a:t>
            </a:r>
            <a:r>
              <a:rPr lang="pt-BR" b="1" dirty="0">
                <a:solidFill>
                  <a:schemeClr val="accent1"/>
                </a:solidFill>
                <a:latin typeface="Tw Cen MT" panose="020B0602020104020603" pitchFamily="34" charset="0"/>
              </a:rPr>
              <a:t>Fevereiro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33B5538C-B2F0-417C-A0AE-D8998F5B4876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7551174" y="2475131"/>
            <a:ext cx="14749" cy="71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8769FEE4-59C1-4FD8-B511-CA99671BBD9A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508225" y="3141406"/>
            <a:ext cx="0" cy="70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95A49048-A7DC-4ED6-B929-5A991CAE4582}"/>
              </a:ext>
            </a:extLst>
          </p:cNvPr>
          <p:cNvCxnSpPr>
            <a:cxnSpLocks/>
            <a:stCxn id="43" idx="0"/>
            <a:endCxn id="46" idx="4"/>
          </p:cNvCxnSpPr>
          <p:nvPr/>
        </p:nvCxnSpPr>
        <p:spPr>
          <a:xfrm flipV="1">
            <a:off x="2957051" y="3244645"/>
            <a:ext cx="0" cy="53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597D23F2-EF36-486D-80DC-3D97AE54B76B}"/>
              </a:ext>
            </a:extLst>
          </p:cNvPr>
          <p:cNvSpPr/>
          <p:nvPr/>
        </p:nvSpPr>
        <p:spPr>
          <a:xfrm>
            <a:off x="7482347" y="3087329"/>
            <a:ext cx="191729" cy="1769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luxograma: Conector 60">
            <a:extLst>
              <a:ext uri="{FF2B5EF4-FFF2-40B4-BE49-F238E27FC236}">
                <a16:creationId xmlns:a16="http://schemas.microsoft.com/office/drawing/2014/main" id="{D5335039-C7AE-4614-A54F-6322E56A0D08}"/>
              </a:ext>
            </a:extLst>
          </p:cNvPr>
          <p:cNvSpPr/>
          <p:nvPr/>
        </p:nvSpPr>
        <p:spPr>
          <a:xfrm>
            <a:off x="10417277" y="3028336"/>
            <a:ext cx="191729" cy="1769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F4CE33B1-078B-43E9-95E9-1B09FDF17E2E}"/>
              </a:ext>
            </a:extLst>
          </p:cNvPr>
          <p:cNvSpPr txBox="1"/>
          <p:nvPr/>
        </p:nvSpPr>
        <p:spPr>
          <a:xfrm>
            <a:off x="6828502" y="3451123"/>
            <a:ext cx="147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Tw Cen MT" panose="020B0602020104020603" pitchFamily="34" charset="0"/>
              </a:rPr>
              <a:t>14 de Março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D45E379-C945-4565-BFE2-0E055DC2A9EB}"/>
              </a:ext>
            </a:extLst>
          </p:cNvPr>
          <p:cNvSpPr txBox="1"/>
          <p:nvPr/>
        </p:nvSpPr>
        <p:spPr>
          <a:xfrm>
            <a:off x="9674940" y="2521973"/>
            <a:ext cx="166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Tw Cen MT" panose="020B0602020104020603" pitchFamily="34" charset="0"/>
              </a:rPr>
              <a:t>21 de Março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785D603B-BE6D-43B4-B8C2-64EC52A6BDFF}"/>
              </a:ext>
            </a:extLst>
          </p:cNvPr>
          <p:cNvSpPr txBox="1"/>
          <p:nvPr/>
        </p:nvSpPr>
        <p:spPr>
          <a:xfrm>
            <a:off x="11887200" y="6488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222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4627B-3B6C-2A99-9AF6-0A18D516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3" y="386556"/>
            <a:ext cx="6967538" cy="67071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2F49DB"/>
                </a:solidFill>
                <a:latin typeface="Tw Cen MT" panose="020B0602020104020603" pitchFamily="34" charset="0"/>
                <a:cs typeface="Calibri Light"/>
              </a:rPr>
              <a:t>Descrição da Empresa</a:t>
            </a:r>
            <a:endParaRPr lang="pt-BR" sz="4000" dirty="0">
              <a:solidFill>
                <a:srgbClr val="2F49DB"/>
              </a:solidFill>
              <a:latin typeface="Tw Cen MT" panose="020B0602020104020603" pitchFamily="34" charset="0"/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B7E4805E-C90E-72DA-DD6D-1F97D0A5A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8582" y="5177631"/>
            <a:ext cx="1371600" cy="1743075"/>
          </a:xfr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A6A7F228-9036-58AD-1A1C-99A47DE3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910887" y="-73819"/>
            <a:ext cx="1371600" cy="17430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1FA979-19DB-40F7-8FE8-F3E8DB02BB57}"/>
              </a:ext>
            </a:extLst>
          </p:cNvPr>
          <p:cNvSpPr txBox="1"/>
          <p:nvPr/>
        </p:nvSpPr>
        <p:spPr>
          <a:xfrm>
            <a:off x="2135257" y="2146853"/>
            <a:ext cx="7921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A Empresa </a:t>
            </a:r>
            <a:r>
              <a:rPr lang="pt-BR" sz="24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Luminous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é atuante no setor de informática e é especializada no desenvolvimento de softwares para empresas de pequeno e médio porte.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9102E2-9532-46FB-A13E-35A89897D133}"/>
              </a:ext>
            </a:extLst>
          </p:cNvPr>
          <p:cNvSpPr txBox="1"/>
          <p:nvPr/>
        </p:nvSpPr>
        <p:spPr>
          <a:xfrm>
            <a:off x="11887200" y="6488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3160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4627B-3B6C-2A99-9AF6-0A18D516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3" y="386556"/>
            <a:ext cx="6967538" cy="67071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2F49DB"/>
                </a:solidFill>
                <a:latin typeface="Tw Cen MT" panose="020B0602020104020603" pitchFamily="34" charset="0"/>
                <a:cs typeface="Calibri Light"/>
              </a:rPr>
              <a:t>Organograma</a:t>
            </a:r>
            <a:endParaRPr lang="pt-BR" sz="4000" dirty="0">
              <a:solidFill>
                <a:srgbClr val="2F49DB"/>
              </a:solidFill>
              <a:latin typeface="Tw Cen MT" panose="020B0602020104020603" pitchFamily="34" charset="0"/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B7E4805E-C90E-72DA-DD6D-1F97D0A5A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8582" y="5177631"/>
            <a:ext cx="1371600" cy="1743075"/>
          </a:xfr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A6A7F228-9036-58AD-1A1C-99A47DE3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910887" y="-73819"/>
            <a:ext cx="1371600" cy="1743075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055DD53-1C88-4256-A928-1DA1913AD69F}"/>
              </a:ext>
            </a:extLst>
          </p:cNvPr>
          <p:cNvSpPr/>
          <p:nvPr/>
        </p:nvSpPr>
        <p:spPr>
          <a:xfrm>
            <a:off x="4770782" y="2945296"/>
            <a:ext cx="1842052" cy="9674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Tw Cen MT" panose="020B0602020104020603" pitchFamily="34" charset="0"/>
              </a:rPr>
              <a:t>Gerente de Projeto: Kevin Silva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674046E-D352-45B0-91F7-8AC71A306A60}"/>
              </a:ext>
            </a:extLst>
          </p:cNvPr>
          <p:cNvSpPr/>
          <p:nvPr/>
        </p:nvSpPr>
        <p:spPr>
          <a:xfrm>
            <a:off x="4764161" y="1222518"/>
            <a:ext cx="1842052" cy="9674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Tw Cen MT" panose="020B0602020104020603" pitchFamily="34" charset="0"/>
              </a:rPr>
              <a:t>Diretor: Victor Henrique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59AD137-E2C6-4731-B59C-0C318C79CF8B}"/>
              </a:ext>
            </a:extLst>
          </p:cNvPr>
          <p:cNvSpPr/>
          <p:nvPr/>
        </p:nvSpPr>
        <p:spPr>
          <a:xfrm>
            <a:off x="3591333" y="4929812"/>
            <a:ext cx="1842052" cy="9674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Tw Cen MT" panose="020B0602020104020603" pitchFamily="34" charset="0"/>
              </a:rPr>
              <a:t>Analista: Nicolas Nunes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A672233-DC58-4A9C-AEF9-2B993156BA8B}"/>
              </a:ext>
            </a:extLst>
          </p:cNvPr>
          <p:cNvSpPr/>
          <p:nvPr/>
        </p:nvSpPr>
        <p:spPr>
          <a:xfrm>
            <a:off x="6301408" y="4936440"/>
            <a:ext cx="1842052" cy="9674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Tw Cen MT" panose="020B0602020104020603" pitchFamily="34" charset="0"/>
              </a:rPr>
              <a:t>Programador: Fernando Almeida, Gabriel Antônio, Guilherme Cabral e Kevin Silva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172ABBC-8632-4585-947B-49EF88BB38C6}"/>
              </a:ext>
            </a:extLst>
          </p:cNvPr>
          <p:cNvSpPr/>
          <p:nvPr/>
        </p:nvSpPr>
        <p:spPr>
          <a:xfrm>
            <a:off x="1212572" y="4936440"/>
            <a:ext cx="1842052" cy="9674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Tw Cen MT" panose="020B0602020104020603" pitchFamily="34" charset="0"/>
              </a:rPr>
              <a:t>DBA: Gabriel Antônio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65F920A-DC5E-4E37-9693-562D2C493748}"/>
              </a:ext>
            </a:extLst>
          </p:cNvPr>
          <p:cNvSpPr/>
          <p:nvPr/>
        </p:nvSpPr>
        <p:spPr>
          <a:xfrm>
            <a:off x="8806069" y="4923188"/>
            <a:ext cx="1842052" cy="9674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Tw Cen MT" panose="020B0602020104020603" pitchFamily="34" charset="0"/>
              </a:rPr>
              <a:t>Designer: Victor Henrique e Pedro Lins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A50CCC4-65D1-4346-998C-A465AAFDD59E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5685187" y="2189927"/>
            <a:ext cx="6621" cy="755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BAEE90B-472C-4F82-BB1B-B2630C618CB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691808" y="3912705"/>
            <a:ext cx="0" cy="48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E042DA3-C7F2-4998-9C07-C41B49B7DC49}"/>
              </a:ext>
            </a:extLst>
          </p:cNvPr>
          <p:cNvCxnSpPr>
            <a:cxnSpLocks/>
          </p:cNvCxnSpPr>
          <p:nvPr/>
        </p:nvCxnSpPr>
        <p:spPr>
          <a:xfrm flipV="1">
            <a:off x="2133598" y="4452730"/>
            <a:ext cx="0" cy="52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6295903-B247-47DB-8FF7-7649FD1052F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512359" y="4452730"/>
            <a:ext cx="0" cy="47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6805ECA-EBCE-4FDA-9932-B537827E2183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222434" y="4452730"/>
            <a:ext cx="0" cy="483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E651D32-BEB2-4BFD-9BFA-E1A211995D0D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727095" y="4426226"/>
            <a:ext cx="0" cy="496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B9A4FA7-0655-483C-83DF-CC7D1BAD7C1C}"/>
              </a:ext>
            </a:extLst>
          </p:cNvPr>
          <p:cNvCxnSpPr>
            <a:cxnSpLocks/>
          </p:cNvCxnSpPr>
          <p:nvPr/>
        </p:nvCxnSpPr>
        <p:spPr>
          <a:xfrm>
            <a:off x="2133601" y="4412974"/>
            <a:ext cx="7619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7A47292-B2C5-41A2-B4E2-CD28D8F66CF0}"/>
              </a:ext>
            </a:extLst>
          </p:cNvPr>
          <p:cNvSpPr txBox="1"/>
          <p:nvPr/>
        </p:nvSpPr>
        <p:spPr>
          <a:xfrm>
            <a:off x="11887200" y="6488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6847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4627B-3B6C-2A99-9AF6-0A18D516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3" y="386556"/>
            <a:ext cx="6967538" cy="67071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2F49DB"/>
                </a:solidFill>
                <a:latin typeface="Tw Cen MT" panose="020B0602020104020603" pitchFamily="34" charset="0"/>
                <a:cs typeface="Calibri Light"/>
              </a:rPr>
              <a:t>Identidade Visual</a:t>
            </a:r>
            <a:endParaRPr lang="pt-BR" sz="4000" dirty="0">
              <a:solidFill>
                <a:srgbClr val="2F49DB"/>
              </a:solidFill>
              <a:latin typeface="Tw Cen MT" panose="020B0602020104020603" pitchFamily="34" charset="0"/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B7E4805E-C90E-72DA-DD6D-1F97D0A5A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8582" y="5177631"/>
            <a:ext cx="1371600" cy="1743075"/>
          </a:xfr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A6A7F228-9036-58AD-1A1C-99A47DE3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910887" y="-73819"/>
            <a:ext cx="1371600" cy="17430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818D60A-9249-4A3C-9450-4545B19B1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690" y="2551472"/>
            <a:ext cx="3398890" cy="10338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AC87E8B-D794-43F3-AA22-ABD40235B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4" y="2044187"/>
            <a:ext cx="2417660" cy="2065338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4CCDE452-7F88-4C10-8D5A-432664258B08}"/>
              </a:ext>
            </a:extLst>
          </p:cNvPr>
          <p:cNvSpPr/>
          <p:nvPr/>
        </p:nvSpPr>
        <p:spPr>
          <a:xfrm>
            <a:off x="8415580" y="2197510"/>
            <a:ext cx="45719" cy="45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A3BEBF3-E621-4C77-97D6-AC56AE626354}"/>
              </a:ext>
            </a:extLst>
          </p:cNvPr>
          <p:cNvSpPr/>
          <p:nvPr/>
        </p:nvSpPr>
        <p:spPr>
          <a:xfrm>
            <a:off x="5824780" y="3507033"/>
            <a:ext cx="45719" cy="31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0B24AC0-1CA0-430F-A1D4-6DD05FFE6048}"/>
              </a:ext>
            </a:extLst>
          </p:cNvPr>
          <p:cNvSpPr/>
          <p:nvPr/>
        </p:nvSpPr>
        <p:spPr>
          <a:xfrm>
            <a:off x="564521" y="4057640"/>
            <a:ext cx="45719" cy="68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ED50325-EB28-4C5A-B8FC-14D2D97351E8}"/>
              </a:ext>
            </a:extLst>
          </p:cNvPr>
          <p:cNvSpPr txBox="1"/>
          <p:nvPr/>
        </p:nvSpPr>
        <p:spPr>
          <a:xfrm>
            <a:off x="737419" y="4129548"/>
            <a:ext cx="340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w Cen MT" panose="020B0602020104020603" pitchFamily="34" charset="0"/>
              </a:rPr>
              <a:t>A logo é inspirado em um chip que representa a potencia da empresa </a:t>
            </a:r>
          </a:p>
        </p:txBody>
      </p:sp>
      <p:sp>
        <p:nvSpPr>
          <p:cNvPr id="18" name="Triângulo isósceles 17">
            <a:extLst>
              <a:ext uri="{FF2B5EF4-FFF2-40B4-BE49-F238E27FC236}">
                <a16:creationId xmlns:a16="http://schemas.microsoft.com/office/drawing/2014/main" id="{1C48C54C-3040-4CC0-9EDE-21D7796F2F74}"/>
              </a:ext>
            </a:extLst>
          </p:cNvPr>
          <p:cNvSpPr/>
          <p:nvPr/>
        </p:nvSpPr>
        <p:spPr>
          <a:xfrm rot="10800000">
            <a:off x="5737123" y="3760839"/>
            <a:ext cx="221226" cy="16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>
            <a:extLst>
              <a:ext uri="{FF2B5EF4-FFF2-40B4-BE49-F238E27FC236}">
                <a16:creationId xmlns:a16="http://schemas.microsoft.com/office/drawing/2014/main" id="{E90814F9-7C1E-4325-ABE1-8A73275AEE5E}"/>
              </a:ext>
            </a:extLst>
          </p:cNvPr>
          <p:cNvSpPr/>
          <p:nvPr/>
        </p:nvSpPr>
        <p:spPr>
          <a:xfrm>
            <a:off x="8327923" y="2030354"/>
            <a:ext cx="221226" cy="16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8CEF67C-19C2-415C-877A-0F6C464B9D13}"/>
              </a:ext>
            </a:extLst>
          </p:cNvPr>
          <p:cNvSpPr txBox="1"/>
          <p:nvPr/>
        </p:nvSpPr>
        <p:spPr>
          <a:xfrm>
            <a:off x="5294671" y="3996813"/>
            <a:ext cx="370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w Cen MT" panose="020B0602020104020603" pitchFamily="34" charset="0"/>
              </a:rPr>
              <a:t>A empresa sempre terá soluções para resolver problemas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67144F8-BA27-48ED-8A7F-C5BB6CFEB3E4}"/>
              </a:ext>
            </a:extLst>
          </p:cNvPr>
          <p:cNvSpPr txBox="1"/>
          <p:nvPr/>
        </p:nvSpPr>
        <p:spPr>
          <a:xfrm>
            <a:off x="6135329" y="1386348"/>
            <a:ext cx="358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w Cen MT" panose="020B0602020104020603" pitchFamily="34" charset="0"/>
              </a:rPr>
              <a:t>A cor azul representa a tecnologia, criatividade, confiança e serenidade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580F11B-BC66-4DB7-B554-995249757114}"/>
              </a:ext>
            </a:extLst>
          </p:cNvPr>
          <p:cNvSpPr txBox="1"/>
          <p:nvPr/>
        </p:nvSpPr>
        <p:spPr>
          <a:xfrm>
            <a:off x="11887200" y="6488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1386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4627B-3B6C-2A99-9AF6-0A18D516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3" y="386556"/>
            <a:ext cx="6967538" cy="67071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2F49DB"/>
                </a:solidFill>
                <a:latin typeface="Tw Cen MT" panose="020B0602020104020603" pitchFamily="34" charset="0"/>
                <a:cs typeface="Calibri Light"/>
              </a:rPr>
              <a:t>Agradecimentos</a:t>
            </a:r>
            <a:endParaRPr lang="pt-BR" sz="4000" dirty="0">
              <a:solidFill>
                <a:srgbClr val="2F49DB"/>
              </a:solidFill>
              <a:latin typeface="Tw Cen MT" panose="020B0602020104020603" pitchFamily="34" charset="0"/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B7E4805E-C90E-72DA-DD6D-1F97D0A5A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8582" y="5177631"/>
            <a:ext cx="1371600" cy="1743075"/>
          </a:xfr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A6A7F228-9036-58AD-1A1C-99A47DE3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910887" y="-73819"/>
            <a:ext cx="1371600" cy="17430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EB3EC6D-AB34-45B6-90E6-5971BBA10C60}"/>
              </a:ext>
            </a:extLst>
          </p:cNvPr>
          <p:cNvSpPr txBox="1"/>
          <p:nvPr/>
        </p:nvSpPr>
        <p:spPr>
          <a:xfrm>
            <a:off x="1224498" y="2506525"/>
            <a:ext cx="809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Agradecemos a todos que de alguma forma contribuíram no desenvolvimento desse trabalho e a todos os presentes pela atenção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00BFF2-0485-4F70-8173-A6954E8DA9BC}"/>
              </a:ext>
            </a:extLst>
          </p:cNvPr>
          <p:cNvSpPr txBox="1"/>
          <p:nvPr/>
        </p:nvSpPr>
        <p:spPr>
          <a:xfrm>
            <a:off x="11887200" y="6488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6012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222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Tema do Office</vt:lpstr>
      <vt:lpstr>Apresentação do PowerPoint</vt:lpstr>
      <vt:lpstr>Integrantes</vt:lpstr>
      <vt:lpstr>Epígrafe</vt:lpstr>
      <vt:lpstr>Histórico</vt:lpstr>
      <vt:lpstr>Descrição da Empresa</vt:lpstr>
      <vt:lpstr>Organograma</vt:lpstr>
      <vt:lpstr>Identidade Visual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nicollas</dc:creator>
  <cp:lastModifiedBy>NICOLLAS BISPO PEREIRA</cp:lastModifiedBy>
  <cp:revision>63</cp:revision>
  <dcterms:created xsi:type="dcterms:W3CDTF">2022-03-25T21:57:13Z</dcterms:created>
  <dcterms:modified xsi:type="dcterms:W3CDTF">2022-03-27T21:45:17Z</dcterms:modified>
</cp:coreProperties>
</file>