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9.xml"/>
  <Override ContentType="application/vnd.openxmlformats-officedocument.presentationml.slideMaster+xml" PartName="/ppt/slideMasters/slideMaster11.xml"/>
  <Override ContentType="application/vnd.openxmlformats-officedocument.presentationml.slideMaster+xml" PartName="/ppt/slideMasters/slideMaster12.xml"/>
  <Override ContentType="application/vnd.openxmlformats-officedocument.presentationml.slideMaster+xml" PartName="/ppt/slideMasters/slideMaster10.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7.xml"/>
  <Override ContentType="application/vnd.openxmlformats-officedocument.presentationml.slideMaster+xml" PartName="/ppt/slideMasters/slideMaster6.xml"/>
  <Override ContentType="application/vnd.openxmlformats-officedocument.presentationml.slideMaster+xml" PartName="/ppt/slideMasters/slideMaster5.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6.xml"/>
  <Override ContentType="application/vnd.openxmlformats-officedocument.theme+xml" PartName="/ppt/theme/theme3.xml"/>
  <Override ContentType="application/vnd.openxmlformats-officedocument.theme+xml" PartName="/ppt/theme/theme11.xml"/>
  <Override ContentType="application/vnd.openxmlformats-officedocument.theme+xml" PartName="/ppt/theme/theme5.xml"/>
  <Override ContentType="application/vnd.openxmlformats-officedocument.theme+xml" PartName="/ppt/theme/theme9.xml"/>
  <Override ContentType="application/vnd.openxmlformats-officedocument.theme+xml" PartName="/ppt/theme/theme13.xml"/>
  <Override ContentType="application/vnd.openxmlformats-officedocument.theme+xml" PartName="/ppt/theme/theme7.xml"/>
  <Override ContentType="application/vnd.openxmlformats-officedocument.theme+xml" PartName="/ppt/theme/theme2.xml"/>
  <Override ContentType="application/vnd.openxmlformats-officedocument.theme+xml" PartName="/ppt/theme/theme4.xml"/>
  <Override ContentType="application/vnd.openxmlformats-officedocument.theme+xml" PartName="/ppt/theme/theme8.xml"/>
  <Override ContentType="application/vnd.openxmlformats-officedocument.theme+xml" PartName="/ppt/theme/theme10.xml"/>
  <Override ContentType="application/vnd.openxmlformats-officedocument.theme+xml" PartName="/ppt/theme/theme1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 id="2147483660" r:id="rId6"/>
    <p:sldMasterId id="2147483661" r:id="rId7"/>
    <p:sldMasterId id="2147483662" r:id="rId8"/>
    <p:sldMasterId id="2147483663" r:id="rId9"/>
    <p:sldMasterId id="2147483664" r:id="rId10"/>
    <p:sldMasterId id="2147483665" r:id="rId11"/>
    <p:sldMasterId id="2147483666" r:id="rId12"/>
    <p:sldMasterId id="2147483667" r:id="rId13"/>
    <p:sldMasterId id="2147483668" r:id="rId14"/>
    <p:sldMasterId id="2147483669" r:id="rId15"/>
    <p:sldMasterId id="2147483670" r:id="rId16"/>
  </p:sldMasterIdLst>
  <p:notesMasterIdLst>
    <p:notesMasterId r:id="rId17"/>
  </p:notesMasterIdLst>
  <p:sldIdLst>
    <p:sldId id="256" r:id="rId18"/>
    <p:sldId id="257" r:id="rId19"/>
    <p:sldId id="258" r:id="rId20"/>
    <p:sldId id="259" r:id="rId21"/>
    <p:sldId id="260" r:id="rId22"/>
    <p:sldId id="261" r:id="rId23"/>
    <p:sldId id="262" r:id="rId24"/>
    <p:sldId id="263" r:id="rId25"/>
    <p:sldId id="264" r:id="rId26"/>
    <p:sldId id="265" r:id="rId27"/>
    <p:sldId id="266" r:id="rId28"/>
    <p:sldId id="267" r:id="rId29"/>
    <p:sldId id="268" r:id="rId30"/>
    <p:sldId id="269" r:id="rId31"/>
    <p:sldId id="270" r:id="rId32"/>
    <p:sldId id="271" r:id="rId33"/>
    <p:sldId id="272" r:id="rId34"/>
    <p:sldId id="273" r:id="rId35"/>
    <p:sldId id="274" r:id="rId36"/>
    <p:sldId id="275" r:id="rId37"/>
    <p:sldId id="276" r:id="rId38"/>
    <p:sldId id="277" r:id="rId39"/>
    <p:sldId id="278" r:id="rId40"/>
    <p:sldId id="279" r:id="rId41"/>
    <p:sldId id="280" r:id="rId42"/>
    <p:sldId id="281" r:id="rId43"/>
    <p:sldId id="282" r:id="rId44"/>
    <p:sldId id="283" r:id="rId45"/>
    <p:sldId id="284" r:id="rId46"/>
    <p:sldId id="285" r:id="rId47"/>
    <p:sldId id="286" r:id="rId48"/>
    <p:sldId id="287" r:id="rId49"/>
    <p:sldId id="288" r:id="rId50"/>
    <p:sldId id="289" r:id="rId51"/>
    <p:sldId id="290" r:id="rId52"/>
    <p:sldId id="291" r:id="rId53"/>
    <p:sldId id="292" r:id="rId54"/>
    <p:sldId id="293" r:id="rId55"/>
    <p:sldId id="294" r:id="rId56"/>
    <p:sldId id="295" r:id="rId57"/>
    <p:sldId id="296" r:id="rId58"/>
    <p:sldId id="297" r:id="rId59"/>
    <p:sldId id="298" r:id="rId60"/>
    <p:sldId id="299" r:id="rId61"/>
    <p:sldId id="300" r:id="rId62"/>
    <p:sldId id="301" r:id="rId63"/>
    <p:sldId id="302" r:id="rId64"/>
    <p:sldId id="303" r:id="rId65"/>
    <p:sldId id="304" r:id="rId66"/>
    <p:sldId id="305" r:id="rId67"/>
    <p:sldId id="306" r:id="rId68"/>
    <p:sldId id="307" r:id="rId69"/>
    <p:sldId id="308" r:id="rId70"/>
    <p:sldId id="309" r:id="rId71"/>
    <p:sldId id="310" r:id="rId72"/>
    <p:sldId id="311" r:id="rId73"/>
    <p:sldId id="312" r:id="rId74"/>
    <p:sldId id="313" r:id="rId75"/>
    <p:sldId id="314" r:id="rId76"/>
    <p:sldId id="315" r:id="rId77"/>
    <p:sldId id="316" r:id="rId78"/>
    <p:sldId id="317" r:id="rId79"/>
    <p:sldId id="318" r:id="rId80"/>
    <p:sldId id="319" r:id="rId81"/>
    <p:sldId id="320" r:id="rId82"/>
    <p:sldId id="321" r:id="rId83"/>
    <p:sldId id="322" r:id="rId84"/>
    <p:sldId id="323" r:id="rId85"/>
    <p:sldId id="324" r:id="rId86"/>
    <p:sldId id="325" r:id="rId87"/>
    <p:sldId id="326" r:id="rId88"/>
    <p:sldId id="327" r:id="rId89"/>
    <p:sldId id="328" r:id="rId90"/>
    <p:sldId id="329" r:id="rId91"/>
    <p:sldId id="330" r:id="rId92"/>
    <p:sldId id="331" r:id="rId93"/>
    <p:sldId id="332" r:id="rId94"/>
    <p:sldId id="333" r:id="rId95"/>
    <p:sldId id="334" r:id="rId96"/>
  </p:sldIdLst>
  <p:sldSz cy="6858000" cx="9144000"/>
  <p:notesSz cx="6781800" cy="9067800"/>
  <p:embeddedFontLst>
    <p:embeddedFont>
      <p:font typeface="Tahoma"/>
      <p:regular r:id="rId97"/>
      <p:bold r:id="rId9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2D200454-40CA-4A62-9FC3-DE9A4176ACB9}">
      <p15:notesGuideLst>
        <p15:guide id="1" orient="horz" pos="2856">
          <p15:clr>
            <a:srgbClr val="000000"/>
          </p15:clr>
        </p15:guide>
        <p15:guide id="2" pos="2136">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9AABEB0-DCCA-4348-AA4F-B607CDC878BC}">
  <a:tblStyle styleId="{59AABEB0-DCCA-4348-AA4F-B607CDC878BC}"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856" orient="horz"/>
        <p:guide pos="2136"/>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23.xml"/><Relationship Id="rId42" Type="http://schemas.openxmlformats.org/officeDocument/2006/relationships/slide" Target="slides/slide25.xml"/><Relationship Id="rId41" Type="http://schemas.openxmlformats.org/officeDocument/2006/relationships/slide" Target="slides/slide24.xml"/><Relationship Id="rId44" Type="http://schemas.openxmlformats.org/officeDocument/2006/relationships/slide" Target="slides/slide27.xml"/><Relationship Id="rId43" Type="http://schemas.openxmlformats.org/officeDocument/2006/relationships/slide" Target="slides/slide26.xml"/><Relationship Id="rId46" Type="http://schemas.openxmlformats.org/officeDocument/2006/relationships/slide" Target="slides/slide29.xml"/><Relationship Id="rId45" Type="http://schemas.openxmlformats.org/officeDocument/2006/relationships/slide" Target="slides/slide28.xml"/><Relationship Id="rId48" Type="http://schemas.openxmlformats.org/officeDocument/2006/relationships/slide" Target="slides/slide31.xml"/><Relationship Id="rId47" Type="http://schemas.openxmlformats.org/officeDocument/2006/relationships/slide" Target="slides/slide30.xml"/><Relationship Id="rId49" Type="http://schemas.openxmlformats.org/officeDocument/2006/relationships/slide" Target="slides/slide32.xml"/><Relationship Id="rId31" Type="http://schemas.openxmlformats.org/officeDocument/2006/relationships/slide" Target="slides/slide14.xml"/><Relationship Id="rId30" Type="http://schemas.openxmlformats.org/officeDocument/2006/relationships/slide" Target="slides/slide13.xml"/><Relationship Id="rId33" Type="http://schemas.openxmlformats.org/officeDocument/2006/relationships/slide" Target="slides/slide16.xml"/><Relationship Id="rId32" Type="http://schemas.openxmlformats.org/officeDocument/2006/relationships/slide" Target="slides/slide15.xml"/><Relationship Id="rId35" Type="http://schemas.openxmlformats.org/officeDocument/2006/relationships/slide" Target="slides/slide18.xml"/><Relationship Id="rId34" Type="http://schemas.openxmlformats.org/officeDocument/2006/relationships/slide" Target="slides/slide17.xml"/><Relationship Id="rId37" Type="http://schemas.openxmlformats.org/officeDocument/2006/relationships/slide" Target="slides/slide20.xml"/><Relationship Id="rId36" Type="http://schemas.openxmlformats.org/officeDocument/2006/relationships/slide" Target="slides/slide19.xml"/><Relationship Id="rId39" Type="http://schemas.openxmlformats.org/officeDocument/2006/relationships/slide" Target="slides/slide22.xml"/><Relationship Id="rId38" Type="http://schemas.openxmlformats.org/officeDocument/2006/relationships/slide" Target="slides/slide21.xml"/><Relationship Id="rId20" Type="http://schemas.openxmlformats.org/officeDocument/2006/relationships/slide" Target="slides/slide3.xml"/><Relationship Id="rId22" Type="http://schemas.openxmlformats.org/officeDocument/2006/relationships/slide" Target="slides/slide5.xml"/><Relationship Id="rId21" Type="http://schemas.openxmlformats.org/officeDocument/2006/relationships/slide" Target="slides/slide4.xml"/><Relationship Id="rId24" Type="http://schemas.openxmlformats.org/officeDocument/2006/relationships/slide" Target="slides/slide7.xml"/><Relationship Id="rId23" Type="http://schemas.openxmlformats.org/officeDocument/2006/relationships/slide" Target="slides/slide6.xml"/><Relationship Id="rId26" Type="http://schemas.openxmlformats.org/officeDocument/2006/relationships/slide" Target="slides/slide9.xml"/><Relationship Id="rId25" Type="http://schemas.openxmlformats.org/officeDocument/2006/relationships/slide" Target="slides/slide8.xml"/><Relationship Id="rId28" Type="http://schemas.openxmlformats.org/officeDocument/2006/relationships/slide" Target="slides/slide11.xml"/><Relationship Id="rId27" Type="http://schemas.openxmlformats.org/officeDocument/2006/relationships/slide" Target="slides/slide10.xml"/><Relationship Id="rId29" Type="http://schemas.openxmlformats.org/officeDocument/2006/relationships/slide" Target="slides/slide12.xml"/><Relationship Id="rId95" Type="http://schemas.openxmlformats.org/officeDocument/2006/relationships/slide" Target="slides/slide78.xml"/><Relationship Id="rId94" Type="http://schemas.openxmlformats.org/officeDocument/2006/relationships/slide" Target="slides/slide77.xml"/><Relationship Id="rId97" Type="http://schemas.openxmlformats.org/officeDocument/2006/relationships/font" Target="fonts/Tahoma-regular.fntdata"/><Relationship Id="rId96" Type="http://schemas.openxmlformats.org/officeDocument/2006/relationships/slide" Target="slides/slide79.xml"/><Relationship Id="rId11" Type="http://schemas.openxmlformats.org/officeDocument/2006/relationships/slideMaster" Target="slideMasters/slideMaster7.xml"/><Relationship Id="rId10" Type="http://schemas.openxmlformats.org/officeDocument/2006/relationships/slideMaster" Target="slideMasters/slideMaster6.xml"/><Relationship Id="rId98" Type="http://schemas.openxmlformats.org/officeDocument/2006/relationships/font" Target="fonts/Tahoma-bold.fntdata"/><Relationship Id="rId13" Type="http://schemas.openxmlformats.org/officeDocument/2006/relationships/slideMaster" Target="slideMasters/slideMaster9.xml"/><Relationship Id="rId12" Type="http://schemas.openxmlformats.org/officeDocument/2006/relationships/slideMaster" Target="slideMasters/slideMaster8.xml"/><Relationship Id="rId91" Type="http://schemas.openxmlformats.org/officeDocument/2006/relationships/slide" Target="slides/slide74.xml"/><Relationship Id="rId90" Type="http://schemas.openxmlformats.org/officeDocument/2006/relationships/slide" Target="slides/slide73.xml"/><Relationship Id="rId93" Type="http://schemas.openxmlformats.org/officeDocument/2006/relationships/slide" Target="slides/slide76.xml"/><Relationship Id="rId92" Type="http://schemas.openxmlformats.org/officeDocument/2006/relationships/slide" Target="slides/slide75.xml"/><Relationship Id="rId15" Type="http://schemas.openxmlformats.org/officeDocument/2006/relationships/slideMaster" Target="slideMasters/slideMaster11.xml"/><Relationship Id="rId14" Type="http://schemas.openxmlformats.org/officeDocument/2006/relationships/slideMaster" Target="slideMasters/slideMaster10.xml"/><Relationship Id="rId17" Type="http://schemas.openxmlformats.org/officeDocument/2006/relationships/notesMaster" Target="notesMasters/notesMaster1.xml"/><Relationship Id="rId16" Type="http://schemas.openxmlformats.org/officeDocument/2006/relationships/slideMaster" Target="slideMasters/slideMaster12.xml"/><Relationship Id="rId19" Type="http://schemas.openxmlformats.org/officeDocument/2006/relationships/slide" Target="slides/slide2.xml"/><Relationship Id="rId18" Type="http://schemas.openxmlformats.org/officeDocument/2006/relationships/slide" Target="slides/slide1.xml"/><Relationship Id="rId84" Type="http://schemas.openxmlformats.org/officeDocument/2006/relationships/slide" Target="slides/slide67.xml"/><Relationship Id="rId83" Type="http://schemas.openxmlformats.org/officeDocument/2006/relationships/slide" Target="slides/slide66.xml"/><Relationship Id="rId86" Type="http://schemas.openxmlformats.org/officeDocument/2006/relationships/slide" Target="slides/slide69.xml"/><Relationship Id="rId85" Type="http://schemas.openxmlformats.org/officeDocument/2006/relationships/slide" Target="slides/slide68.xml"/><Relationship Id="rId88" Type="http://schemas.openxmlformats.org/officeDocument/2006/relationships/slide" Target="slides/slide71.xml"/><Relationship Id="rId87" Type="http://schemas.openxmlformats.org/officeDocument/2006/relationships/slide" Target="slides/slide70.xml"/><Relationship Id="rId89" Type="http://schemas.openxmlformats.org/officeDocument/2006/relationships/slide" Target="slides/slide72.xml"/><Relationship Id="rId80" Type="http://schemas.openxmlformats.org/officeDocument/2006/relationships/slide" Target="slides/slide63.xml"/><Relationship Id="rId82" Type="http://schemas.openxmlformats.org/officeDocument/2006/relationships/slide" Target="slides/slide65.xml"/><Relationship Id="rId81" Type="http://schemas.openxmlformats.org/officeDocument/2006/relationships/slide" Target="slides/slide64.xml"/><Relationship Id="rId1" Type="http://schemas.openxmlformats.org/officeDocument/2006/relationships/theme" Target="theme/theme6.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Master" Target="slideMasters/slideMaster5.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slideMaster" Target="slideMasters/slideMaster4.xml"/><Relationship Id="rId73" Type="http://schemas.openxmlformats.org/officeDocument/2006/relationships/slide" Target="slides/slide56.xml"/><Relationship Id="rId72" Type="http://schemas.openxmlformats.org/officeDocument/2006/relationships/slide" Target="slides/slide55.xml"/><Relationship Id="rId75" Type="http://schemas.openxmlformats.org/officeDocument/2006/relationships/slide" Target="slides/slide58.xml"/><Relationship Id="rId74" Type="http://schemas.openxmlformats.org/officeDocument/2006/relationships/slide" Target="slides/slide57.xml"/><Relationship Id="rId77" Type="http://schemas.openxmlformats.org/officeDocument/2006/relationships/slide" Target="slides/slide60.xml"/><Relationship Id="rId76" Type="http://schemas.openxmlformats.org/officeDocument/2006/relationships/slide" Target="slides/slide59.xml"/><Relationship Id="rId79" Type="http://schemas.openxmlformats.org/officeDocument/2006/relationships/slide" Target="slides/slide62.xml"/><Relationship Id="rId78" Type="http://schemas.openxmlformats.org/officeDocument/2006/relationships/slide" Target="slides/slide61.xml"/><Relationship Id="rId71" Type="http://schemas.openxmlformats.org/officeDocument/2006/relationships/slide" Target="slides/slide54.xml"/><Relationship Id="rId70" Type="http://schemas.openxmlformats.org/officeDocument/2006/relationships/slide" Target="slides/slide53.xml"/><Relationship Id="rId62" Type="http://schemas.openxmlformats.org/officeDocument/2006/relationships/slide" Target="slides/slide45.xml"/><Relationship Id="rId61" Type="http://schemas.openxmlformats.org/officeDocument/2006/relationships/slide" Target="slides/slide44.xml"/><Relationship Id="rId64" Type="http://schemas.openxmlformats.org/officeDocument/2006/relationships/slide" Target="slides/slide47.xml"/><Relationship Id="rId63" Type="http://schemas.openxmlformats.org/officeDocument/2006/relationships/slide" Target="slides/slide46.xml"/><Relationship Id="rId66" Type="http://schemas.openxmlformats.org/officeDocument/2006/relationships/slide" Target="slides/slide49.xml"/><Relationship Id="rId65" Type="http://schemas.openxmlformats.org/officeDocument/2006/relationships/slide" Target="slides/slide48.xml"/><Relationship Id="rId68" Type="http://schemas.openxmlformats.org/officeDocument/2006/relationships/slide" Target="slides/slide51.xml"/><Relationship Id="rId67" Type="http://schemas.openxmlformats.org/officeDocument/2006/relationships/slide" Target="slides/slide50.xml"/><Relationship Id="rId60" Type="http://schemas.openxmlformats.org/officeDocument/2006/relationships/slide" Target="slides/slide43.xml"/><Relationship Id="rId69" Type="http://schemas.openxmlformats.org/officeDocument/2006/relationships/slide" Target="slides/slide52.xml"/><Relationship Id="rId51" Type="http://schemas.openxmlformats.org/officeDocument/2006/relationships/slide" Target="slides/slide34.xml"/><Relationship Id="rId50" Type="http://schemas.openxmlformats.org/officeDocument/2006/relationships/slide" Target="slides/slide33.xml"/><Relationship Id="rId53" Type="http://schemas.openxmlformats.org/officeDocument/2006/relationships/slide" Target="slides/slide36.xml"/><Relationship Id="rId52" Type="http://schemas.openxmlformats.org/officeDocument/2006/relationships/slide" Target="slides/slide35.xml"/><Relationship Id="rId55" Type="http://schemas.openxmlformats.org/officeDocument/2006/relationships/slide" Target="slides/slide38.xml"/><Relationship Id="rId54" Type="http://schemas.openxmlformats.org/officeDocument/2006/relationships/slide" Target="slides/slide37.xml"/><Relationship Id="rId57" Type="http://schemas.openxmlformats.org/officeDocument/2006/relationships/slide" Target="slides/slide40.xml"/><Relationship Id="rId56" Type="http://schemas.openxmlformats.org/officeDocument/2006/relationships/slide" Target="slides/slide39.xml"/><Relationship Id="rId59" Type="http://schemas.openxmlformats.org/officeDocument/2006/relationships/slide" Target="slides/slide42.xml"/><Relationship Id="rId58" Type="http://schemas.openxmlformats.org/officeDocument/2006/relationships/slide" Target="slides/slide4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38462" cy="454025"/>
          </a:xfrm>
          <a:prstGeom prst="rect">
            <a:avLst/>
          </a:prstGeom>
          <a:noFill/>
          <a:ln>
            <a:noFill/>
          </a:ln>
        </p:spPr>
        <p:txBody>
          <a:bodyPr anchorCtr="0" anchor="t" bIns="45575" lIns="91175" spcFirstLastPara="1" rIns="91175" wrap="square" tIns="45575">
            <a:noAutofit/>
          </a:bodyPr>
          <a:lstStyle>
            <a:lvl1pPr lvl="0" marR="0" rtl="0" algn="l">
              <a:lnSpc>
                <a:spcPct val="100000"/>
              </a:lnSpc>
              <a:spcBef>
                <a:spcPts val="0"/>
              </a:spcBef>
              <a:spcAft>
                <a:spcPts val="0"/>
              </a:spcAft>
              <a:buSzPts val="1400"/>
              <a:buNone/>
              <a:defRPr b="1" i="0" sz="2800" u="none" cap="none" strike="noStrike">
                <a:solidFill>
                  <a:srgbClr val="000000"/>
                </a:solidFill>
                <a:latin typeface="Tahoma"/>
                <a:ea typeface="Tahoma"/>
                <a:cs typeface="Tahoma"/>
                <a:sym typeface="Tahoma"/>
              </a:defRPr>
            </a:lvl1pPr>
            <a:lvl2pPr lvl="1" marR="0" rtl="0" algn="l">
              <a:lnSpc>
                <a:spcPct val="100000"/>
              </a:lnSpc>
              <a:spcBef>
                <a:spcPts val="0"/>
              </a:spcBef>
              <a:spcAft>
                <a:spcPts val="0"/>
              </a:spcAft>
              <a:buSzPts val="1400"/>
              <a:buNone/>
              <a:defRPr b="1" i="0" sz="2800" u="none" cap="none" strike="noStrike">
                <a:solidFill>
                  <a:srgbClr val="000000"/>
                </a:solidFill>
                <a:latin typeface="Tahoma"/>
                <a:ea typeface="Tahoma"/>
                <a:cs typeface="Tahoma"/>
                <a:sym typeface="Tahoma"/>
              </a:defRPr>
            </a:lvl2pPr>
            <a:lvl3pPr lvl="2" marR="0" rtl="0" algn="l">
              <a:lnSpc>
                <a:spcPct val="100000"/>
              </a:lnSpc>
              <a:spcBef>
                <a:spcPts val="0"/>
              </a:spcBef>
              <a:spcAft>
                <a:spcPts val="0"/>
              </a:spcAft>
              <a:buSzPts val="1400"/>
              <a:buNone/>
              <a:defRPr b="1" i="0" sz="2800" u="none" cap="none" strike="noStrike">
                <a:solidFill>
                  <a:srgbClr val="000000"/>
                </a:solidFill>
                <a:latin typeface="Tahoma"/>
                <a:ea typeface="Tahoma"/>
                <a:cs typeface="Tahoma"/>
                <a:sym typeface="Tahoma"/>
              </a:defRPr>
            </a:lvl3pPr>
            <a:lvl4pPr lvl="3" marR="0" rtl="0" algn="l">
              <a:lnSpc>
                <a:spcPct val="100000"/>
              </a:lnSpc>
              <a:spcBef>
                <a:spcPts val="0"/>
              </a:spcBef>
              <a:spcAft>
                <a:spcPts val="0"/>
              </a:spcAft>
              <a:buSzPts val="1400"/>
              <a:buNone/>
              <a:defRPr b="1" i="0" sz="2800" u="none" cap="none" strike="noStrike">
                <a:solidFill>
                  <a:srgbClr val="000000"/>
                </a:solidFill>
                <a:latin typeface="Tahoma"/>
                <a:ea typeface="Tahoma"/>
                <a:cs typeface="Tahoma"/>
                <a:sym typeface="Tahoma"/>
              </a:defRPr>
            </a:lvl4pPr>
            <a:lvl5pPr lvl="4" marR="0" rtl="0" algn="l">
              <a:lnSpc>
                <a:spcPct val="100000"/>
              </a:lnSpc>
              <a:spcBef>
                <a:spcPts val="0"/>
              </a:spcBef>
              <a:spcAft>
                <a:spcPts val="0"/>
              </a:spcAft>
              <a:buSzPts val="1400"/>
              <a:buNone/>
              <a:defRPr b="1" i="0" sz="2800" u="none" cap="none" strike="noStrike">
                <a:solidFill>
                  <a:srgbClr val="000000"/>
                </a:solidFill>
                <a:latin typeface="Tahoma"/>
                <a:ea typeface="Tahoma"/>
                <a:cs typeface="Tahoma"/>
                <a:sym typeface="Tahoma"/>
              </a:defRPr>
            </a:lvl5pPr>
            <a:lvl6pPr lvl="5" marR="0" rtl="0" algn="l">
              <a:lnSpc>
                <a:spcPct val="100000"/>
              </a:lnSpc>
              <a:spcBef>
                <a:spcPts val="0"/>
              </a:spcBef>
              <a:spcAft>
                <a:spcPts val="0"/>
              </a:spcAft>
              <a:buSzPts val="1400"/>
              <a:buNone/>
              <a:defRPr b="1" i="0" sz="2800" u="none" cap="none" strike="noStrike">
                <a:solidFill>
                  <a:srgbClr val="000000"/>
                </a:solidFill>
                <a:latin typeface="Tahoma"/>
                <a:ea typeface="Tahoma"/>
                <a:cs typeface="Tahoma"/>
                <a:sym typeface="Tahoma"/>
              </a:defRPr>
            </a:lvl6pPr>
            <a:lvl7pPr lvl="6" marR="0" rtl="0" algn="l">
              <a:lnSpc>
                <a:spcPct val="100000"/>
              </a:lnSpc>
              <a:spcBef>
                <a:spcPts val="0"/>
              </a:spcBef>
              <a:spcAft>
                <a:spcPts val="0"/>
              </a:spcAft>
              <a:buSzPts val="1400"/>
              <a:buNone/>
              <a:defRPr b="1" i="0" sz="2800" u="none" cap="none" strike="noStrike">
                <a:solidFill>
                  <a:srgbClr val="000000"/>
                </a:solidFill>
                <a:latin typeface="Tahoma"/>
                <a:ea typeface="Tahoma"/>
                <a:cs typeface="Tahoma"/>
                <a:sym typeface="Tahoma"/>
              </a:defRPr>
            </a:lvl7pPr>
            <a:lvl8pPr lvl="7" marR="0" rtl="0" algn="l">
              <a:lnSpc>
                <a:spcPct val="100000"/>
              </a:lnSpc>
              <a:spcBef>
                <a:spcPts val="0"/>
              </a:spcBef>
              <a:spcAft>
                <a:spcPts val="0"/>
              </a:spcAft>
              <a:buSzPts val="1400"/>
              <a:buNone/>
              <a:defRPr b="1" i="0" sz="2800" u="none" cap="none" strike="noStrike">
                <a:solidFill>
                  <a:srgbClr val="000000"/>
                </a:solidFill>
                <a:latin typeface="Tahoma"/>
                <a:ea typeface="Tahoma"/>
                <a:cs typeface="Tahoma"/>
                <a:sym typeface="Tahoma"/>
              </a:defRPr>
            </a:lvl8pPr>
            <a:lvl9pPr lvl="8" marR="0" rtl="0" algn="l">
              <a:lnSpc>
                <a:spcPct val="100000"/>
              </a:lnSpc>
              <a:spcBef>
                <a:spcPts val="0"/>
              </a:spcBef>
              <a:spcAft>
                <a:spcPts val="0"/>
              </a:spcAft>
              <a:buSzPts val="1400"/>
              <a:buNone/>
              <a:defRPr b="1" i="0" sz="2800" u="none" cap="none" strike="noStrike">
                <a:solidFill>
                  <a:srgbClr val="000000"/>
                </a:solidFill>
                <a:latin typeface="Tahoma"/>
                <a:ea typeface="Tahoma"/>
                <a:cs typeface="Tahoma"/>
                <a:sym typeface="Tahoma"/>
              </a:defRPr>
            </a:lvl9pPr>
          </a:lstStyle>
          <a:p/>
        </p:txBody>
      </p:sp>
      <p:sp>
        <p:nvSpPr>
          <p:cNvPr id="4" name="Google Shape;4;n"/>
          <p:cNvSpPr txBox="1"/>
          <p:nvPr>
            <p:ph idx="10" type="dt"/>
          </p:nvPr>
        </p:nvSpPr>
        <p:spPr>
          <a:xfrm>
            <a:off x="3843337" y="0"/>
            <a:ext cx="2938462" cy="454025"/>
          </a:xfrm>
          <a:prstGeom prst="rect">
            <a:avLst/>
          </a:prstGeom>
          <a:noFill/>
          <a:ln>
            <a:noFill/>
          </a:ln>
        </p:spPr>
        <p:txBody>
          <a:bodyPr anchorCtr="0" anchor="t" bIns="45575" lIns="91175" spcFirstLastPara="1" rIns="91175" wrap="square" tIns="45575">
            <a:noAutofit/>
          </a:bodyPr>
          <a:lstStyle>
            <a:lvl1pPr lvl="0" marR="0" rtl="0" algn="l">
              <a:lnSpc>
                <a:spcPct val="100000"/>
              </a:lnSpc>
              <a:spcBef>
                <a:spcPts val="0"/>
              </a:spcBef>
              <a:spcAft>
                <a:spcPts val="0"/>
              </a:spcAft>
              <a:buSzPts val="1400"/>
              <a:buNone/>
              <a:defRPr b="1" i="0" sz="2800" u="none" cap="none" strike="noStrike">
                <a:solidFill>
                  <a:srgbClr val="000000"/>
                </a:solidFill>
                <a:latin typeface="Tahoma"/>
                <a:ea typeface="Tahoma"/>
                <a:cs typeface="Tahoma"/>
                <a:sym typeface="Tahoma"/>
              </a:defRPr>
            </a:lvl1pPr>
            <a:lvl2pPr lvl="1" marR="0" rtl="0" algn="l">
              <a:lnSpc>
                <a:spcPct val="100000"/>
              </a:lnSpc>
              <a:spcBef>
                <a:spcPts val="0"/>
              </a:spcBef>
              <a:spcAft>
                <a:spcPts val="0"/>
              </a:spcAft>
              <a:buSzPts val="1400"/>
              <a:buNone/>
              <a:defRPr b="1" i="0" sz="2800" u="none" cap="none" strike="noStrike">
                <a:solidFill>
                  <a:srgbClr val="000000"/>
                </a:solidFill>
                <a:latin typeface="Tahoma"/>
                <a:ea typeface="Tahoma"/>
                <a:cs typeface="Tahoma"/>
                <a:sym typeface="Tahoma"/>
              </a:defRPr>
            </a:lvl2pPr>
            <a:lvl3pPr lvl="2" marR="0" rtl="0" algn="l">
              <a:lnSpc>
                <a:spcPct val="100000"/>
              </a:lnSpc>
              <a:spcBef>
                <a:spcPts val="0"/>
              </a:spcBef>
              <a:spcAft>
                <a:spcPts val="0"/>
              </a:spcAft>
              <a:buSzPts val="1400"/>
              <a:buNone/>
              <a:defRPr b="1" i="0" sz="2800" u="none" cap="none" strike="noStrike">
                <a:solidFill>
                  <a:srgbClr val="000000"/>
                </a:solidFill>
                <a:latin typeface="Tahoma"/>
                <a:ea typeface="Tahoma"/>
                <a:cs typeface="Tahoma"/>
                <a:sym typeface="Tahoma"/>
              </a:defRPr>
            </a:lvl3pPr>
            <a:lvl4pPr lvl="3" marR="0" rtl="0" algn="l">
              <a:lnSpc>
                <a:spcPct val="100000"/>
              </a:lnSpc>
              <a:spcBef>
                <a:spcPts val="0"/>
              </a:spcBef>
              <a:spcAft>
                <a:spcPts val="0"/>
              </a:spcAft>
              <a:buSzPts val="1400"/>
              <a:buNone/>
              <a:defRPr b="1" i="0" sz="2800" u="none" cap="none" strike="noStrike">
                <a:solidFill>
                  <a:srgbClr val="000000"/>
                </a:solidFill>
                <a:latin typeface="Tahoma"/>
                <a:ea typeface="Tahoma"/>
                <a:cs typeface="Tahoma"/>
                <a:sym typeface="Tahoma"/>
              </a:defRPr>
            </a:lvl4pPr>
            <a:lvl5pPr lvl="4" marR="0" rtl="0" algn="l">
              <a:lnSpc>
                <a:spcPct val="100000"/>
              </a:lnSpc>
              <a:spcBef>
                <a:spcPts val="0"/>
              </a:spcBef>
              <a:spcAft>
                <a:spcPts val="0"/>
              </a:spcAft>
              <a:buSzPts val="1400"/>
              <a:buNone/>
              <a:defRPr b="1" i="0" sz="2800" u="none" cap="none" strike="noStrike">
                <a:solidFill>
                  <a:srgbClr val="000000"/>
                </a:solidFill>
                <a:latin typeface="Tahoma"/>
                <a:ea typeface="Tahoma"/>
                <a:cs typeface="Tahoma"/>
                <a:sym typeface="Tahoma"/>
              </a:defRPr>
            </a:lvl5pPr>
            <a:lvl6pPr lvl="5" marR="0" rtl="0" algn="l">
              <a:lnSpc>
                <a:spcPct val="100000"/>
              </a:lnSpc>
              <a:spcBef>
                <a:spcPts val="0"/>
              </a:spcBef>
              <a:spcAft>
                <a:spcPts val="0"/>
              </a:spcAft>
              <a:buSzPts val="1400"/>
              <a:buNone/>
              <a:defRPr b="1" i="0" sz="2800" u="none" cap="none" strike="noStrike">
                <a:solidFill>
                  <a:srgbClr val="000000"/>
                </a:solidFill>
                <a:latin typeface="Tahoma"/>
                <a:ea typeface="Tahoma"/>
                <a:cs typeface="Tahoma"/>
                <a:sym typeface="Tahoma"/>
              </a:defRPr>
            </a:lvl6pPr>
            <a:lvl7pPr lvl="6" marR="0" rtl="0" algn="l">
              <a:lnSpc>
                <a:spcPct val="100000"/>
              </a:lnSpc>
              <a:spcBef>
                <a:spcPts val="0"/>
              </a:spcBef>
              <a:spcAft>
                <a:spcPts val="0"/>
              </a:spcAft>
              <a:buSzPts val="1400"/>
              <a:buNone/>
              <a:defRPr b="1" i="0" sz="2800" u="none" cap="none" strike="noStrike">
                <a:solidFill>
                  <a:srgbClr val="000000"/>
                </a:solidFill>
                <a:latin typeface="Tahoma"/>
                <a:ea typeface="Tahoma"/>
                <a:cs typeface="Tahoma"/>
                <a:sym typeface="Tahoma"/>
              </a:defRPr>
            </a:lvl7pPr>
            <a:lvl8pPr lvl="7" marR="0" rtl="0" algn="l">
              <a:lnSpc>
                <a:spcPct val="100000"/>
              </a:lnSpc>
              <a:spcBef>
                <a:spcPts val="0"/>
              </a:spcBef>
              <a:spcAft>
                <a:spcPts val="0"/>
              </a:spcAft>
              <a:buSzPts val="1400"/>
              <a:buNone/>
              <a:defRPr b="1" i="0" sz="2800" u="none" cap="none" strike="noStrike">
                <a:solidFill>
                  <a:srgbClr val="000000"/>
                </a:solidFill>
                <a:latin typeface="Tahoma"/>
                <a:ea typeface="Tahoma"/>
                <a:cs typeface="Tahoma"/>
                <a:sym typeface="Tahoma"/>
              </a:defRPr>
            </a:lvl8pPr>
            <a:lvl9pPr lvl="8" marR="0" rtl="0" algn="l">
              <a:lnSpc>
                <a:spcPct val="100000"/>
              </a:lnSpc>
              <a:spcBef>
                <a:spcPts val="0"/>
              </a:spcBef>
              <a:spcAft>
                <a:spcPts val="0"/>
              </a:spcAft>
              <a:buSzPts val="1400"/>
              <a:buNone/>
              <a:defRPr b="1" i="0" sz="2800" u="none" cap="none" strike="noStrike">
                <a:solidFill>
                  <a:srgbClr val="000000"/>
                </a:solidFill>
                <a:latin typeface="Tahoma"/>
                <a:ea typeface="Tahoma"/>
                <a:cs typeface="Tahoma"/>
                <a:sym typeface="Tahoma"/>
              </a:defRPr>
            </a:lvl9pPr>
          </a:lstStyle>
          <a:p/>
        </p:txBody>
      </p:sp>
      <p:sp>
        <p:nvSpPr>
          <p:cNvPr id="5" name="Google Shape;5;n"/>
          <p:cNvSpPr/>
          <p:nvPr>
            <p:ph idx="3" type="sldImg"/>
          </p:nvPr>
        </p:nvSpPr>
        <p:spPr>
          <a:xfrm>
            <a:off x="1127125" y="681037"/>
            <a:ext cx="4527550" cy="33972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 name="Google Shape;6;n"/>
          <p:cNvSpPr txBox="1"/>
          <p:nvPr>
            <p:ph idx="1" type="body"/>
          </p:nvPr>
        </p:nvSpPr>
        <p:spPr>
          <a:xfrm>
            <a:off x="904875" y="4306887"/>
            <a:ext cx="4972050" cy="4081462"/>
          </a:xfrm>
          <a:prstGeom prst="rect">
            <a:avLst/>
          </a:prstGeom>
          <a:noFill/>
          <a:ln>
            <a:noFill/>
          </a:ln>
        </p:spPr>
        <p:txBody>
          <a:bodyPr anchorCtr="0" anchor="t" bIns="45575" lIns="91175" spcFirstLastPara="1" rIns="91175" wrap="square" tIns="4557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nvSpPr>
        <p:spPr>
          <a:xfrm>
            <a:off x="1355725" y="8613775"/>
            <a:ext cx="5426075" cy="454025"/>
          </a:xfrm>
          <a:prstGeom prst="rect">
            <a:avLst/>
          </a:prstGeom>
          <a:noFill/>
          <a:ln>
            <a:noFill/>
          </a:ln>
        </p:spPr>
        <p:txBody>
          <a:bodyPr anchorCtr="0" anchor="b" bIns="45575" lIns="91175" spcFirstLastPara="1" rIns="91175" wrap="square" tIns="45575">
            <a:noAutofit/>
          </a:bodyPr>
          <a:lstStyle/>
          <a:p>
            <a:pPr indent="0" lvl="0" marL="0" marR="0" rtl="0" algn="r">
              <a:lnSpc>
                <a:spcPct val="100000"/>
              </a:lnSpc>
              <a:spcBef>
                <a:spcPts val="0"/>
              </a:spcBef>
              <a:spcAft>
                <a:spcPts val="0"/>
              </a:spcAft>
              <a:buClr>
                <a:srgbClr val="000000"/>
              </a:buClr>
              <a:buSzPts val="1200"/>
              <a:buFont typeface="Tahoma"/>
              <a:buNone/>
            </a:pPr>
            <a:r>
              <a:rPr b="1" i="0" lang="en-US" sz="1200" u="none" cap="none" strike="noStrike">
                <a:solidFill>
                  <a:srgbClr val="000000"/>
                </a:solidFill>
                <a:latin typeface="Tahoma"/>
                <a:ea typeface="Tahoma"/>
                <a:cs typeface="Tahoma"/>
                <a:sym typeface="Tahoma"/>
              </a:rPr>
              <a:t>©A+ Computer Science     www.apluscompsci.com                 </a:t>
            </a:r>
            <a:fld id="{00000000-1234-1234-1234-123412341234}" type="slidenum">
              <a:rPr b="1" i="0" lang="en-US" sz="1200" u="none" cap="none" strike="noStrike">
                <a:solidFill>
                  <a:srgbClr val="000000"/>
                </a:solidFill>
                <a:latin typeface="Tahoma"/>
                <a:ea typeface="Tahoma"/>
                <a:cs typeface="Tahoma"/>
                <a:sym typeface="Tahoma"/>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notes"/>
          <p:cNvSpPr/>
          <p:nvPr>
            <p:ph idx="2" type="sldImg"/>
          </p:nvPr>
        </p:nvSpPr>
        <p:spPr>
          <a:xfrm>
            <a:off x="1127125" y="681037"/>
            <a:ext cx="4527550" cy="33972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1" name="Google Shape;151;p1:notes"/>
          <p:cNvSpPr txBox="1"/>
          <p:nvPr>
            <p:ph idx="1" type="body"/>
          </p:nvPr>
        </p:nvSpPr>
        <p:spPr>
          <a:xfrm>
            <a:off x="904875" y="4306887"/>
            <a:ext cx="4972050" cy="4081462"/>
          </a:xfrm>
          <a:prstGeom prst="rect">
            <a:avLst/>
          </a:prstGeom>
          <a:noFill/>
          <a:ln>
            <a:noFill/>
          </a:ln>
        </p:spPr>
        <p:txBody>
          <a:bodyPr anchorCtr="0" anchor="t" bIns="45575" lIns="91175" spcFirstLastPara="1" rIns="91175" wrap="square" tIns="4557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10:notes"/>
          <p:cNvSpPr/>
          <p:nvPr>
            <p:ph idx="2" type="sldImg"/>
          </p:nvPr>
        </p:nvSpPr>
        <p:spPr>
          <a:xfrm>
            <a:off x="1127125" y="681037"/>
            <a:ext cx="4527550" cy="33972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6" name="Google Shape;226;p10:notes"/>
          <p:cNvSpPr txBox="1"/>
          <p:nvPr>
            <p:ph idx="1" type="body"/>
          </p:nvPr>
        </p:nvSpPr>
        <p:spPr>
          <a:xfrm>
            <a:off x="904875" y="4306887"/>
            <a:ext cx="4972050" cy="4081462"/>
          </a:xfrm>
          <a:prstGeom prst="rect">
            <a:avLst/>
          </a:prstGeom>
          <a:noFill/>
          <a:ln>
            <a:noFill/>
          </a:ln>
        </p:spPr>
        <p:txBody>
          <a:bodyPr anchorCtr="0" anchor="t" bIns="45575" lIns="91175" spcFirstLastPara="1" rIns="91175" wrap="square" tIns="45575">
            <a:noAutofit/>
          </a:bodyPr>
          <a:lstStyle/>
          <a:p>
            <a:pPr indent="0" lvl="0" marL="0" rtl="0" algn="l">
              <a:spcBef>
                <a:spcPts val="0"/>
              </a:spcBef>
              <a:spcAft>
                <a:spcPts val="0"/>
              </a:spcAft>
              <a:buSzPts val="1600"/>
              <a:buNone/>
            </a:pPr>
            <a:r>
              <a:rPr lang="en-US" sz="1600"/>
              <a:t>This Collections hierarchy chart is very important.  It is a must to know which classes implement which interfaces and which interfaces extend which interfaces.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11:notes"/>
          <p:cNvSpPr/>
          <p:nvPr>
            <p:ph idx="2" type="sldImg"/>
          </p:nvPr>
        </p:nvSpPr>
        <p:spPr>
          <a:xfrm>
            <a:off x="1127125" y="681037"/>
            <a:ext cx="4527550" cy="33972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1" name="Google Shape;261;p11:notes"/>
          <p:cNvSpPr txBox="1"/>
          <p:nvPr>
            <p:ph idx="1" type="body"/>
          </p:nvPr>
        </p:nvSpPr>
        <p:spPr>
          <a:xfrm>
            <a:off x="904875" y="4306887"/>
            <a:ext cx="4972050" cy="4081462"/>
          </a:xfrm>
          <a:prstGeom prst="rect">
            <a:avLst/>
          </a:prstGeom>
          <a:noFill/>
          <a:ln>
            <a:noFill/>
          </a:ln>
        </p:spPr>
        <p:txBody>
          <a:bodyPr anchorCtr="0" anchor="t" bIns="45575" lIns="91175" spcFirstLastPara="1" rIns="91175" wrap="square" tIns="4557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12:notes"/>
          <p:cNvSpPr/>
          <p:nvPr>
            <p:ph idx="2" type="sldImg"/>
          </p:nvPr>
        </p:nvSpPr>
        <p:spPr>
          <a:xfrm>
            <a:off x="1127125" y="681037"/>
            <a:ext cx="4527550" cy="33972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4" name="Google Shape;274;p12:notes"/>
          <p:cNvSpPr txBox="1"/>
          <p:nvPr>
            <p:ph idx="1" type="body"/>
          </p:nvPr>
        </p:nvSpPr>
        <p:spPr>
          <a:xfrm>
            <a:off x="677862" y="4306887"/>
            <a:ext cx="5500687" cy="4081462"/>
          </a:xfrm>
          <a:prstGeom prst="rect">
            <a:avLst/>
          </a:prstGeom>
          <a:noFill/>
          <a:ln>
            <a:noFill/>
          </a:ln>
        </p:spPr>
        <p:txBody>
          <a:bodyPr anchorCtr="0" anchor="t" bIns="45575" lIns="91175" spcFirstLastPara="1" rIns="91175" wrap="square" tIns="45575">
            <a:noAutofit/>
          </a:bodyPr>
          <a:lstStyle/>
          <a:p>
            <a:pPr indent="0" lvl="0" marL="0" rtl="0" algn="l">
              <a:spcBef>
                <a:spcPts val="0"/>
              </a:spcBef>
              <a:spcAft>
                <a:spcPts val="0"/>
              </a:spcAft>
              <a:buSzPts val="1600"/>
              <a:buNone/>
            </a:pPr>
            <a:r>
              <a:rPr lang="en-US" sz="1600"/>
              <a:t>In the example above, ray is an ArrayList that stores String references.   Casting would not be required to call non-Object methods on ray.</a:t>
            </a:r>
            <a:endParaRPr/>
          </a:p>
          <a:p>
            <a:pPr indent="0" lvl="0" marL="0" rtl="0" algn="l">
              <a:spcBef>
                <a:spcPts val="0"/>
              </a:spcBef>
              <a:spcAft>
                <a:spcPts val="0"/>
              </a:spcAft>
              <a:buSzPts val="1600"/>
              <a:buNone/>
            </a:pPr>
            <a:r>
              <a:t/>
            </a:r>
            <a:endParaRPr sz="1600"/>
          </a:p>
          <a:p>
            <a:pPr indent="0" lvl="0" marL="0" rtl="0" algn="l">
              <a:spcBef>
                <a:spcPts val="0"/>
              </a:spcBef>
              <a:spcAft>
                <a:spcPts val="0"/>
              </a:spcAft>
              <a:buSzPts val="1600"/>
              <a:buFont typeface="Courier New"/>
              <a:buNone/>
            </a:pPr>
            <a:r>
              <a:rPr lang="en-US" sz="1600">
                <a:latin typeface="Courier New"/>
                <a:ea typeface="Courier New"/>
                <a:cs typeface="Courier New"/>
                <a:sym typeface="Courier New"/>
              </a:rPr>
              <a:t>ray.add(0,"hello");</a:t>
            </a:r>
            <a:endParaRPr/>
          </a:p>
          <a:p>
            <a:pPr indent="0" lvl="0" marL="0" rtl="0" algn="l">
              <a:spcBef>
                <a:spcPts val="0"/>
              </a:spcBef>
              <a:spcAft>
                <a:spcPts val="0"/>
              </a:spcAft>
              <a:buSzPts val="1600"/>
              <a:buFont typeface="Courier New"/>
              <a:buNone/>
            </a:pPr>
            <a:r>
              <a:rPr lang="en-US" sz="1600">
                <a:latin typeface="Courier New"/>
                <a:ea typeface="Courier New"/>
                <a:cs typeface="Courier New"/>
                <a:sym typeface="Courier New"/>
              </a:rPr>
              <a:t>ray.add(1,"chicken");</a:t>
            </a:r>
            <a:endParaRPr/>
          </a:p>
          <a:p>
            <a:pPr indent="0" lvl="0" marL="0" rtl="0" algn="l">
              <a:spcBef>
                <a:spcPts val="0"/>
              </a:spcBef>
              <a:spcAft>
                <a:spcPts val="0"/>
              </a:spcAft>
              <a:buSzPts val="1600"/>
              <a:buNone/>
            </a:pPr>
            <a:r>
              <a:t/>
            </a:r>
            <a:endParaRPr sz="1600">
              <a:latin typeface="Courier New"/>
              <a:ea typeface="Courier New"/>
              <a:cs typeface="Courier New"/>
              <a:sym typeface="Courier New"/>
            </a:endParaRPr>
          </a:p>
          <a:p>
            <a:pPr indent="0" lvl="0" marL="0" rtl="0" algn="l">
              <a:spcBef>
                <a:spcPts val="0"/>
              </a:spcBef>
              <a:spcAft>
                <a:spcPts val="0"/>
              </a:spcAft>
              <a:buSzPts val="1600"/>
              <a:buFont typeface="Courier New"/>
              <a:buNone/>
            </a:pPr>
            <a:r>
              <a:rPr lang="en-US" sz="1600">
                <a:latin typeface="Courier New"/>
                <a:ea typeface="Courier New"/>
                <a:cs typeface="Courier New"/>
                <a:sym typeface="Courier New"/>
              </a:rPr>
              <a:t>out.println(ray.get(0).charAt(0));</a:t>
            </a:r>
            <a:endParaRPr/>
          </a:p>
          <a:p>
            <a:pPr indent="0" lvl="0" marL="0" rtl="0" algn="l">
              <a:spcBef>
                <a:spcPts val="0"/>
              </a:spcBef>
              <a:spcAft>
                <a:spcPts val="0"/>
              </a:spcAft>
              <a:buSzPts val="1600"/>
              <a:buFont typeface="Courier New"/>
              <a:buNone/>
            </a:pPr>
            <a:r>
              <a:rPr lang="en-US" sz="1600">
                <a:latin typeface="Courier New"/>
                <a:ea typeface="Courier New"/>
                <a:cs typeface="Courier New"/>
                <a:sym typeface="Courier New"/>
              </a:rPr>
              <a:t>out.println(ray.get(1).charAt(5));</a:t>
            </a:r>
            <a:endParaRPr/>
          </a:p>
          <a:p>
            <a:pPr indent="0" lvl="0" marL="0" rtl="0" algn="l">
              <a:spcBef>
                <a:spcPts val="0"/>
              </a:spcBef>
              <a:spcAft>
                <a:spcPts val="0"/>
              </a:spcAft>
              <a:buNone/>
            </a:pPr>
            <a:r>
              <a:t/>
            </a:r>
            <a:endParaRPr sz="1600">
              <a:latin typeface="Courier New"/>
              <a:ea typeface="Courier New"/>
              <a:cs typeface="Courier New"/>
              <a:sym typeface="Courier New"/>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13:notes"/>
          <p:cNvSpPr/>
          <p:nvPr>
            <p:ph idx="2" type="sldImg"/>
          </p:nvPr>
        </p:nvSpPr>
        <p:spPr>
          <a:xfrm>
            <a:off x="1123950" y="679450"/>
            <a:ext cx="4533900" cy="34004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3" name="Google Shape;283;p13:notes"/>
          <p:cNvSpPr txBox="1"/>
          <p:nvPr>
            <p:ph idx="1" type="body"/>
          </p:nvPr>
        </p:nvSpPr>
        <p:spPr>
          <a:xfrm>
            <a:off x="677862" y="4306887"/>
            <a:ext cx="5426075" cy="4081462"/>
          </a:xfrm>
          <a:prstGeom prst="rect">
            <a:avLst/>
          </a:prstGeom>
          <a:noFill/>
          <a:ln>
            <a:noFill/>
          </a:ln>
        </p:spPr>
        <p:txBody>
          <a:bodyPr anchorCtr="0" anchor="t" bIns="45575" lIns="91175" spcFirstLastPara="1" rIns="91175" wrap="square" tIns="45575">
            <a:noAutofit/>
          </a:bodyPr>
          <a:lstStyle/>
          <a:p>
            <a:pPr indent="0" lvl="0" marL="0" rtl="0" algn="l">
              <a:spcBef>
                <a:spcPts val="0"/>
              </a:spcBef>
              <a:spcAft>
                <a:spcPts val="0"/>
              </a:spcAft>
              <a:buSzPts val="1600"/>
              <a:buNone/>
            </a:pPr>
            <a:r>
              <a:rPr lang="en-US" sz="1600"/>
              <a:t>A reference variable is used to store the location of an Object.  In most situations, a reference stores the actual memory address of an Object.</a:t>
            </a:r>
            <a:endParaRPr/>
          </a:p>
          <a:p>
            <a:pPr indent="0" lvl="0" marL="0" rtl="0" algn="l">
              <a:spcBef>
                <a:spcPts val="0"/>
              </a:spcBef>
              <a:spcAft>
                <a:spcPts val="0"/>
              </a:spcAft>
              <a:buSzPts val="1600"/>
              <a:buFont typeface="Courier New"/>
              <a:buNone/>
            </a:pPr>
            <a:r>
              <a:rPr lang="en-US" sz="1600">
                <a:latin typeface="Courier New"/>
                <a:ea typeface="Courier New"/>
                <a:cs typeface="Courier New"/>
                <a:sym typeface="Courier New"/>
              </a:rPr>
              <a:t>list </a:t>
            </a:r>
            <a:r>
              <a:rPr lang="en-US" sz="1600"/>
              <a:t>stores the location / memory address of an ArrayList.</a:t>
            </a:r>
            <a:endParaRPr/>
          </a:p>
          <a:p>
            <a:pPr indent="0" lvl="0" marL="0" rtl="0" algn="l">
              <a:spcBef>
                <a:spcPts val="0"/>
              </a:spcBef>
              <a:spcAft>
                <a:spcPts val="0"/>
              </a:spcAft>
              <a:buNone/>
            </a:pPr>
            <a:r>
              <a:t/>
            </a:r>
            <a:endParaRPr sz="1600"/>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14:notes"/>
          <p:cNvSpPr/>
          <p:nvPr>
            <p:ph idx="2" type="sldImg"/>
          </p:nvPr>
        </p:nvSpPr>
        <p:spPr>
          <a:xfrm>
            <a:off x="1127125" y="681037"/>
            <a:ext cx="4527550" cy="33972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7" name="Google Shape;297;p14:notes"/>
          <p:cNvSpPr txBox="1"/>
          <p:nvPr>
            <p:ph idx="1" type="body"/>
          </p:nvPr>
        </p:nvSpPr>
        <p:spPr>
          <a:xfrm>
            <a:off x="677862" y="4306887"/>
            <a:ext cx="5500687" cy="4081462"/>
          </a:xfrm>
          <a:prstGeom prst="rect">
            <a:avLst/>
          </a:prstGeom>
          <a:noFill/>
          <a:ln>
            <a:noFill/>
          </a:ln>
        </p:spPr>
        <p:txBody>
          <a:bodyPr anchorCtr="0" anchor="t" bIns="45575" lIns="91175" spcFirstLastPara="1" rIns="91175" wrap="square" tIns="45575">
            <a:noAutofit/>
          </a:bodyPr>
          <a:lstStyle/>
          <a:p>
            <a:pPr indent="0" lvl="0" marL="0" rtl="0" algn="l">
              <a:spcBef>
                <a:spcPts val="0"/>
              </a:spcBef>
              <a:spcAft>
                <a:spcPts val="0"/>
              </a:spcAft>
              <a:buSzPts val="1600"/>
              <a:buNone/>
            </a:pPr>
            <a:r>
              <a:rPr lang="en-US" sz="1600"/>
              <a:t>In the example above, ray is an ArrayList that stores Object references.   In order to call non-Object methods on a spot in ray, casting would be required.</a:t>
            </a:r>
            <a:endParaRPr/>
          </a:p>
          <a:p>
            <a:pPr indent="0" lvl="0" marL="0" rtl="0" algn="l">
              <a:spcBef>
                <a:spcPts val="0"/>
              </a:spcBef>
              <a:spcAft>
                <a:spcPts val="0"/>
              </a:spcAft>
              <a:buSzPts val="1600"/>
              <a:buNone/>
            </a:pPr>
            <a:r>
              <a:t/>
            </a:r>
            <a:endParaRPr sz="1600"/>
          </a:p>
          <a:p>
            <a:pPr indent="0" lvl="0" marL="0" rtl="0" algn="l">
              <a:spcBef>
                <a:spcPts val="0"/>
              </a:spcBef>
              <a:spcAft>
                <a:spcPts val="0"/>
              </a:spcAft>
              <a:buSzPts val="1600"/>
              <a:buFont typeface="Courier New"/>
              <a:buNone/>
            </a:pPr>
            <a:r>
              <a:rPr lang="en-US" sz="1600">
                <a:latin typeface="Courier New"/>
                <a:ea typeface="Courier New"/>
                <a:cs typeface="Courier New"/>
                <a:sym typeface="Courier New"/>
              </a:rPr>
              <a:t>ray.add(0,"hello");</a:t>
            </a:r>
            <a:endParaRPr/>
          </a:p>
          <a:p>
            <a:pPr indent="0" lvl="0" marL="0" rtl="0" algn="l">
              <a:spcBef>
                <a:spcPts val="0"/>
              </a:spcBef>
              <a:spcAft>
                <a:spcPts val="0"/>
              </a:spcAft>
              <a:buSzPts val="1600"/>
              <a:buFont typeface="Courier New"/>
              <a:buNone/>
            </a:pPr>
            <a:r>
              <a:rPr lang="en-US" sz="1600">
                <a:latin typeface="Courier New"/>
                <a:ea typeface="Courier New"/>
                <a:cs typeface="Courier New"/>
                <a:sym typeface="Courier New"/>
              </a:rPr>
              <a:t>out.println(((String)ray.get(0)).charAt(0));</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15:notes"/>
          <p:cNvSpPr/>
          <p:nvPr>
            <p:ph idx="2" type="sldImg"/>
          </p:nvPr>
        </p:nvSpPr>
        <p:spPr>
          <a:xfrm>
            <a:off x="1127125" y="681037"/>
            <a:ext cx="4527550" cy="33972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6" name="Google Shape;306;p15:notes"/>
          <p:cNvSpPr txBox="1"/>
          <p:nvPr>
            <p:ph idx="1" type="body"/>
          </p:nvPr>
        </p:nvSpPr>
        <p:spPr>
          <a:xfrm>
            <a:off x="904875" y="4306887"/>
            <a:ext cx="4972050" cy="4081462"/>
          </a:xfrm>
          <a:prstGeom prst="rect">
            <a:avLst/>
          </a:prstGeom>
          <a:noFill/>
          <a:ln>
            <a:noFill/>
          </a:ln>
        </p:spPr>
        <p:txBody>
          <a:bodyPr anchorCtr="0" anchor="t" bIns="45575" lIns="91175" spcFirstLastPara="1" rIns="91175" wrap="square" tIns="45575">
            <a:noAutofit/>
          </a:bodyPr>
          <a:lstStyle/>
          <a:p>
            <a:pPr indent="0" lvl="0" marL="0" rtl="0" algn="l">
              <a:spcBef>
                <a:spcPts val="0"/>
              </a:spcBef>
              <a:spcAft>
                <a:spcPts val="0"/>
              </a:spcAft>
              <a:buSzPts val="1600"/>
              <a:buNone/>
            </a:pPr>
            <a:r>
              <a:rPr lang="en-US" sz="1600"/>
              <a:t>In the example above, words can only store String references.   decNums can only store Double references.</a:t>
            </a:r>
            <a:endParaRPr/>
          </a:p>
          <a:p>
            <a:pPr indent="0" lvl="0" marL="0" rtl="0" algn="l">
              <a:spcBef>
                <a:spcPts val="0"/>
              </a:spcBef>
              <a:spcAft>
                <a:spcPts val="0"/>
              </a:spcAft>
              <a:buSzPts val="1600"/>
              <a:buNone/>
            </a:pPr>
            <a:r>
              <a:rPr lang="en-US" sz="1600"/>
              <a:t>Java knows the exact type of reference in both ArrayLists; thus, there is no need for casting when accessing class specific methods.</a:t>
            </a:r>
            <a:endParaRPr/>
          </a:p>
          <a:p>
            <a:pPr indent="0" lvl="0" marL="0" rtl="0" algn="l">
              <a:spcBef>
                <a:spcPts val="0"/>
              </a:spcBef>
              <a:spcAft>
                <a:spcPts val="0"/>
              </a:spcAft>
              <a:buSzPts val="1600"/>
              <a:buNone/>
            </a:pPr>
            <a:r>
              <a:t/>
            </a:r>
            <a:endParaRPr sz="1600"/>
          </a:p>
          <a:p>
            <a:pPr indent="0" lvl="0" marL="0" rtl="0" algn="l">
              <a:spcBef>
                <a:spcPts val="0"/>
              </a:spcBef>
              <a:spcAft>
                <a:spcPts val="0"/>
              </a:spcAft>
              <a:buSzPts val="1600"/>
              <a:buFont typeface="Courier New"/>
              <a:buNone/>
            </a:pPr>
            <a:r>
              <a:rPr lang="en-US" sz="1600">
                <a:latin typeface="Courier New"/>
                <a:ea typeface="Courier New"/>
                <a:cs typeface="Courier New"/>
                <a:sym typeface="Courier New"/>
              </a:rPr>
              <a:t>words.add("Hello");</a:t>
            </a:r>
            <a:endParaRPr/>
          </a:p>
          <a:p>
            <a:pPr indent="0" lvl="0" marL="0" rtl="0" algn="l">
              <a:spcBef>
                <a:spcPts val="0"/>
              </a:spcBef>
              <a:spcAft>
                <a:spcPts val="0"/>
              </a:spcAft>
              <a:buSzPts val="1600"/>
              <a:buFont typeface="Courier New"/>
              <a:buNone/>
            </a:pPr>
            <a:r>
              <a:rPr lang="en-US" sz="1600">
                <a:latin typeface="Courier New"/>
                <a:ea typeface="Courier New"/>
                <a:cs typeface="Courier New"/>
                <a:sym typeface="Courier New"/>
              </a:rPr>
              <a:t>out.println(words.get(0).charAt(0));</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16:notes"/>
          <p:cNvSpPr/>
          <p:nvPr>
            <p:ph idx="2" type="sldImg"/>
          </p:nvPr>
        </p:nvSpPr>
        <p:spPr>
          <a:xfrm>
            <a:off x="1127125" y="681037"/>
            <a:ext cx="4527550" cy="33972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12" name="Google Shape;312;p16:notes"/>
          <p:cNvSpPr txBox="1"/>
          <p:nvPr>
            <p:ph idx="1" type="body"/>
          </p:nvPr>
        </p:nvSpPr>
        <p:spPr>
          <a:xfrm>
            <a:off x="904875" y="4306887"/>
            <a:ext cx="4972050" cy="4081462"/>
          </a:xfrm>
          <a:prstGeom prst="rect">
            <a:avLst/>
          </a:prstGeom>
          <a:noFill/>
          <a:ln>
            <a:noFill/>
          </a:ln>
        </p:spPr>
        <p:txBody>
          <a:bodyPr anchorCtr="0" anchor="t" bIns="45575" lIns="91175" spcFirstLastPara="1" rIns="91175" wrap="square" tIns="4557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17:notes"/>
          <p:cNvSpPr/>
          <p:nvPr>
            <p:ph idx="2" type="sldImg"/>
          </p:nvPr>
        </p:nvSpPr>
        <p:spPr>
          <a:xfrm>
            <a:off x="1127125" y="681037"/>
            <a:ext cx="4527550" cy="33972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18" name="Google Shape;318;p17:notes"/>
          <p:cNvSpPr txBox="1"/>
          <p:nvPr>
            <p:ph idx="1" type="body"/>
          </p:nvPr>
        </p:nvSpPr>
        <p:spPr>
          <a:xfrm>
            <a:off x="904875" y="4306887"/>
            <a:ext cx="4972050" cy="4081462"/>
          </a:xfrm>
          <a:prstGeom prst="rect">
            <a:avLst/>
          </a:prstGeom>
          <a:noFill/>
          <a:ln>
            <a:noFill/>
          </a:ln>
        </p:spPr>
        <p:txBody>
          <a:bodyPr anchorCtr="0" anchor="t" bIns="45575" lIns="91175" spcFirstLastPara="1" rIns="91175" wrap="square" tIns="4557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18:notes"/>
          <p:cNvSpPr/>
          <p:nvPr>
            <p:ph idx="2" type="sldImg"/>
          </p:nvPr>
        </p:nvSpPr>
        <p:spPr>
          <a:xfrm>
            <a:off x="1127125" y="681037"/>
            <a:ext cx="4527550" cy="33972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24" name="Google Shape;324;p18:notes"/>
          <p:cNvSpPr txBox="1"/>
          <p:nvPr>
            <p:ph idx="1" type="body"/>
          </p:nvPr>
        </p:nvSpPr>
        <p:spPr>
          <a:xfrm>
            <a:off x="904875" y="4306887"/>
            <a:ext cx="4972050" cy="4081462"/>
          </a:xfrm>
          <a:prstGeom prst="rect">
            <a:avLst/>
          </a:prstGeom>
          <a:noFill/>
          <a:ln>
            <a:noFill/>
          </a:ln>
        </p:spPr>
        <p:txBody>
          <a:bodyPr anchorCtr="0" anchor="t" bIns="45575" lIns="91175" spcFirstLastPara="1" rIns="91175" wrap="square" tIns="4557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19:notes"/>
          <p:cNvSpPr/>
          <p:nvPr>
            <p:ph idx="2" type="sldImg"/>
          </p:nvPr>
        </p:nvSpPr>
        <p:spPr>
          <a:xfrm>
            <a:off x="1127125" y="681037"/>
            <a:ext cx="4527550" cy="33972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30" name="Google Shape;330;p19:notes"/>
          <p:cNvSpPr txBox="1"/>
          <p:nvPr>
            <p:ph idx="1" type="body"/>
          </p:nvPr>
        </p:nvSpPr>
        <p:spPr>
          <a:xfrm>
            <a:off x="904875" y="4306887"/>
            <a:ext cx="4972050" cy="4081462"/>
          </a:xfrm>
          <a:prstGeom prst="rect">
            <a:avLst/>
          </a:prstGeom>
          <a:noFill/>
          <a:ln>
            <a:noFill/>
          </a:ln>
        </p:spPr>
        <p:txBody>
          <a:bodyPr anchorCtr="0" anchor="t" bIns="45575" lIns="91175" spcFirstLastPara="1" rIns="91175" wrap="square" tIns="45575">
            <a:noAutofit/>
          </a:bodyPr>
          <a:lstStyle/>
          <a:p>
            <a:pPr indent="0" lvl="0" marL="0" rtl="0" algn="l">
              <a:spcBef>
                <a:spcPts val="0"/>
              </a:spcBef>
              <a:spcAft>
                <a:spcPts val="0"/>
              </a:spcAft>
              <a:buSzPts val="1600"/>
              <a:buNone/>
            </a:pPr>
            <a:r>
              <a:rPr lang="en-US" sz="1600"/>
              <a:t>The </a:t>
            </a:r>
            <a:r>
              <a:rPr lang="en-US" sz="1600">
                <a:latin typeface="Courier New"/>
                <a:ea typeface="Courier New"/>
                <a:cs typeface="Courier New"/>
                <a:sym typeface="Courier New"/>
              </a:rPr>
              <a:t>add(item)</a:t>
            </a:r>
            <a:r>
              <a:rPr lang="en-US" sz="1600"/>
              <a:t> method adds item to the end of the ArrayList.</a:t>
            </a:r>
            <a:endParaRPr/>
          </a:p>
          <a:p>
            <a:pPr indent="0" lvl="0" marL="0" rtl="0" algn="l">
              <a:spcBef>
                <a:spcPts val="0"/>
              </a:spcBef>
              <a:spcAft>
                <a:spcPts val="0"/>
              </a:spcAft>
              <a:buSzPts val="1600"/>
              <a:buNone/>
            </a:pPr>
            <a:r>
              <a:rPr lang="en-US" sz="1600"/>
              <a:t>The </a:t>
            </a:r>
            <a:r>
              <a:rPr lang="en-US" sz="1600">
                <a:latin typeface="Courier New"/>
                <a:ea typeface="Courier New"/>
                <a:cs typeface="Courier New"/>
                <a:sym typeface="Courier New"/>
              </a:rPr>
              <a:t>add(spot, item)</a:t>
            </a:r>
            <a:r>
              <a:rPr lang="en-US" sz="1600"/>
              <a:t> method adds the item at the spot specified.  All other items are shifted toward the end of the ArrayList.</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2:notes"/>
          <p:cNvSpPr txBox="1"/>
          <p:nvPr>
            <p:ph idx="1" type="body"/>
          </p:nvPr>
        </p:nvSpPr>
        <p:spPr>
          <a:xfrm>
            <a:off x="904875" y="4306887"/>
            <a:ext cx="4972050" cy="4081462"/>
          </a:xfrm>
          <a:prstGeom prst="rect">
            <a:avLst/>
          </a:prstGeom>
        </p:spPr>
        <p:txBody>
          <a:bodyPr anchorCtr="0" anchor="t" bIns="45575" lIns="91175" spcFirstLastPara="1" rIns="91175" wrap="square" tIns="45575">
            <a:noAutofit/>
          </a:bodyPr>
          <a:lstStyle/>
          <a:p>
            <a:pPr indent="0" lvl="0" marL="0" rtl="0" algn="l">
              <a:spcBef>
                <a:spcPts val="0"/>
              </a:spcBef>
              <a:spcAft>
                <a:spcPts val="0"/>
              </a:spcAft>
              <a:buNone/>
            </a:pPr>
            <a:r>
              <a:t/>
            </a:r>
            <a:endParaRPr/>
          </a:p>
        </p:txBody>
      </p:sp>
      <p:sp>
        <p:nvSpPr>
          <p:cNvPr id="158" name="Google Shape;158;p2:notes"/>
          <p:cNvSpPr/>
          <p:nvPr>
            <p:ph idx="2" type="sldImg"/>
          </p:nvPr>
        </p:nvSpPr>
        <p:spPr>
          <a:xfrm>
            <a:off x="1127125" y="681037"/>
            <a:ext cx="4527550" cy="33972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20:notes"/>
          <p:cNvSpPr/>
          <p:nvPr>
            <p:ph idx="2" type="sldImg"/>
          </p:nvPr>
        </p:nvSpPr>
        <p:spPr>
          <a:xfrm>
            <a:off x="1127125" y="681037"/>
            <a:ext cx="4527550" cy="33972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38" name="Google Shape;338;p20:notes"/>
          <p:cNvSpPr txBox="1"/>
          <p:nvPr>
            <p:ph idx="1" type="body"/>
          </p:nvPr>
        </p:nvSpPr>
        <p:spPr>
          <a:xfrm>
            <a:off x="904875" y="4306887"/>
            <a:ext cx="4972050" cy="4081462"/>
          </a:xfrm>
          <a:prstGeom prst="rect">
            <a:avLst/>
          </a:prstGeom>
          <a:noFill/>
          <a:ln>
            <a:noFill/>
          </a:ln>
        </p:spPr>
        <p:txBody>
          <a:bodyPr anchorCtr="0" anchor="t" bIns="45575" lIns="91175" spcFirstLastPara="1" rIns="91175" wrap="square" tIns="45575">
            <a:noAutofit/>
          </a:bodyPr>
          <a:lstStyle/>
          <a:p>
            <a:pPr indent="0" lvl="0" marL="0" rtl="0" algn="l">
              <a:spcBef>
                <a:spcPts val="0"/>
              </a:spcBef>
              <a:spcAft>
                <a:spcPts val="0"/>
              </a:spcAft>
              <a:buSzPts val="1600"/>
              <a:buNone/>
            </a:pPr>
            <a:r>
              <a:rPr lang="en-US" sz="1600"/>
              <a:t>The </a:t>
            </a:r>
            <a:r>
              <a:rPr lang="en-US" sz="1600">
                <a:latin typeface="Courier New"/>
                <a:ea typeface="Courier New"/>
                <a:cs typeface="Courier New"/>
                <a:sym typeface="Courier New"/>
              </a:rPr>
              <a:t>add(item)</a:t>
            </a:r>
            <a:r>
              <a:rPr lang="en-US" sz="1600"/>
              <a:t> method adds item to the end of the ArrayList.</a:t>
            </a:r>
            <a:endParaRPr/>
          </a:p>
          <a:p>
            <a:pPr indent="0" lvl="0" marL="0" rtl="0" algn="l">
              <a:spcBef>
                <a:spcPts val="0"/>
              </a:spcBef>
              <a:spcAft>
                <a:spcPts val="0"/>
              </a:spcAft>
              <a:buSzPts val="1600"/>
              <a:buNone/>
            </a:pPr>
            <a:r>
              <a:rPr lang="en-US" sz="1600"/>
              <a:t>The </a:t>
            </a:r>
            <a:r>
              <a:rPr lang="en-US" sz="1600">
                <a:latin typeface="Courier New"/>
                <a:ea typeface="Courier New"/>
                <a:cs typeface="Courier New"/>
                <a:sym typeface="Courier New"/>
              </a:rPr>
              <a:t>add(spot, item)</a:t>
            </a:r>
            <a:r>
              <a:rPr lang="en-US" sz="1600"/>
              <a:t> method adds the item at the spot specified.  All other items are shifted toward the end of the ArrayList.</a:t>
            </a:r>
            <a:endParaRPr/>
          </a:p>
          <a:p>
            <a:pPr indent="0" lvl="0" marL="0" rtl="0" algn="l">
              <a:spcBef>
                <a:spcPts val="0"/>
              </a:spcBef>
              <a:spcAft>
                <a:spcPts val="0"/>
              </a:spcAft>
              <a:buNone/>
            </a:pPr>
            <a:r>
              <a:t/>
            </a:r>
            <a:endParaRPr sz="1600"/>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21:notes"/>
          <p:cNvSpPr/>
          <p:nvPr>
            <p:ph idx="2" type="sldImg"/>
          </p:nvPr>
        </p:nvSpPr>
        <p:spPr>
          <a:xfrm>
            <a:off x="1127125" y="681037"/>
            <a:ext cx="4527550" cy="33972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46" name="Google Shape;346;p21:notes"/>
          <p:cNvSpPr txBox="1"/>
          <p:nvPr>
            <p:ph idx="1" type="body"/>
          </p:nvPr>
        </p:nvSpPr>
        <p:spPr>
          <a:xfrm>
            <a:off x="904875" y="4306887"/>
            <a:ext cx="4972050" cy="4081462"/>
          </a:xfrm>
          <a:prstGeom prst="rect">
            <a:avLst/>
          </a:prstGeom>
          <a:noFill/>
          <a:ln>
            <a:noFill/>
          </a:ln>
        </p:spPr>
        <p:txBody>
          <a:bodyPr anchorCtr="0" anchor="t" bIns="45575" lIns="91175" spcFirstLastPara="1" rIns="91175" wrap="square" tIns="4557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22:notes"/>
          <p:cNvSpPr/>
          <p:nvPr>
            <p:ph idx="2" type="sldImg"/>
          </p:nvPr>
        </p:nvSpPr>
        <p:spPr>
          <a:xfrm>
            <a:off x="1127125" y="681037"/>
            <a:ext cx="4527550" cy="33972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52" name="Google Shape;352;p22:notes"/>
          <p:cNvSpPr txBox="1"/>
          <p:nvPr>
            <p:ph idx="1" type="body"/>
          </p:nvPr>
        </p:nvSpPr>
        <p:spPr>
          <a:xfrm>
            <a:off x="904875" y="4306887"/>
            <a:ext cx="4972050" cy="4081462"/>
          </a:xfrm>
          <a:prstGeom prst="rect">
            <a:avLst/>
          </a:prstGeom>
          <a:noFill/>
          <a:ln>
            <a:noFill/>
          </a:ln>
        </p:spPr>
        <p:txBody>
          <a:bodyPr anchorCtr="0" anchor="t" bIns="45575" lIns="91175" spcFirstLastPara="1" rIns="91175" wrap="square" tIns="45575">
            <a:noAutofit/>
          </a:bodyPr>
          <a:lstStyle/>
          <a:p>
            <a:pPr indent="0" lvl="0" marL="0" rtl="0" algn="l">
              <a:spcBef>
                <a:spcPts val="0"/>
              </a:spcBef>
              <a:spcAft>
                <a:spcPts val="0"/>
              </a:spcAft>
              <a:buSzPts val="1600"/>
              <a:buNone/>
            </a:pPr>
            <a:r>
              <a:rPr lang="en-US" sz="1600"/>
              <a:t>The </a:t>
            </a:r>
            <a:r>
              <a:rPr lang="en-US" sz="1600">
                <a:latin typeface="Courier New"/>
                <a:ea typeface="Courier New"/>
                <a:cs typeface="Courier New"/>
                <a:sym typeface="Courier New"/>
              </a:rPr>
              <a:t>add(item)</a:t>
            </a:r>
            <a:r>
              <a:rPr lang="en-US" sz="1600"/>
              <a:t> method adds item to the end of the ArrayList.</a:t>
            </a:r>
            <a:endParaRPr/>
          </a:p>
          <a:p>
            <a:pPr indent="0" lvl="0" marL="0" rtl="0" algn="l">
              <a:spcBef>
                <a:spcPts val="0"/>
              </a:spcBef>
              <a:spcAft>
                <a:spcPts val="0"/>
              </a:spcAft>
              <a:buSzPts val="1600"/>
              <a:buNone/>
            </a:pPr>
            <a:r>
              <a:rPr lang="en-US" sz="1600"/>
              <a:t>The </a:t>
            </a:r>
            <a:r>
              <a:rPr lang="en-US" sz="1600">
                <a:latin typeface="Courier New"/>
                <a:ea typeface="Courier New"/>
                <a:cs typeface="Courier New"/>
                <a:sym typeface="Courier New"/>
              </a:rPr>
              <a:t>set(spot, item)</a:t>
            </a:r>
            <a:r>
              <a:rPr lang="en-US" sz="1600"/>
              <a:t> method replaces the reference at spot with item.   The location / address of item is placed in spot.</a:t>
            </a:r>
            <a:endParaRPr/>
          </a:p>
          <a:p>
            <a:pPr indent="0" lvl="0" marL="0" rtl="0" algn="l">
              <a:spcBef>
                <a:spcPts val="0"/>
              </a:spcBef>
              <a:spcAft>
                <a:spcPts val="0"/>
              </a:spcAft>
              <a:buNone/>
            </a:pPr>
            <a:r>
              <a:t/>
            </a:r>
            <a:endParaRPr sz="1600"/>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23:notes"/>
          <p:cNvSpPr/>
          <p:nvPr>
            <p:ph idx="2" type="sldImg"/>
          </p:nvPr>
        </p:nvSpPr>
        <p:spPr>
          <a:xfrm>
            <a:off x="1127125" y="681037"/>
            <a:ext cx="4527550" cy="33972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59" name="Google Shape;359;p23:notes"/>
          <p:cNvSpPr txBox="1"/>
          <p:nvPr>
            <p:ph idx="1" type="body"/>
          </p:nvPr>
        </p:nvSpPr>
        <p:spPr>
          <a:xfrm>
            <a:off x="904875" y="4306887"/>
            <a:ext cx="4972050" cy="4081462"/>
          </a:xfrm>
          <a:prstGeom prst="rect">
            <a:avLst/>
          </a:prstGeom>
          <a:noFill/>
          <a:ln>
            <a:noFill/>
          </a:ln>
        </p:spPr>
        <p:txBody>
          <a:bodyPr anchorCtr="0" anchor="t" bIns="45575" lIns="91175" spcFirstLastPara="1" rIns="91175" wrap="square" tIns="45575">
            <a:noAutofit/>
          </a:bodyPr>
          <a:lstStyle/>
          <a:p>
            <a:pPr indent="0" lvl="0" marL="0" rtl="0" algn="l">
              <a:spcBef>
                <a:spcPts val="0"/>
              </a:spcBef>
              <a:spcAft>
                <a:spcPts val="0"/>
              </a:spcAft>
              <a:buSzPts val="1600"/>
              <a:buNone/>
            </a:pPr>
            <a:r>
              <a:rPr lang="en-US" sz="1600"/>
              <a:t>The </a:t>
            </a:r>
            <a:r>
              <a:rPr lang="en-US" sz="1600">
                <a:latin typeface="Courier New"/>
                <a:ea typeface="Courier New"/>
                <a:cs typeface="Courier New"/>
                <a:sym typeface="Courier New"/>
              </a:rPr>
              <a:t>add(item)</a:t>
            </a:r>
            <a:r>
              <a:rPr lang="en-US" sz="1600"/>
              <a:t> method adds item to the end of the ArrayList.</a:t>
            </a:r>
            <a:endParaRPr/>
          </a:p>
          <a:p>
            <a:pPr indent="0" lvl="0" marL="0" rtl="0" algn="l">
              <a:spcBef>
                <a:spcPts val="0"/>
              </a:spcBef>
              <a:spcAft>
                <a:spcPts val="0"/>
              </a:spcAft>
              <a:buSzPts val="1600"/>
              <a:buNone/>
            </a:pPr>
            <a:r>
              <a:rPr lang="en-US" sz="1600"/>
              <a:t>The </a:t>
            </a:r>
            <a:r>
              <a:rPr lang="en-US" sz="1600">
                <a:latin typeface="Courier New"/>
                <a:ea typeface="Courier New"/>
                <a:cs typeface="Courier New"/>
                <a:sym typeface="Courier New"/>
              </a:rPr>
              <a:t>set(spot, item)</a:t>
            </a:r>
            <a:r>
              <a:rPr lang="en-US" sz="1600"/>
              <a:t> method replaces the reference at spot with item.   The location / address of item is placed in spot.</a:t>
            </a:r>
            <a:endParaRPr/>
          </a:p>
          <a:p>
            <a:pPr indent="0" lvl="0" marL="0" rtl="0" algn="l">
              <a:spcBef>
                <a:spcPts val="0"/>
              </a:spcBef>
              <a:spcAft>
                <a:spcPts val="0"/>
              </a:spcAft>
              <a:buNone/>
            </a:pPr>
            <a:r>
              <a:t/>
            </a:r>
            <a:endParaRPr sz="1600"/>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p24:notes"/>
          <p:cNvSpPr/>
          <p:nvPr>
            <p:ph idx="2" type="sldImg"/>
          </p:nvPr>
        </p:nvSpPr>
        <p:spPr>
          <a:xfrm>
            <a:off x="1127125" y="681037"/>
            <a:ext cx="4527550" cy="33972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66" name="Google Shape;366;p24:notes"/>
          <p:cNvSpPr txBox="1"/>
          <p:nvPr>
            <p:ph idx="1" type="body"/>
          </p:nvPr>
        </p:nvSpPr>
        <p:spPr>
          <a:xfrm>
            <a:off x="904875" y="4306887"/>
            <a:ext cx="4972050" cy="4081462"/>
          </a:xfrm>
          <a:prstGeom prst="rect">
            <a:avLst/>
          </a:prstGeom>
          <a:noFill/>
          <a:ln>
            <a:noFill/>
          </a:ln>
        </p:spPr>
        <p:txBody>
          <a:bodyPr anchorCtr="0" anchor="t" bIns="45575" lIns="91175" spcFirstLastPara="1" rIns="91175" wrap="square" tIns="4557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p25:notes"/>
          <p:cNvSpPr/>
          <p:nvPr>
            <p:ph idx="2" type="sldImg"/>
          </p:nvPr>
        </p:nvSpPr>
        <p:spPr>
          <a:xfrm>
            <a:off x="1127125" y="681037"/>
            <a:ext cx="4527550" cy="33972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73" name="Google Shape;373;p25:notes"/>
          <p:cNvSpPr txBox="1"/>
          <p:nvPr>
            <p:ph idx="1" type="body"/>
          </p:nvPr>
        </p:nvSpPr>
        <p:spPr>
          <a:xfrm>
            <a:off x="904875" y="4306887"/>
            <a:ext cx="4972050" cy="4081462"/>
          </a:xfrm>
          <a:prstGeom prst="rect">
            <a:avLst/>
          </a:prstGeom>
          <a:noFill/>
          <a:ln>
            <a:noFill/>
          </a:ln>
        </p:spPr>
        <p:txBody>
          <a:bodyPr anchorCtr="0" anchor="t" bIns="45575" lIns="91175" spcFirstLastPara="1" rIns="91175" wrap="square" tIns="45575">
            <a:noAutofit/>
          </a:bodyPr>
          <a:lstStyle/>
          <a:p>
            <a:pPr indent="0" lvl="0" marL="0" rtl="0" algn="l">
              <a:spcBef>
                <a:spcPts val="0"/>
              </a:spcBef>
              <a:spcAft>
                <a:spcPts val="0"/>
              </a:spcAft>
              <a:buSzPts val="1600"/>
              <a:buNone/>
            </a:pPr>
            <a:r>
              <a:rPr lang="en-US" sz="1600"/>
              <a:t>The </a:t>
            </a:r>
            <a:r>
              <a:rPr lang="en-US" sz="1600">
                <a:latin typeface="Courier New"/>
                <a:ea typeface="Courier New"/>
                <a:cs typeface="Courier New"/>
                <a:sym typeface="Courier New"/>
              </a:rPr>
              <a:t>size()</a:t>
            </a:r>
            <a:r>
              <a:rPr lang="en-US" sz="1600"/>
              <a:t> method returns the number of items in the ArrayList.  If the ArrayList is storing seven references, </a:t>
            </a:r>
            <a:r>
              <a:rPr lang="en-US" sz="1600">
                <a:latin typeface="Courier New"/>
                <a:ea typeface="Courier New"/>
                <a:cs typeface="Courier New"/>
                <a:sym typeface="Courier New"/>
              </a:rPr>
              <a:t>size()</a:t>
            </a:r>
            <a:r>
              <a:rPr lang="en-US" sz="1600"/>
              <a:t> would return a 7.</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p26:notes"/>
          <p:cNvSpPr/>
          <p:nvPr>
            <p:ph idx="2" type="sldImg"/>
          </p:nvPr>
        </p:nvSpPr>
        <p:spPr>
          <a:xfrm>
            <a:off x="1127125" y="681037"/>
            <a:ext cx="4527550" cy="33972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81" name="Google Shape;381;p26:notes"/>
          <p:cNvSpPr txBox="1"/>
          <p:nvPr>
            <p:ph idx="1" type="body"/>
          </p:nvPr>
        </p:nvSpPr>
        <p:spPr>
          <a:xfrm>
            <a:off x="904875" y="4306887"/>
            <a:ext cx="4972050" cy="4081462"/>
          </a:xfrm>
          <a:prstGeom prst="rect">
            <a:avLst/>
          </a:prstGeom>
          <a:noFill/>
          <a:ln>
            <a:noFill/>
          </a:ln>
        </p:spPr>
        <p:txBody>
          <a:bodyPr anchorCtr="0" anchor="t" bIns="45575" lIns="91175" spcFirstLastPara="1" rIns="91175" wrap="square" tIns="45575">
            <a:noAutofit/>
          </a:bodyPr>
          <a:lstStyle/>
          <a:p>
            <a:pPr indent="0" lvl="0" marL="0" rtl="0" algn="l">
              <a:spcBef>
                <a:spcPts val="0"/>
              </a:spcBef>
              <a:spcAft>
                <a:spcPts val="0"/>
              </a:spcAft>
              <a:buSzPts val="1600"/>
              <a:buNone/>
            </a:pPr>
            <a:r>
              <a:rPr lang="en-US" sz="1600"/>
              <a:t>The </a:t>
            </a:r>
            <a:r>
              <a:rPr lang="en-US" sz="1600">
                <a:latin typeface="Courier New"/>
                <a:ea typeface="Courier New"/>
                <a:cs typeface="Courier New"/>
                <a:sym typeface="Courier New"/>
              </a:rPr>
              <a:t>size()</a:t>
            </a:r>
            <a:r>
              <a:rPr lang="en-US" sz="1600"/>
              <a:t> method returns the number of items in the ArrayList.  If the ArrayList is storing seven references, </a:t>
            </a:r>
            <a:r>
              <a:rPr lang="en-US" sz="1600">
                <a:latin typeface="Courier New"/>
                <a:ea typeface="Courier New"/>
                <a:cs typeface="Courier New"/>
                <a:sym typeface="Courier New"/>
              </a:rPr>
              <a:t>size()</a:t>
            </a:r>
            <a:r>
              <a:rPr lang="en-US" sz="1600"/>
              <a:t> would return a 7.</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p27:notes"/>
          <p:cNvSpPr/>
          <p:nvPr>
            <p:ph idx="2" type="sldImg"/>
          </p:nvPr>
        </p:nvSpPr>
        <p:spPr>
          <a:xfrm>
            <a:off x="1127125" y="681037"/>
            <a:ext cx="4527550" cy="33972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89" name="Google Shape;389;p27:notes"/>
          <p:cNvSpPr txBox="1"/>
          <p:nvPr>
            <p:ph idx="1" type="body"/>
          </p:nvPr>
        </p:nvSpPr>
        <p:spPr>
          <a:xfrm>
            <a:off x="904875" y="4306887"/>
            <a:ext cx="4972050" cy="4081462"/>
          </a:xfrm>
          <a:prstGeom prst="rect">
            <a:avLst/>
          </a:prstGeom>
          <a:noFill/>
          <a:ln>
            <a:noFill/>
          </a:ln>
        </p:spPr>
        <p:txBody>
          <a:bodyPr anchorCtr="0" anchor="t" bIns="45575" lIns="91175" spcFirstLastPara="1" rIns="91175" wrap="square" tIns="45575">
            <a:noAutofit/>
          </a:bodyPr>
          <a:lstStyle/>
          <a:p>
            <a:pPr indent="0" lvl="0" marL="0" rtl="0" algn="l">
              <a:spcBef>
                <a:spcPts val="0"/>
              </a:spcBef>
              <a:spcAft>
                <a:spcPts val="0"/>
              </a:spcAft>
              <a:buSzPts val="1600"/>
              <a:buNone/>
            </a:pPr>
            <a:r>
              <a:rPr lang="en-US" sz="1600"/>
              <a:t>The get(spot) method returns the reference stored at spot.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p28:notes"/>
          <p:cNvSpPr/>
          <p:nvPr>
            <p:ph idx="2" type="sldImg"/>
          </p:nvPr>
        </p:nvSpPr>
        <p:spPr>
          <a:xfrm>
            <a:off x="1127125" y="681037"/>
            <a:ext cx="4527550" cy="33972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98" name="Google Shape;398;p28:notes"/>
          <p:cNvSpPr txBox="1"/>
          <p:nvPr>
            <p:ph idx="1" type="body"/>
          </p:nvPr>
        </p:nvSpPr>
        <p:spPr>
          <a:xfrm>
            <a:off x="904875" y="4306887"/>
            <a:ext cx="4972050" cy="4081462"/>
          </a:xfrm>
          <a:prstGeom prst="rect">
            <a:avLst/>
          </a:prstGeom>
          <a:noFill/>
          <a:ln>
            <a:noFill/>
          </a:ln>
        </p:spPr>
        <p:txBody>
          <a:bodyPr anchorCtr="0" anchor="t" bIns="45575" lIns="91175" spcFirstLastPara="1" rIns="91175" wrap="square" tIns="45575">
            <a:noAutofit/>
          </a:bodyPr>
          <a:lstStyle/>
          <a:p>
            <a:pPr indent="0" lvl="0" marL="0" rtl="0" algn="l">
              <a:spcBef>
                <a:spcPts val="0"/>
              </a:spcBef>
              <a:spcAft>
                <a:spcPts val="0"/>
              </a:spcAft>
              <a:buSzPts val="1600"/>
              <a:buNone/>
            </a:pPr>
            <a:r>
              <a:rPr lang="en-US" sz="1600"/>
              <a:t>The get(spot) method returns the reference stored at spot.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p29:notes"/>
          <p:cNvSpPr/>
          <p:nvPr>
            <p:ph idx="2" type="sldImg"/>
          </p:nvPr>
        </p:nvSpPr>
        <p:spPr>
          <a:xfrm>
            <a:off x="1127125" y="681037"/>
            <a:ext cx="4527550" cy="33972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07" name="Google Shape;407;p29:notes"/>
          <p:cNvSpPr txBox="1"/>
          <p:nvPr>
            <p:ph idx="1" type="body"/>
          </p:nvPr>
        </p:nvSpPr>
        <p:spPr>
          <a:xfrm>
            <a:off x="904875" y="4306887"/>
            <a:ext cx="4972050" cy="4081462"/>
          </a:xfrm>
          <a:prstGeom prst="rect">
            <a:avLst/>
          </a:prstGeom>
          <a:noFill/>
          <a:ln>
            <a:noFill/>
          </a:ln>
        </p:spPr>
        <p:txBody>
          <a:bodyPr anchorCtr="0" anchor="t" bIns="45575" lIns="91175" spcFirstLastPara="1" rIns="91175" wrap="square" tIns="45575">
            <a:noAutofit/>
          </a:bodyPr>
          <a:lstStyle/>
          <a:p>
            <a:pPr indent="0" lvl="0" marL="0" rtl="0" algn="l">
              <a:spcBef>
                <a:spcPts val="0"/>
              </a:spcBef>
              <a:spcAft>
                <a:spcPts val="0"/>
              </a:spcAft>
              <a:buSzPts val="1600"/>
              <a:buNone/>
            </a:pPr>
            <a:r>
              <a:rPr lang="en-US" sz="1600"/>
              <a:t>The get(spot) method returns the reference stored at spot.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3:notes"/>
          <p:cNvSpPr/>
          <p:nvPr>
            <p:ph idx="2" type="sldImg"/>
          </p:nvPr>
        </p:nvSpPr>
        <p:spPr>
          <a:xfrm>
            <a:off x="1127125" y="681037"/>
            <a:ext cx="4527550" cy="33972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3" name="Google Shape;163;p3:notes"/>
          <p:cNvSpPr txBox="1"/>
          <p:nvPr>
            <p:ph idx="1" type="body"/>
          </p:nvPr>
        </p:nvSpPr>
        <p:spPr>
          <a:xfrm>
            <a:off x="904875" y="4306887"/>
            <a:ext cx="4972050" cy="4081462"/>
          </a:xfrm>
          <a:prstGeom prst="rect">
            <a:avLst/>
          </a:prstGeom>
          <a:noFill/>
          <a:ln>
            <a:noFill/>
          </a:ln>
        </p:spPr>
        <p:txBody>
          <a:bodyPr anchorCtr="0" anchor="t" bIns="45575" lIns="91175" spcFirstLastPara="1" rIns="91175" wrap="square" tIns="45575">
            <a:noAutofit/>
          </a:bodyPr>
          <a:lstStyle/>
          <a:p>
            <a:pPr indent="0" lvl="0" marL="0" rtl="0" algn="l">
              <a:spcBef>
                <a:spcPts val="0"/>
              </a:spcBef>
              <a:spcAft>
                <a:spcPts val="0"/>
              </a:spcAft>
              <a:buSzPts val="1600"/>
              <a:buNone/>
            </a:pPr>
            <a:r>
              <a:rPr lang="en-US" sz="1600"/>
              <a:t>ArrayList can store a reference to any type of Object.   ArrayList was built using an array[] of object references.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p30:notes"/>
          <p:cNvSpPr/>
          <p:nvPr>
            <p:ph idx="2" type="sldImg"/>
          </p:nvPr>
        </p:nvSpPr>
        <p:spPr>
          <a:xfrm>
            <a:off x="1127125" y="681037"/>
            <a:ext cx="4527550" cy="33972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16" name="Google Shape;416;p30:notes"/>
          <p:cNvSpPr txBox="1"/>
          <p:nvPr>
            <p:ph idx="1" type="body"/>
          </p:nvPr>
        </p:nvSpPr>
        <p:spPr>
          <a:xfrm>
            <a:off x="904875" y="4306887"/>
            <a:ext cx="4972050" cy="4081462"/>
          </a:xfrm>
          <a:prstGeom prst="rect">
            <a:avLst/>
          </a:prstGeom>
          <a:noFill/>
          <a:ln>
            <a:noFill/>
          </a:ln>
        </p:spPr>
        <p:txBody>
          <a:bodyPr anchorCtr="0" anchor="t" bIns="45575" lIns="91175" spcFirstLastPara="1" rIns="91175" wrap="square" tIns="4557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p31:notes"/>
          <p:cNvSpPr/>
          <p:nvPr>
            <p:ph idx="2" type="sldImg"/>
          </p:nvPr>
        </p:nvSpPr>
        <p:spPr>
          <a:xfrm>
            <a:off x="1127125" y="681037"/>
            <a:ext cx="4527550" cy="33972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22" name="Google Shape;422;p31:notes"/>
          <p:cNvSpPr txBox="1"/>
          <p:nvPr>
            <p:ph idx="1" type="body"/>
          </p:nvPr>
        </p:nvSpPr>
        <p:spPr>
          <a:xfrm>
            <a:off x="904875" y="4306887"/>
            <a:ext cx="4972050" cy="4081462"/>
          </a:xfrm>
          <a:prstGeom prst="rect">
            <a:avLst/>
          </a:prstGeom>
          <a:noFill/>
          <a:ln>
            <a:noFill/>
          </a:ln>
        </p:spPr>
        <p:txBody>
          <a:bodyPr anchorCtr="0" anchor="t" bIns="45575" lIns="91175" spcFirstLastPara="1" rIns="91175" wrap="square" tIns="4557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p32:notes"/>
          <p:cNvSpPr/>
          <p:nvPr>
            <p:ph idx="2" type="sldImg"/>
          </p:nvPr>
        </p:nvSpPr>
        <p:spPr>
          <a:xfrm>
            <a:off x="1127125" y="681037"/>
            <a:ext cx="4527550" cy="33972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29" name="Google Shape;429;p32:notes"/>
          <p:cNvSpPr txBox="1"/>
          <p:nvPr>
            <p:ph idx="1" type="body"/>
          </p:nvPr>
        </p:nvSpPr>
        <p:spPr>
          <a:xfrm>
            <a:off x="904875" y="4306887"/>
            <a:ext cx="4972050" cy="4081462"/>
          </a:xfrm>
          <a:prstGeom prst="rect">
            <a:avLst/>
          </a:prstGeom>
          <a:noFill/>
          <a:ln>
            <a:noFill/>
          </a:ln>
        </p:spPr>
        <p:txBody>
          <a:bodyPr anchorCtr="0" anchor="t" bIns="45575" lIns="91175" spcFirstLastPara="1" rIns="91175" wrap="square" tIns="4557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p33:notes"/>
          <p:cNvSpPr/>
          <p:nvPr>
            <p:ph idx="2" type="sldImg"/>
          </p:nvPr>
        </p:nvSpPr>
        <p:spPr>
          <a:xfrm>
            <a:off x="1127125" y="681037"/>
            <a:ext cx="4527550" cy="33972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35" name="Google Shape;435;p33:notes"/>
          <p:cNvSpPr txBox="1"/>
          <p:nvPr>
            <p:ph idx="1" type="body"/>
          </p:nvPr>
        </p:nvSpPr>
        <p:spPr>
          <a:xfrm>
            <a:off x="904875" y="4306887"/>
            <a:ext cx="4972050" cy="4081462"/>
          </a:xfrm>
          <a:prstGeom prst="rect">
            <a:avLst/>
          </a:prstGeom>
          <a:noFill/>
          <a:ln>
            <a:noFill/>
          </a:ln>
        </p:spPr>
        <p:txBody>
          <a:bodyPr anchorCtr="0" anchor="t" bIns="45575" lIns="91175" spcFirstLastPara="1" rIns="91175" wrap="square" tIns="45575">
            <a:noAutofit/>
          </a:bodyPr>
          <a:lstStyle/>
          <a:p>
            <a:pPr indent="0" lvl="0" marL="0" rtl="0" algn="l">
              <a:spcBef>
                <a:spcPts val="0"/>
              </a:spcBef>
              <a:spcAft>
                <a:spcPts val="0"/>
              </a:spcAft>
              <a:buSzPts val="1600"/>
              <a:buNone/>
            </a:pPr>
            <a:r>
              <a:rPr lang="en-US" sz="1600"/>
              <a:t>The remove method will remove the item at the specified spot / location or the specified value.   When an item is removed, all items above the removed item are shifted down toward the front of the ArrayList.  All items are shifted to the left.</a:t>
            </a:r>
            <a:br>
              <a:rPr lang="en-US" sz="1600"/>
            </a:br>
            <a:r>
              <a:rPr lang="en-US" sz="1600"/>
              <a:t>  </a:t>
            </a:r>
            <a:endParaRPr/>
          </a:p>
          <a:p>
            <a:pPr indent="0" lvl="0" marL="0" rtl="0" algn="l">
              <a:spcBef>
                <a:spcPts val="0"/>
              </a:spcBef>
              <a:spcAft>
                <a:spcPts val="0"/>
              </a:spcAft>
              <a:buSzPts val="1600"/>
              <a:buFont typeface="Courier New"/>
              <a:buNone/>
            </a:pPr>
            <a:r>
              <a:rPr lang="en-US" sz="1600">
                <a:latin typeface="Courier New"/>
                <a:ea typeface="Courier New"/>
                <a:cs typeface="Courier New"/>
                <a:sym typeface="Courier New"/>
              </a:rPr>
              <a:t>[a, b]</a:t>
            </a:r>
            <a:r>
              <a:rPr lang="en-US" sz="1600"/>
              <a:t>  becomes </a:t>
            </a:r>
            <a:r>
              <a:rPr lang="en-US" sz="1600">
                <a:latin typeface="Courier New"/>
                <a:ea typeface="Courier New"/>
                <a:cs typeface="Courier New"/>
                <a:sym typeface="Courier New"/>
              </a:rPr>
              <a:t>[b]</a:t>
            </a:r>
            <a:endParaRPr/>
          </a:p>
          <a:p>
            <a:pPr indent="0" lvl="0" marL="0" rtl="0" algn="l">
              <a:spcBef>
                <a:spcPts val="0"/>
              </a:spcBef>
              <a:spcAft>
                <a:spcPts val="0"/>
              </a:spcAft>
              <a:buSzPts val="1600"/>
              <a:buNone/>
            </a:pPr>
            <a:r>
              <a:t/>
            </a:r>
            <a:endParaRPr sz="1600">
              <a:latin typeface="Courier New"/>
              <a:ea typeface="Courier New"/>
              <a:cs typeface="Courier New"/>
              <a:sym typeface="Courier New"/>
            </a:endParaRPr>
          </a:p>
          <a:p>
            <a:pPr indent="0" lvl="0" marL="0" rtl="0" algn="l">
              <a:spcBef>
                <a:spcPts val="0"/>
              </a:spcBef>
              <a:spcAft>
                <a:spcPts val="0"/>
              </a:spcAft>
              <a:buSzPts val="1600"/>
              <a:buFont typeface="Courier New"/>
              <a:buNone/>
            </a:pPr>
            <a:r>
              <a:rPr lang="en-US" sz="1600">
                <a:latin typeface="Courier New"/>
                <a:ea typeface="Courier New"/>
                <a:cs typeface="Courier New"/>
                <a:sym typeface="Courier New"/>
              </a:rPr>
              <a:t>[b, c, d]</a:t>
            </a:r>
            <a:r>
              <a:rPr lang="en-US" sz="1600"/>
              <a:t> becomes </a:t>
            </a:r>
            <a:r>
              <a:rPr lang="en-US" sz="1600">
                <a:latin typeface="Courier New"/>
                <a:ea typeface="Courier New"/>
                <a:cs typeface="Courier New"/>
                <a:sym typeface="Courier New"/>
              </a:rPr>
              <a:t>[c, d]</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p34:notes"/>
          <p:cNvSpPr/>
          <p:nvPr>
            <p:ph idx="2" type="sldImg"/>
          </p:nvPr>
        </p:nvSpPr>
        <p:spPr>
          <a:xfrm>
            <a:off x="1127125" y="681037"/>
            <a:ext cx="4527550" cy="33972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43" name="Google Shape;443;p34:notes"/>
          <p:cNvSpPr txBox="1"/>
          <p:nvPr>
            <p:ph idx="1" type="body"/>
          </p:nvPr>
        </p:nvSpPr>
        <p:spPr>
          <a:xfrm>
            <a:off x="904875" y="4306887"/>
            <a:ext cx="4972050" cy="4081462"/>
          </a:xfrm>
          <a:prstGeom prst="rect">
            <a:avLst/>
          </a:prstGeom>
          <a:noFill/>
          <a:ln>
            <a:noFill/>
          </a:ln>
        </p:spPr>
        <p:txBody>
          <a:bodyPr anchorCtr="0" anchor="t" bIns="45575" lIns="91175" spcFirstLastPara="1" rIns="91175" wrap="square" tIns="45575">
            <a:noAutofit/>
          </a:bodyPr>
          <a:lstStyle/>
          <a:p>
            <a:pPr indent="0" lvl="0" marL="0" rtl="0" algn="l">
              <a:spcBef>
                <a:spcPts val="0"/>
              </a:spcBef>
              <a:spcAft>
                <a:spcPts val="0"/>
              </a:spcAft>
              <a:buSzPts val="1600"/>
              <a:buNone/>
            </a:pPr>
            <a:r>
              <a:rPr lang="en-US" sz="1600"/>
              <a:t>The remove method will remove the item at the specified spot / location or the specified value.   When an item is removed, all items above the removed item are shifted down toward the front of the ArrayList.  All items are shifted to the left.</a:t>
            </a:r>
            <a:br>
              <a:rPr lang="en-US" sz="1600"/>
            </a:br>
            <a:r>
              <a:rPr lang="en-US" sz="1600"/>
              <a:t>  </a:t>
            </a:r>
            <a:endParaRPr/>
          </a:p>
          <a:p>
            <a:pPr indent="0" lvl="0" marL="0" rtl="0" algn="l">
              <a:spcBef>
                <a:spcPts val="0"/>
              </a:spcBef>
              <a:spcAft>
                <a:spcPts val="0"/>
              </a:spcAft>
              <a:buSzPts val="1600"/>
              <a:buFont typeface="Courier New"/>
              <a:buNone/>
            </a:pPr>
            <a:r>
              <a:rPr lang="en-US" sz="1600">
                <a:latin typeface="Courier New"/>
                <a:ea typeface="Courier New"/>
                <a:cs typeface="Courier New"/>
                <a:sym typeface="Courier New"/>
              </a:rPr>
              <a:t>[a, b]</a:t>
            </a:r>
            <a:r>
              <a:rPr lang="en-US" sz="1600"/>
              <a:t>  becomes </a:t>
            </a:r>
            <a:r>
              <a:rPr lang="en-US" sz="1600">
                <a:latin typeface="Courier New"/>
                <a:ea typeface="Courier New"/>
                <a:cs typeface="Courier New"/>
                <a:sym typeface="Courier New"/>
              </a:rPr>
              <a:t>[b]</a:t>
            </a:r>
            <a:endParaRPr/>
          </a:p>
          <a:p>
            <a:pPr indent="0" lvl="0" marL="0" rtl="0" algn="l">
              <a:spcBef>
                <a:spcPts val="0"/>
              </a:spcBef>
              <a:spcAft>
                <a:spcPts val="0"/>
              </a:spcAft>
              <a:buSzPts val="1600"/>
              <a:buNone/>
            </a:pPr>
            <a:r>
              <a:t/>
            </a:r>
            <a:endParaRPr sz="1600">
              <a:latin typeface="Courier New"/>
              <a:ea typeface="Courier New"/>
              <a:cs typeface="Courier New"/>
              <a:sym typeface="Courier New"/>
            </a:endParaRPr>
          </a:p>
          <a:p>
            <a:pPr indent="0" lvl="0" marL="0" rtl="0" algn="l">
              <a:spcBef>
                <a:spcPts val="0"/>
              </a:spcBef>
              <a:spcAft>
                <a:spcPts val="0"/>
              </a:spcAft>
              <a:buSzPts val="1600"/>
              <a:buFont typeface="Courier New"/>
              <a:buNone/>
            </a:pPr>
            <a:r>
              <a:rPr lang="en-US" sz="1600">
                <a:latin typeface="Courier New"/>
                <a:ea typeface="Courier New"/>
                <a:cs typeface="Courier New"/>
                <a:sym typeface="Courier New"/>
              </a:rPr>
              <a:t>[b, c, d]</a:t>
            </a:r>
            <a:r>
              <a:rPr lang="en-US" sz="1600"/>
              <a:t> becomes </a:t>
            </a:r>
            <a:r>
              <a:rPr lang="en-US" sz="1600">
                <a:latin typeface="Courier New"/>
                <a:ea typeface="Courier New"/>
                <a:cs typeface="Courier New"/>
                <a:sym typeface="Courier New"/>
              </a:rPr>
              <a:t>[b, c]</a:t>
            </a:r>
            <a:endParaRPr/>
          </a:p>
          <a:p>
            <a:pPr indent="0" lvl="0" marL="0" rtl="0" algn="l">
              <a:spcBef>
                <a:spcPts val="0"/>
              </a:spcBef>
              <a:spcAft>
                <a:spcPts val="0"/>
              </a:spcAft>
              <a:buNone/>
            </a:pPr>
            <a:r>
              <a:t/>
            </a:r>
            <a:endParaRPr sz="1600">
              <a:latin typeface="Courier New"/>
              <a:ea typeface="Courier New"/>
              <a:cs typeface="Courier New"/>
              <a:sym typeface="Courier New"/>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p35:notes"/>
          <p:cNvSpPr/>
          <p:nvPr>
            <p:ph idx="2" type="sldImg"/>
          </p:nvPr>
        </p:nvSpPr>
        <p:spPr>
          <a:xfrm>
            <a:off x="1127125" y="681037"/>
            <a:ext cx="4527550" cy="33972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51" name="Google Shape;451;p35:notes"/>
          <p:cNvSpPr txBox="1"/>
          <p:nvPr>
            <p:ph idx="1" type="body"/>
          </p:nvPr>
        </p:nvSpPr>
        <p:spPr>
          <a:xfrm>
            <a:off x="904875" y="4306887"/>
            <a:ext cx="4972050" cy="4081462"/>
          </a:xfrm>
          <a:prstGeom prst="rect">
            <a:avLst/>
          </a:prstGeom>
          <a:noFill/>
          <a:ln>
            <a:noFill/>
          </a:ln>
        </p:spPr>
        <p:txBody>
          <a:bodyPr anchorCtr="0" anchor="t" bIns="45575" lIns="91175" spcFirstLastPara="1" rIns="91175" wrap="square" tIns="45575">
            <a:noAutofit/>
          </a:bodyPr>
          <a:lstStyle/>
          <a:p>
            <a:pPr indent="0" lvl="0" marL="0" rtl="0" algn="l">
              <a:spcBef>
                <a:spcPts val="0"/>
              </a:spcBef>
              <a:spcAft>
                <a:spcPts val="0"/>
              </a:spcAft>
              <a:buSzPts val="1600"/>
              <a:buNone/>
            </a:pPr>
            <a:r>
              <a:rPr lang="en-US" sz="1600"/>
              <a:t>The remove method will remove the item at the specified spot / location or the specified value.   When an item is removed, all items above the removed item are shifted down toward the front of the ArrayList.  All items are shifted to the left.</a:t>
            </a:r>
            <a:br>
              <a:rPr lang="en-US" sz="1600"/>
            </a:br>
            <a:r>
              <a:rPr lang="en-US" sz="1600"/>
              <a:t>  </a:t>
            </a:r>
            <a:endParaRPr/>
          </a:p>
          <a:p>
            <a:pPr indent="0" lvl="0" marL="0" rtl="0" algn="l">
              <a:spcBef>
                <a:spcPts val="0"/>
              </a:spcBef>
              <a:spcAft>
                <a:spcPts val="0"/>
              </a:spcAft>
              <a:buSzPts val="1600"/>
              <a:buFont typeface="Courier New"/>
              <a:buNone/>
            </a:pPr>
            <a:r>
              <a:rPr lang="en-US" sz="1600">
                <a:latin typeface="Courier New"/>
                <a:ea typeface="Courier New"/>
                <a:cs typeface="Courier New"/>
                <a:sym typeface="Courier New"/>
              </a:rPr>
              <a:t>[a, b]</a:t>
            </a:r>
            <a:r>
              <a:rPr lang="en-US" sz="1600"/>
              <a:t>  becomes </a:t>
            </a:r>
            <a:r>
              <a:rPr lang="en-US" sz="1600">
                <a:latin typeface="Courier New"/>
                <a:ea typeface="Courier New"/>
                <a:cs typeface="Courier New"/>
                <a:sym typeface="Courier New"/>
              </a:rPr>
              <a:t>[b]</a:t>
            </a:r>
            <a:endParaRPr/>
          </a:p>
          <a:p>
            <a:pPr indent="0" lvl="0" marL="0" rtl="0" algn="l">
              <a:spcBef>
                <a:spcPts val="0"/>
              </a:spcBef>
              <a:spcAft>
                <a:spcPts val="0"/>
              </a:spcAft>
              <a:buSzPts val="1600"/>
              <a:buNone/>
            </a:pPr>
            <a:r>
              <a:t/>
            </a:r>
            <a:endParaRPr sz="1600">
              <a:latin typeface="Courier New"/>
              <a:ea typeface="Courier New"/>
              <a:cs typeface="Courier New"/>
              <a:sym typeface="Courier New"/>
            </a:endParaRPr>
          </a:p>
          <a:p>
            <a:pPr indent="0" lvl="0" marL="0" rtl="0" algn="l">
              <a:spcBef>
                <a:spcPts val="0"/>
              </a:spcBef>
              <a:spcAft>
                <a:spcPts val="0"/>
              </a:spcAft>
              <a:buSzPts val="1600"/>
              <a:buFont typeface="Courier New"/>
              <a:buNone/>
            </a:pPr>
            <a:r>
              <a:rPr lang="en-US" sz="1600">
                <a:latin typeface="Courier New"/>
                <a:ea typeface="Courier New"/>
                <a:cs typeface="Courier New"/>
                <a:sym typeface="Courier New"/>
              </a:rPr>
              <a:t>[b, c, d]</a:t>
            </a:r>
            <a:r>
              <a:rPr lang="en-US" sz="1600"/>
              <a:t> becomes </a:t>
            </a:r>
            <a:r>
              <a:rPr lang="en-US" sz="1600">
                <a:latin typeface="Courier New"/>
                <a:ea typeface="Courier New"/>
                <a:cs typeface="Courier New"/>
                <a:sym typeface="Courier New"/>
              </a:rPr>
              <a:t>[b, c]</a:t>
            </a:r>
            <a:endParaRPr/>
          </a:p>
          <a:p>
            <a:pPr indent="0" lvl="0" marL="0" rtl="0" algn="l">
              <a:spcBef>
                <a:spcPts val="0"/>
              </a:spcBef>
              <a:spcAft>
                <a:spcPts val="0"/>
              </a:spcAft>
              <a:buNone/>
            </a:pPr>
            <a:r>
              <a:t/>
            </a:r>
            <a:endParaRPr sz="1600">
              <a:latin typeface="Courier New"/>
              <a:ea typeface="Courier New"/>
              <a:cs typeface="Courier New"/>
              <a:sym typeface="Courier New"/>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p36:notes"/>
          <p:cNvSpPr/>
          <p:nvPr>
            <p:ph idx="2" type="sldImg"/>
          </p:nvPr>
        </p:nvSpPr>
        <p:spPr>
          <a:xfrm>
            <a:off x="1127125" y="681037"/>
            <a:ext cx="4527550" cy="33972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59" name="Google Shape;459;p36:notes"/>
          <p:cNvSpPr txBox="1"/>
          <p:nvPr>
            <p:ph idx="1" type="body"/>
          </p:nvPr>
        </p:nvSpPr>
        <p:spPr>
          <a:xfrm>
            <a:off x="904875" y="4306887"/>
            <a:ext cx="4972050" cy="4081462"/>
          </a:xfrm>
          <a:prstGeom prst="rect">
            <a:avLst/>
          </a:prstGeom>
          <a:noFill/>
          <a:ln>
            <a:noFill/>
          </a:ln>
        </p:spPr>
        <p:txBody>
          <a:bodyPr anchorCtr="0" anchor="t" bIns="45575" lIns="91175" spcFirstLastPara="1" rIns="91175" wrap="square" tIns="4557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p37:notes"/>
          <p:cNvSpPr/>
          <p:nvPr>
            <p:ph idx="2" type="sldImg"/>
          </p:nvPr>
        </p:nvSpPr>
        <p:spPr>
          <a:xfrm>
            <a:off x="1127125" y="681037"/>
            <a:ext cx="4527550" cy="33972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65" name="Google Shape;465;p37:notes"/>
          <p:cNvSpPr txBox="1"/>
          <p:nvPr>
            <p:ph idx="1" type="body"/>
          </p:nvPr>
        </p:nvSpPr>
        <p:spPr>
          <a:xfrm>
            <a:off x="904875" y="4306887"/>
            <a:ext cx="4972050" cy="4081462"/>
          </a:xfrm>
          <a:prstGeom prst="rect">
            <a:avLst/>
          </a:prstGeom>
          <a:noFill/>
          <a:ln>
            <a:noFill/>
          </a:ln>
        </p:spPr>
        <p:txBody>
          <a:bodyPr anchorCtr="0" anchor="t" bIns="45575" lIns="91175" spcFirstLastPara="1" rIns="91175" wrap="square" tIns="45575">
            <a:noAutofit/>
          </a:bodyPr>
          <a:lstStyle/>
          <a:p>
            <a:pPr indent="0" lvl="0" marL="0" rtl="0" algn="l">
              <a:spcBef>
                <a:spcPts val="0"/>
              </a:spcBef>
              <a:spcAft>
                <a:spcPts val="0"/>
              </a:spcAft>
              <a:buSzPts val="1600"/>
              <a:buNone/>
            </a:pPr>
            <a:r>
              <a:rPr lang="en-US" sz="1600"/>
              <a:t>The </a:t>
            </a:r>
            <a:r>
              <a:rPr lang="en-US" sz="1600">
                <a:latin typeface="Courier New"/>
                <a:ea typeface="Courier New"/>
                <a:cs typeface="Courier New"/>
                <a:sym typeface="Courier New"/>
              </a:rPr>
              <a:t>clear()</a:t>
            </a:r>
            <a:r>
              <a:rPr lang="en-US" sz="1600"/>
              <a:t> method removes all items from the ArrayList.  The ArrayList becomes an </a:t>
            </a:r>
            <a:r>
              <a:rPr lang="en-US" sz="1600">
                <a:latin typeface="Courier New"/>
                <a:ea typeface="Courier New"/>
                <a:cs typeface="Courier New"/>
                <a:sym typeface="Courier New"/>
              </a:rPr>
              <a:t>[]</a:t>
            </a:r>
            <a:r>
              <a:rPr lang="en-US" sz="1600"/>
              <a:t> empty ArrayList.</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p38:notes"/>
          <p:cNvSpPr/>
          <p:nvPr>
            <p:ph idx="2" type="sldImg"/>
          </p:nvPr>
        </p:nvSpPr>
        <p:spPr>
          <a:xfrm>
            <a:off x="1127125" y="681037"/>
            <a:ext cx="4527550" cy="33972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73" name="Google Shape;473;p38:notes"/>
          <p:cNvSpPr txBox="1"/>
          <p:nvPr>
            <p:ph idx="1" type="body"/>
          </p:nvPr>
        </p:nvSpPr>
        <p:spPr>
          <a:xfrm>
            <a:off x="904875" y="4306887"/>
            <a:ext cx="4972050" cy="4081462"/>
          </a:xfrm>
          <a:prstGeom prst="rect">
            <a:avLst/>
          </a:prstGeom>
          <a:noFill/>
          <a:ln>
            <a:noFill/>
          </a:ln>
        </p:spPr>
        <p:txBody>
          <a:bodyPr anchorCtr="0" anchor="t" bIns="45575" lIns="91175" spcFirstLastPara="1" rIns="91175" wrap="square" tIns="4557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p39:notes"/>
          <p:cNvSpPr/>
          <p:nvPr>
            <p:ph idx="2" type="sldImg"/>
          </p:nvPr>
        </p:nvSpPr>
        <p:spPr>
          <a:xfrm>
            <a:off x="1127125" y="681037"/>
            <a:ext cx="4527550" cy="33972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79" name="Google Shape;479;p39:notes"/>
          <p:cNvSpPr txBox="1"/>
          <p:nvPr>
            <p:ph idx="1" type="body"/>
          </p:nvPr>
        </p:nvSpPr>
        <p:spPr>
          <a:xfrm>
            <a:off x="904875" y="4306887"/>
            <a:ext cx="4972050" cy="4081462"/>
          </a:xfrm>
          <a:prstGeom prst="rect">
            <a:avLst/>
          </a:prstGeom>
          <a:noFill/>
          <a:ln>
            <a:noFill/>
          </a:ln>
        </p:spPr>
        <p:txBody>
          <a:bodyPr anchorCtr="0" anchor="t" bIns="45575" lIns="91175" spcFirstLastPara="1" rIns="91175" wrap="square" tIns="45575">
            <a:noAutofit/>
          </a:bodyPr>
          <a:lstStyle/>
          <a:p>
            <a:pPr indent="0" lvl="0" marL="0" rtl="0" algn="l">
              <a:spcBef>
                <a:spcPts val="0"/>
              </a:spcBef>
              <a:spcAft>
                <a:spcPts val="0"/>
              </a:spcAft>
              <a:buSzPts val="1600"/>
              <a:buNone/>
            </a:pPr>
            <a:r>
              <a:rPr lang="en-US" sz="1600"/>
              <a:t>The new for loop is great to print out Arrays and Collections.  The new for loop extracts an item from ray each time it iterates.  The new for loop is an iterator based loop.  Once the loop reaches the end of ray, it stops iterating.</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4:notes"/>
          <p:cNvSpPr/>
          <p:nvPr>
            <p:ph idx="2" type="sldImg"/>
          </p:nvPr>
        </p:nvSpPr>
        <p:spPr>
          <a:xfrm>
            <a:off x="1127125" y="681037"/>
            <a:ext cx="4527550" cy="33972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0" name="Google Shape;170;p4:notes"/>
          <p:cNvSpPr txBox="1"/>
          <p:nvPr>
            <p:ph idx="1" type="body"/>
          </p:nvPr>
        </p:nvSpPr>
        <p:spPr>
          <a:xfrm>
            <a:off x="904875" y="4306887"/>
            <a:ext cx="4972050" cy="4081462"/>
          </a:xfrm>
          <a:prstGeom prst="rect">
            <a:avLst/>
          </a:prstGeom>
          <a:noFill/>
          <a:ln>
            <a:noFill/>
          </a:ln>
        </p:spPr>
        <p:txBody>
          <a:bodyPr anchorCtr="0" anchor="t" bIns="45575" lIns="91175" spcFirstLastPara="1" rIns="91175" wrap="square" tIns="4557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p40:notes"/>
          <p:cNvSpPr/>
          <p:nvPr>
            <p:ph idx="2" type="sldImg"/>
          </p:nvPr>
        </p:nvSpPr>
        <p:spPr>
          <a:xfrm>
            <a:off x="1127125" y="681037"/>
            <a:ext cx="4527550" cy="33972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87" name="Google Shape;487;p40:notes"/>
          <p:cNvSpPr txBox="1"/>
          <p:nvPr>
            <p:ph idx="1" type="body"/>
          </p:nvPr>
        </p:nvSpPr>
        <p:spPr>
          <a:xfrm>
            <a:off x="904875" y="4306887"/>
            <a:ext cx="4972050" cy="4081462"/>
          </a:xfrm>
          <a:prstGeom prst="rect">
            <a:avLst/>
          </a:prstGeom>
          <a:noFill/>
          <a:ln>
            <a:noFill/>
          </a:ln>
        </p:spPr>
        <p:txBody>
          <a:bodyPr anchorCtr="0" anchor="t" bIns="45575" lIns="91175" spcFirstLastPara="1" rIns="91175" wrap="square" tIns="4557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p41:notes"/>
          <p:cNvSpPr/>
          <p:nvPr>
            <p:ph idx="2" type="sldImg"/>
          </p:nvPr>
        </p:nvSpPr>
        <p:spPr>
          <a:xfrm>
            <a:off x="1127125" y="681037"/>
            <a:ext cx="4527550" cy="33972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93" name="Google Shape;493;p41:notes"/>
          <p:cNvSpPr txBox="1"/>
          <p:nvPr>
            <p:ph idx="1" type="body"/>
          </p:nvPr>
        </p:nvSpPr>
        <p:spPr>
          <a:xfrm>
            <a:off x="904875" y="4306887"/>
            <a:ext cx="4972050" cy="4081462"/>
          </a:xfrm>
          <a:prstGeom prst="rect">
            <a:avLst/>
          </a:prstGeom>
          <a:noFill/>
          <a:ln>
            <a:noFill/>
          </a:ln>
        </p:spPr>
        <p:txBody>
          <a:bodyPr anchorCtr="0" anchor="t" bIns="45575" lIns="91175" spcFirstLastPara="1" rIns="91175" wrap="square" tIns="4557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p42:notes"/>
          <p:cNvSpPr/>
          <p:nvPr>
            <p:ph idx="2" type="sldImg"/>
          </p:nvPr>
        </p:nvSpPr>
        <p:spPr>
          <a:xfrm>
            <a:off x="1127125" y="681037"/>
            <a:ext cx="4527550" cy="33972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99" name="Google Shape;499;p42:notes"/>
          <p:cNvSpPr txBox="1"/>
          <p:nvPr>
            <p:ph idx="1" type="body"/>
          </p:nvPr>
        </p:nvSpPr>
        <p:spPr>
          <a:xfrm>
            <a:off x="904875" y="4306887"/>
            <a:ext cx="4972050" cy="4081462"/>
          </a:xfrm>
          <a:prstGeom prst="rect">
            <a:avLst/>
          </a:prstGeom>
          <a:noFill/>
          <a:ln>
            <a:noFill/>
          </a:ln>
        </p:spPr>
        <p:txBody>
          <a:bodyPr anchorCtr="0" anchor="t" bIns="45575" lIns="91175" spcFirstLastPara="1" rIns="91175" wrap="square" tIns="4557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p43:notes"/>
          <p:cNvSpPr/>
          <p:nvPr>
            <p:ph idx="2" type="sldImg"/>
          </p:nvPr>
        </p:nvSpPr>
        <p:spPr>
          <a:xfrm>
            <a:off x="1123950" y="679450"/>
            <a:ext cx="4533900" cy="34004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505" name="Google Shape;505;p43:notes"/>
          <p:cNvSpPr txBox="1"/>
          <p:nvPr>
            <p:ph idx="1" type="body"/>
          </p:nvPr>
        </p:nvSpPr>
        <p:spPr>
          <a:xfrm>
            <a:off x="677862" y="4306887"/>
            <a:ext cx="5426075" cy="4081462"/>
          </a:xfrm>
          <a:prstGeom prst="rect">
            <a:avLst/>
          </a:prstGeom>
          <a:noFill/>
          <a:ln>
            <a:noFill/>
          </a:ln>
        </p:spPr>
        <p:txBody>
          <a:bodyPr anchorCtr="0" anchor="t" bIns="45575" lIns="91175" spcFirstLastPara="1" rIns="91175" wrap="square" tIns="45575">
            <a:noAutofit/>
          </a:bodyPr>
          <a:lstStyle/>
          <a:p>
            <a:pPr indent="0" lvl="0" marL="0" rtl="0" algn="l">
              <a:spcBef>
                <a:spcPts val="0"/>
              </a:spcBef>
              <a:spcAft>
                <a:spcPts val="0"/>
              </a:spcAft>
              <a:buSzPts val="1600"/>
              <a:buNone/>
            </a:pPr>
            <a:r>
              <a:rPr lang="en-US" sz="1600"/>
              <a:t>For each of the primitive types, there is a corresponding wrapper class.</a:t>
            </a:r>
            <a:endParaRPr/>
          </a:p>
          <a:p>
            <a:pPr indent="0" lvl="0" marL="0" rtl="0" algn="l">
              <a:spcBef>
                <a:spcPts val="0"/>
              </a:spcBef>
              <a:spcAft>
                <a:spcPts val="0"/>
              </a:spcAft>
              <a:buSzPts val="1600"/>
              <a:buNone/>
            </a:pPr>
            <a:r>
              <a:t/>
            </a:r>
            <a:endParaRPr sz="1600">
              <a:latin typeface="Courier New"/>
              <a:ea typeface="Courier New"/>
              <a:cs typeface="Courier New"/>
              <a:sym typeface="Courier New"/>
            </a:endParaRPr>
          </a:p>
          <a:p>
            <a:pPr indent="0" lvl="0" marL="0" rtl="0" algn="l">
              <a:spcBef>
                <a:spcPts val="0"/>
              </a:spcBef>
              <a:spcAft>
                <a:spcPts val="0"/>
              </a:spcAft>
              <a:buSzPts val="1600"/>
              <a:buFont typeface="Courier New"/>
              <a:buNone/>
            </a:pPr>
            <a:r>
              <a:rPr lang="en-US" sz="1600">
                <a:latin typeface="Courier New"/>
                <a:ea typeface="Courier New"/>
                <a:cs typeface="Courier New"/>
                <a:sym typeface="Courier New"/>
              </a:rPr>
              <a:t>int</a:t>
            </a:r>
            <a:r>
              <a:rPr lang="en-US" sz="1600"/>
              <a:t> has a corresponding wrapper class named </a:t>
            </a:r>
            <a:r>
              <a:rPr lang="en-US" sz="1600">
                <a:latin typeface="Courier New"/>
                <a:ea typeface="Courier New"/>
                <a:cs typeface="Courier New"/>
                <a:sym typeface="Courier New"/>
              </a:rPr>
              <a:t>Integer</a:t>
            </a:r>
            <a:r>
              <a:rPr lang="en-US" sz="1600"/>
              <a:t>.</a:t>
            </a:r>
            <a:endParaRPr/>
          </a:p>
          <a:p>
            <a:pPr indent="0" lvl="0" marL="0" rtl="0" algn="l">
              <a:spcBef>
                <a:spcPts val="0"/>
              </a:spcBef>
              <a:spcAft>
                <a:spcPts val="0"/>
              </a:spcAft>
              <a:buSzPts val="1600"/>
              <a:buFont typeface="Courier New"/>
              <a:buNone/>
            </a:pPr>
            <a:r>
              <a:rPr lang="en-US" sz="1600">
                <a:latin typeface="Courier New"/>
                <a:ea typeface="Courier New"/>
                <a:cs typeface="Courier New"/>
                <a:sym typeface="Courier New"/>
              </a:rPr>
              <a:t>int</a:t>
            </a:r>
            <a:r>
              <a:rPr lang="en-US" sz="1600"/>
              <a:t> stores a non-decimal value.</a:t>
            </a:r>
            <a:endParaRPr/>
          </a:p>
          <a:p>
            <a:pPr indent="0" lvl="0" marL="0" rtl="0" algn="l">
              <a:spcBef>
                <a:spcPts val="0"/>
              </a:spcBef>
              <a:spcAft>
                <a:spcPts val="0"/>
              </a:spcAft>
              <a:buSzPts val="1600"/>
              <a:buFont typeface="Courier New"/>
              <a:buNone/>
            </a:pPr>
            <a:r>
              <a:rPr lang="en-US" sz="1600">
                <a:latin typeface="Courier New"/>
                <a:ea typeface="Courier New"/>
                <a:cs typeface="Courier New"/>
                <a:sym typeface="Courier New"/>
              </a:rPr>
              <a:t>Integer</a:t>
            </a:r>
            <a:r>
              <a:rPr lang="en-US" sz="1600"/>
              <a:t> stores the location / memory address of an </a:t>
            </a:r>
            <a:r>
              <a:rPr lang="en-US" sz="1600">
                <a:latin typeface="Courier New"/>
                <a:ea typeface="Courier New"/>
                <a:cs typeface="Courier New"/>
                <a:sym typeface="Courier New"/>
              </a:rPr>
              <a:t>Integer</a:t>
            </a:r>
            <a:r>
              <a:rPr lang="en-US" sz="1600"/>
              <a:t> Object which stores an </a:t>
            </a:r>
            <a:r>
              <a:rPr lang="en-US" sz="1600">
                <a:latin typeface="Courier New"/>
                <a:ea typeface="Courier New"/>
                <a:cs typeface="Courier New"/>
                <a:sym typeface="Courier New"/>
              </a:rPr>
              <a:t>int</a:t>
            </a:r>
            <a:r>
              <a:rPr lang="en-US" sz="1600"/>
              <a:t> value.</a:t>
            </a:r>
            <a:endParaRPr/>
          </a:p>
          <a:p>
            <a:pPr indent="0" lvl="0" marL="0" rtl="0" algn="l">
              <a:spcBef>
                <a:spcPts val="0"/>
              </a:spcBef>
              <a:spcAft>
                <a:spcPts val="0"/>
              </a:spcAft>
              <a:buSzPts val="1600"/>
              <a:buNone/>
            </a:pPr>
            <a:r>
              <a:t/>
            </a:r>
            <a:endParaRPr sz="1600"/>
          </a:p>
          <a:p>
            <a:pPr indent="0" lvl="0" marL="0" rtl="0" algn="l">
              <a:spcBef>
                <a:spcPts val="0"/>
              </a:spcBef>
              <a:spcAft>
                <a:spcPts val="0"/>
              </a:spcAft>
              <a:buSzPts val="1600"/>
              <a:buFont typeface="Courier New"/>
              <a:buNone/>
            </a:pPr>
            <a:r>
              <a:rPr lang="en-US" sz="1600">
                <a:latin typeface="Courier New"/>
                <a:ea typeface="Courier New"/>
                <a:cs typeface="Courier New"/>
                <a:sym typeface="Courier New"/>
              </a:rPr>
              <a:t>double</a:t>
            </a:r>
            <a:r>
              <a:rPr lang="en-US" sz="1600"/>
              <a:t> has a corresponding wrapper class named </a:t>
            </a:r>
            <a:r>
              <a:rPr lang="en-US" sz="1600">
                <a:latin typeface="Courier New"/>
                <a:ea typeface="Courier New"/>
                <a:cs typeface="Courier New"/>
                <a:sym typeface="Courier New"/>
              </a:rPr>
              <a:t>Double</a:t>
            </a:r>
            <a:r>
              <a:rPr lang="en-US" sz="1600"/>
              <a:t>.</a:t>
            </a:r>
            <a:endParaRPr/>
          </a:p>
          <a:p>
            <a:pPr indent="0" lvl="0" marL="0" rtl="0" algn="l">
              <a:spcBef>
                <a:spcPts val="0"/>
              </a:spcBef>
              <a:spcAft>
                <a:spcPts val="0"/>
              </a:spcAft>
              <a:buSzPts val="1600"/>
              <a:buFont typeface="Courier New"/>
              <a:buNone/>
            </a:pPr>
            <a:r>
              <a:rPr lang="en-US" sz="1600">
                <a:latin typeface="Courier New"/>
                <a:ea typeface="Courier New"/>
                <a:cs typeface="Courier New"/>
                <a:sym typeface="Courier New"/>
              </a:rPr>
              <a:t>double</a:t>
            </a:r>
            <a:r>
              <a:rPr lang="en-US" sz="1600"/>
              <a:t> stores decimal and non-decimal values.</a:t>
            </a:r>
            <a:endParaRPr/>
          </a:p>
          <a:p>
            <a:pPr indent="0" lvl="0" marL="0" rtl="0" algn="l">
              <a:spcBef>
                <a:spcPts val="0"/>
              </a:spcBef>
              <a:spcAft>
                <a:spcPts val="0"/>
              </a:spcAft>
              <a:buSzPts val="1600"/>
              <a:buFont typeface="Courier New"/>
              <a:buNone/>
            </a:pPr>
            <a:r>
              <a:rPr lang="en-US" sz="1600">
                <a:latin typeface="Courier New"/>
                <a:ea typeface="Courier New"/>
                <a:cs typeface="Courier New"/>
                <a:sym typeface="Courier New"/>
              </a:rPr>
              <a:t>Double</a:t>
            </a:r>
            <a:r>
              <a:rPr lang="en-US" sz="1600"/>
              <a:t> stores the location / memory address of a </a:t>
            </a:r>
            <a:r>
              <a:rPr lang="en-US" sz="1600">
                <a:latin typeface="Courier New"/>
                <a:ea typeface="Courier New"/>
                <a:cs typeface="Courier New"/>
                <a:sym typeface="Courier New"/>
              </a:rPr>
              <a:t>Double</a:t>
            </a:r>
            <a:r>
              <a:rPr lang="en-US" sz="1600"/>
              <a:t> Object which stores a </a:t>
            </a:r>
            <a:r>
              <a:rPr lang="en-US" sz="1600">
                <a:latin typeface="Courier New"/>
                <a:ea typeface="Courier New"/>
                <a:cs typeface="Courier New"/>
                <a:sym typeface="Courier New"/>
              </a:rPr>
              <a:t>double</a:t>
            </a:r>
            <a:r>
              <a:rPr lang="en-US" sz="1600"/>
              <a:t> value.</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p44:notes"/>
          <p:cNvSpPr/>
          <p:nvPr>
            <p:ph idx="2" type="sldImg"/>
          </p:nvPr>
        </p:nvSpPr>
        <p:spPr>
          <a:xfrm>
            <a:off x="1123950" y="679450"/>
            <a:ext cx="4533900" cy="34004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513" name="Google Shape;513;p44:notes"/>
          <p:cNvSpPr txBox="1"/>
          <p:nvPr>
            <p:ph idx="1" type="body"/>
          </p:nvPr>
        </p:nvSpPr>
        <p:spPr>
          <a:xfrm>
            <a:off x="677862" y="4306887"/>
            <a:ext cx="5426075" cy="4081462"/>
          </a:xfrm>
          <a:prstGeom prst="rect">
            <a:avLst/>
          </a:prstGeom>
          <a:noFill/>
          <a:ln>
            <a:noFill/>
          </a:ln>
        </p:spPr>
        <p:txBody>
          <a:bodyPr anchorCtr="0" anchor="t" bIns="45575" lIns="91175" spcFirstLastPara="1" rIns="91175" wrap="square" tIns="45575">
            <a:noAutofit/>
          </a:bodyPr>
          <a:lstStyle/>
          <a:p>
            <a:pPr indent="0" lvl="0" marL="0" rtl="0" algn="l">
              <a:spcBef>
                <a:spcPts val="0"/>
              </a:spcBef>
              <a:spcAft>
                <a:spcPts val="0"/>
              </a:spcAft>
              <a:buSzPts val="1600"/>
              <a:buNone/>
            </a:pPr>
            <a:r>
              <a:rPr lang="en-US" sz="1600"/>
              <a:t>For each of the primitive types, there is a corresponding wrapper class.</a:t>
            </a:r>
            <a:endParaRPr/>
          </a:p>
          <a:p>
            <a:pPr indent="0" lvl="0" marL="0" rtl="0" algn="l">
              <a:spcBef>
                <a:spcPts val="0"/>
              </a:spcBef>
              <a:spcAft>
                <a:spcPts val="0"/>
              </a:spcAft>
              <a:buSzPts val="1600"/>
              <a:buNone/>
            </a:pPr>
            <a:r>
              <a:t/>
            </a:r>
            <a:endParaRPr sz="1600">
              <a:latin typeface="Courier New"/>
              <a:ea typeface="Courier New"/>
              <a:cs typeface="Courier New"/>
              <a:sym typeface="Courier New"/>
            </a:endParaRPr>
          </a:p>
          <a:p>
            <a:pPr indent="0" lvl="0" marL="0" rtl="0" algn="l">
              <a:spcBef>
                <a:spcPts val="0"/>
              </a:spcBef>
              <a:spcAft>
                <a:spcPts val="0"/>
              </a:spcAft>
              <a:buSzPts val="1600"/>
              <a:buFont typeface="Courier New"/>
              <a:buNone/>
            </a:pPr>
            <a:r>
              <a:rPr lang="en-US" sz="1600">
                <a:latin typeface="Courier New"/>
                <a:ea typeface="Courier New"/>
                <a:cs typeface="Courier New"/>
                <a:sym typeface="Courier New"/>
              </a:rPr>
              <a:t>int</a:t>
            </a:r>
            <a:r>
              <a:rPr lang="en-US" sz="1600"/>
              <a:t> has a corresponding wrapper class named </a:t>
            </a:r>
            <a:r>
              <a:rPr lang="en-US" sz="1600">
                <a:latin typeface="Courier New"/>
                <a:ea typeface="Courier New"/>
                <a:cs typeface="Courier New"/>
                <a:sym typeface="Courier New"/>
              </a:rPr>
              <a:t>Integer</a:t>
            </a:r>
            <a:r>
              <a:rPr lang="en-US" sz="1600"/>
              <a:t>.</a:t>
            </a:r>
            <a:endParaRPr/>
          </a:p>
          <a:p>
            <a:pPr indent="0" lvl="0" marL="0" rtl="0" algn="l">
              <a:spcBef>
                <a:spcPts val="0"/>
              </a:spcBef>
              <a:spcAft>
                <a:spcPts val="0"/>
              </a:spcAft>
              <a:buSzPts val="1600"/>
              <a:buFont typeface="Courier New"/>
              <a:buNone/>
            </a:pPr>
            <a:r>
              <a:rPr lang="en-US" sz="1600">
                <a:latin typeface="Courier New"/>
                <a:ea typeface="Courier New"/>
                <a:cs typeface="Courier New"/>
                <a:sym typeface="Courier New"/>
              </a:rPr>
              <a:t>int</a:t>
            </a:r>
            <a:r>
              <a:rPr lang="en-US" sz="1600"/>
              <a:t> stores a non-decimal value.</a:t>
            </a:r>
            <a:endParaRPr/>
          </a:p>
          <a:p>
            <a:pPr indent="0" lvl="0" marL="0" rtl="0" algn="l">
              <a:spcBef>
                <a:spcPts val="0"/>
              </a:spcBef>
              <a:spcAft>
                <a:spcPts val="0"/>
              </a:spcAft>
              <a:buSzPts val="1600"/>
              <a:buFont typeface="Courier New"/>
              <a:buNone/>
            </a:pPr>
            <a:r>
              <a:rPr lang="en-US" sz="1600">
                <a:latin typeface="Courier New"/>
                <a:ea typeface="Courier New"/>
                <a:cs typeface="Courier New"/>
                <a:sym typeface="Courier New"/>
              </a:rPr>
              <a:t>Integer</a:t>
            </a:r>
            <a:r>
              <a:rPr lang="en-US" sz="1600"/>
              <a:t> stores the location / memory address of an </a:t>
            </a:r>
            <a:r>
              <a:rPr lang="en-US" sz="1600">
                <a:latin typeface="Courier New"/>
                <a:ea typeface="Courier New"/>
                <a:cs typeface="Courier New"/>
                <a:sym typeface="Courier New"/>
              </a:rPr>
              <a:t>Integer</a:t>
            </a:r>
            <a:r>
              <a:rPr lang="en-US" sz="1600"/>
              <a:t> Object which stores an </a:t>
            </a:r>
            <a:r>
              <a:rPr lang="en-US" sz="1600">
                <a:latin typeface="Courier New"/>
                <a:ea typeface="Courier New"/>
                <a:cs typeface="Courier New"/>
                <a:sym typeface="Courier New"/>
              </a:rPr>
              <a:t>int</a:t>
            </a:r>
            <a:r>
              <a:rPr lang="en-US" sz="1600"/>
              <a:t> value.</a:t>
            </a:r>
            <a:endParaRPr/>
          </a:p>
          <a:p>
            <a:pPr indent="0" lvl="0" marL="0" rtl="0" algn="l">
              <a:spcBef>
                <a:spcPts val="0"/>
              </a:spcBef>
              <a:spcAft>
                <a:spcPts val="0"/>
              </a:spcAft>
              <a:buSzPts val="1600"/>
              <a:buNone/>
            </a:pPr>
            <a:r>
              <a:t/>
            </a:r>
            <a:endParaRPr sz="1600"/>
          </a:p>
          <a:p>
            <a:pPr indent="0" lvl="0" marL="0" rtl="0" algn="l">
              <a:spcBef>
                <a:spcPts val="0"/>
              </a:spcBef>
              <a:spcAft>
                <a:spcPts val="0"/>
              </a:spcAft>
              <a:buSzPts val="1600"/>
              <a:buFont typeface="Courier New"/>
              <a:buNone/>
            </a:pPr>
            <a:r>
              <a:rPr lang="en-US" sz="1600">
                <a:latin typeface="Courier New"/>
                <a:ea typeface="Courier New"/>
                <a:cs typeface="Courier New"/>
                <a:sym typeface="Courier New"/>
              </a:rPr>
              <a:t>double</a:t>
            </a:r>
            <a:r>
              <a:rPr lang="en-US" sz="1600"/>
              <a:t> has a corresponding wrapper class named </a:t>
            </a:r>
            <a:r>
              <a:rPr lang="en-US" sz="1600">
                <a:latin typeface="Courier New"/>
                <a:ea typeface="Courier New"/>
                <a:cs typeface="Courier New"/>
                <a:sym typeface="Courier New"/>
              </a:rPr>
              <a:t>Double</a:t>
            </a:r>
            <a:r>
              <a:rPr lang="en-US" sz="1600"/>
              <a:t>.</a:t>
            </a:r>
            <a:endParaRPr/>
          </a:p>
          <a:p>
            <a:pPr indent="0" lvl="0" marL="0" rtl="0" algn="l">
              <a:spcBef>
                <a:spcPts val="0"/>
              </a:spcBef>
              <a:spcAft>
                <a:spcPts val="0"/>
              </a:spcAft>
              <a:buSzPts val="1600"/>
              <a:buFont typeface="Courier New"/>
              <a:buNone/>
            </a:pPr>
            <a:r>
              <a:rPr lang="en-US" sz="1600">
                <a:latin typeface="Courier New"/>
                <a:ea typeface="Courier New"/>
                <a:cs typeface="Courier New"/>
                <a:sym typeface="Courier New"/>
              </a:rPr>
              <a:t>double</a:t>
            </a:r>
            <a:r>
              <a:rPr lang="en-US" sz="1600"/>
              <a:t> stores decimal and non-decimal values.</a:t>
            </a:r>
            <a:endParaRPr/>
          </a:p>
          <a:p>
            <a:pPr indent="0" lvl="0" marL="0" rtl="0" algn="l">
              <a:spcBef>
                <a:spcPts val="0"/>
              </a:spcBef>
              <a:spcAft>
                <a:spcPts val="0"/>
              </a:spcAft>
              <a:buSzPts val="1600"/>
              <a:buFont typeface="Courier New"/>
              <a:buNone/>
            </a:pPr>
            <a:r>
              <a:rPr lang="en-US" sz="1600">
                <a:latin typeface="Courier New"/>
                <a:ea typeface="Courier New"/>
                <a:cs typeface="Courier New"/>
                <a:sym typeface="Courier New"/>
              </a:rPr>
              <a:t>Double</a:t>
            </a:r>
            <a:r>
              <a:rPr lang="en-US" sz="1600"/>
              <a:t> stores the location / memory address of a </a:t>
            </a:r>
            <a:r>
              <a:rPr lang="en-US" sz="1600">
                <a:latin typeface="Courier New"/>
                <a:ea typeface="Courier New"/>
                <a:cs typeface="Courier New"/>
                <a:sym typeface="Courier New"/>
              </a:rPr>
              <a:t>Double</a:t>
            </a:r>
            <a:r>
              <a:rPr lang="en-US" sz="1600"/>
              <a:t> Object which stores a </a:t>
            </a:r>
            <a:r>
              <a:rPr lang="en-US" sz="1600">
                <a:latin typeface="Courier New"/>
                <a:ea typeface="Courier New"/>
                <a:cs typeface="Courier New"/>
                <a:sym typeface="Courier New"/>
              </a:rPr>
              <a:t>double</a:t>
            </a:r>
            <a:r>
              <a:rPr lang="en-US" sz="1600"/>
              <a:t> value.</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p45:notes"/>
          <p:cNvSpPr/>
          <p:nvPr>
            <p:ph idx="2" type="sldImg"/>
          </p:nvPr>
        </p:nvSpPr>
        <p:spPr>
          <a:xfrm>
            <a:off x="1127125" y="681037"/>
            <a:ext cx="4527550" cy="33972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22" name="Google Shape;522;p45:notes"/>
          <p:cNvSpPr txBox="1"/>
          <p:nvPr>
            <p:ph idx="1" type="body"/>
          </p:nvPr>
        </p:nvSpPr>
        <p:spPr>
          <a:xfrm>
            <a:off x="904875" y="4306887"/>
            <a:ext cx="4972050" cy="4081462"/>
          </a:xfrm>
          <a:prstGeom prst="rect">
            <a:avLst/>
          </a:prstGeom>
          <a:noFill/>
          <a:ln>
            <a:noFill/>
          </a:ln>
        </p:spPr>
        <p:txBody>
          <a:bodyPr anchorCtr="0" anchor="t" bIns="45575" lIns="91175" spcFirstLastPara="1" rIns="91175" wrap="square" tIns="45575">
            <a:noAutofit/>
          </a:bodyPr>
          <a:lstStyle/>
          <a:p>
            <a:pPr indent="0" lvl="0" marL="0" rtl="0" algn="l">
              <a:spcBef>
                <a:spcPts val="0"/>
              </a:spcBef>
              <a:spcAft>
                <a:spcPts val="0"/>
              </a:spcAft>
              <a:buSzPts val="1600"/>
              <a:buNone/>
            </a:pPr>
            <a:r>
              <a:rPr lang="en-US" sz="1600"/>
              <a:t>Before autoboxing and autounboxing, a reference could only refer to a primitive if a Wrapper class was instantiated and the primitive passed to the constructor.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p46:notes"/>
          <p:cNvSpPr/>
          <p:nvPr>
            <p:ph idx="2" type="sldImg"/>
          </p:nvPr>
        </p:nvSpPr>
        <p:spPr>
          <a:xfrm>
            <a:off x="1123950" y="679450"/>
            <a:ext cx="4533900" cy="34004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529" name="Google Shape;529;p46:notes"/>
          <p:cNvSpPr txBox="1"/>
          <p:nvPr>
            <p:ph idx="1" type="body"/>
          </p:nvPr>
        </p:nvSpPr>
        <p:spPr>
          <a:xfrm>
            <a:off x="677862" y="4306887"/>
            <a:ext cx="5426075" cy="4081462"/>
          </a:xfrm>
          <a:prstGeom prst="rect">
            <a:avLst/>
          </a:prstGeom>
          <a:noFill/>
          <a:ln>
            <a:noFill/>
          </a:ln>
        </p:spPr>
        <p:txBody>
          <a:bodyPr anchorCtr="0" anchor="t" bIns="45575" lIns="91175" spcFirstLastPara="1" rIns="91175" wrap="square" tIns="45575">
            <a:noAutofit/>
          </a:bodyPr>
          <a:lstStyle/>
          <a:p>
            <a:pPr indent="0" lvl="0" marL="0" rtl="0" algn="l">
              <a:spcBef>
                <a:spcPts val="0"/>
              </a:spcBef>
              <a:spcAft>
                <a:spcPts val="0"/>
              </a:spcAft>
              <a:buSzPts val="1600"/>
              <a:buFont typeface="Courier New"/>
              <a:buNone/>
            </a:pPr>
            <a:r>
              <a:rPr lang="en-US" sz="1600">
                <a:latin typeface="Courier New"/>
                <a:ea typeface="Courier New"/>
                <a:cs typeface="Courier New"/>
                <a:sym typeface="Courier New"/>
              </a:rPr>
              <a:t>Integer numOne = 99;</a:t>
            </a:r>
            <a:r>
              <a:rPr lang="en-US" sz="1600"/>
              <a:t>  is equivalent to </a:t>
            </a:r>
            <a:endParaRPr/>
          </a:p>
          <a:p>
            <a:pPr indent="0" lvl="0" marL="0" rtl="0" algn="l">
              <a:spcBef>
                <a:spcPts val="0"/>
              </a:spcBef>
              <a:spcAft>
                <a:spcPts val="0"/>
              </a:spcAft>
              <a:buSzPts val="1600"/>
              <a:buFont typeface="Courier New"/>
              <a:buNone/>
            </a:pPr>
            <a:r>
              <a:rPr lang="en-US" sz="1600">
                <a:latin typeface="Courier New"/>
                <a:ea typeface="Courier New"/>
                <a:cs typeface="Courier New"/>
                <a:sym typeface="Courier New"/>
              </a:rPr>
              <a:t>Integer numOne = new Integer(99);   </a:t>
            </a:r>
            <a:endParaRPr/>
          </a:p>
          <a:p>
            <a:pPr indent="0" lvl="0" marL="0" rtl="0" algn="l">
              <a:spcBef>
                <a:spcPts val="0"/>
              </a:spcBef>
              <a:spcAft>
                <a:spcPts val="0"/>
              </a:spcAft>
              <a:buSzPts val="1600"/>
              <a:buNone/>
            </a:pPr>
            <a:r>
              <a:t/>
            </a:r>
            <a:endParaRPr sz="1600"/>
          </a:p>
          <a:p>
            <a:pPr indent="0" lvl="0" marL="0" rtl="0" algn="l">
              <a:spcBef>
                <a:spcPts val="0"/>
              </a:spcBef>
              <a:spcAft>
                <a:spcPts val="0"/>
              </a:spcAft>
              <a:buSzPts val="1600"/>
              <a:buNone/>
            </a:pPr>
            <a:r>
              <a:rPr lang="en-US" sz="1600"/>
              <a:t>With the introduction of Java 5, the </a:t>
            </a:r>
            <a:r>
              <a:rPr lang="en-US" sz="1600">
                <a:latin typeface="Courier New"/>
                <a:ea typeface="Courier New"/>
                <a:cs typeface="Courier New"/>
                <a:sym typeface="Courier New"/>
              </a:rPr>
              <a:t>new Integer()</a:t>
            </a:r>
            <a:r>
              <a:rPr lang="en-US" sz="1600"/>
              <a:t> Object instantiation code happens in the background.   Java takes care of these details, but does not show the work.</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p47:notes"/>
          <p:cNvSpPr/>
          <p:nvPr>
            <p:ph idx="2" type="sldImg"/>
          </p:nvPr>
        </p:nvSpPr>
        <p:spPr>
          <a:xfrm>
            <a:off x="1123950" y="679450"/>
            <a:ext cx="4533900" cy="34004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538" name="Google Shape;538;p47:notes"/>
          <p:cNvSpPr txBox="1"/>
          <p:nvPr>
            <p:ph idx="1" type="body"/>
          </p:nvPr>
        </p:nvSpPr>
        <p:spPr>
          <a:xfrm>
            <a:off x="677862" y="4306887"/>
            <a:ext cx="5426075" cy="4081462"/>
          </a:xfrm>
          <a:prstGeom prst="rect">
            <a:avLst/>
          </a:prstGeom>
          <a:noFill/>
          <a:ln>
            <a:noFill/>
          </a:ln>
        </p:spPr>
        <p:txBody>
          <a:bodyPr anchorCtr="0" anchor="t" bIns="45575" lIns="91175" spcFirstLastPara="1" rIns="91175" wrap="square" tIns="45575">
            <a:noAutofit/>
          </a:bodyPr>
          <a:lstStyle/>
          <a:p>
            <a:pPr indent="0" lvl="0" marL="0" rtl="0" algn="l">
              <a:spcBef>
                <a:spcPts val="0"/>
              </a:spcBef>
              <a:spcAft>
                <a:spcPts val="0"/>
              </a:spcAft>
              <a:buSzPts val="1600"/>
              <a:buFont typeface="Courier New"/>
              <a:buNone/>
            </a:pPr>
            <a:r>
              <a:rPr lang="en-US" sz="1600">
                <a:latin typeface="Courier New"/>
                <a:ea typeface="Courier New"/>
                <a:cs typeface="Courier New"/>
                <a:sym typeface="Courier New"/>
              </a:rPr>
              <a:t>Double numOne = 99;</a:t>
            </a:r>
            <a:r>
              <a:rPr lang="en-US" sz="1600"/>
              <a:t>  is equivalent to </a:t>
            </a:r>
            <a:endParaRPr/>
          </a:p>
          <a:p>
            <a:pPr indent="0" lvl="0" marL="0" rtl="0" algn="l">
              <a:spcBef>
                <a:spcPts val="0"/>
              </a:spcBef>
              <a:spcAft>
                <a:spcPts val="0"/>
              </a:spcAft>
              <a:buSzPts val="1600"/>
              <a:buFont typeface="Courier New"/>
              <a:buNone/>
            </a:pPr>
            <a:r>
              <a:rPr lang="en-US" sz="1600">
                <a:latin typeface="Courier New"/>
                <a:ea typeface="Courier New"/>
                <a:cs typeface="Courier New"/>
                <a:sym typeface="Courier New"/>
              </a:rPr>
              <a:t>Double numOne = new Double(99);   </a:t>
            </a:r>
            <a:endParaRPr/>
          </a:p>
          <a:p>
            <a:pPr indent="0" lvl="0" marL="0" rtl="0" algn="l">
              <a:spcBef>
                <a:spcPts val="0"/>
              </a:spcBef>
              <a:spcAft>
                <a:spcPts val="0"/>
              </a:spcAft>
              <a:buSzPts val="1600"/>
              <a:buNone/>
            </a:pPr>
            <a:r>
              <a:t/>
            </a:r>
            <a:endParaRPr sz="1600"/>
          </a:p>
          <a:p>
            <a:pPr indent="0" lvl="0" marL="0" rtl="0" algn="l">
              <a:spcBef>
                <a:spcPts val="0"/>
              </a:spcBef>
              <a:spcAft>
                <a:spcPts val="0"/>
              </a:spcAft>
              <a:buSzPts val="1600"/>
              <a:buNone/>
            </a:pPr>
            <a:r>
              <a:rPr lang="en-US" sz="1600"/>
              <a:t>With the introduction of Java 5, the </a:t>
            </a:r>
            <a:r>
              <a:rPr lang="en-US" sz="1600">
                <a:latin typeface="Courier New"/>
                <a:ea typeface="Courier New"/>
                <a:cs typeface="Courier New"/>
                <a:sym typeface="Courier New"/>
              </a:rPr>
              <a:t>new Double()</a:t>
            </a:r>
            <a:r>
              <a:rPr lang="en-US" sz="1600"/>
              <a:t> Object instantiation code happens in the background.   Java takes care of these details, but does not show the work.</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p48:notes"/>
          <p:cNvSpPr/>
          <p:nvPr>
            <p:ph idx="2" type="sldImg"/>
          </p:nvPr>
        </p:nvSpPr>
        <p:spPr>
          <a:xfrm>
            <a:off x="1127125" y="681037"/>
            <a:ext cx="4527550" cy="33972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47" name="Google Shape;547;p48:notes"/>
          <p:cNvSpPr txBox="1"/>
          <p:nvPr>
            <p:ph idx="1" type="body"/>
          </p:nvPr>
        </p:nvSpPr>
        <p:spPr>
          <a:xfrm>
            <a:off x="904875" y="4306887"/>
            <a:ext cx="4972050" cy="4081462"/>
          </a:xfrm>
          <a:prstGeom prst="rect">
            <a:avLst/>
          </a:prstGeom>
          <a:noFill/>
          <a:ln>
            <a:noFill/>
          </a:ln>
        </p:spPr>
        <p:txBody>
          <a:bodyPr anchorCtr="0" anchor="t" bIns="45575" lIns="91175" spcFirstLastPara="1" rIns="91175" wrap="square" tIns="45575">
            <a:noAutofit/>
          </a:bodyPr>
          <a:lstStyle/>
          <a:p>
            <a:pPr indent="0" lvl="0" marL="0" rtl="0" algn="l">
              <a:spcBef>
                <a:spcPts val="0"/>
              </a:spcBef>
              <a:spcAft>
                <a:spcPts val="0"/>
              </a:spcAft>
              <a:buSzPts val="1600"/>
              <a:buNone/>
            </a:pPr>
            <a:r>
              <a:rPr lang="en-US" sz="1600"/>
              <a:t>Before autoboxing and autounboxing, a reference value could only be stored in a primitive if the corresponding reference get method was called to retrieve the primitive value from the reference.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p49:notes"/>
          <p:cNvSpPr/>
          <p:nvPr>
            <p:ph idx="2" type="sldImg"/>
          </p:nvPr>
        </p:nvSpPr>
        <p:spPr>
          <a:xfrm>
            <a:off x="1127125" y="681037"/>
            <a:ext cx="4527550" cy="33972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54" name="Google Shape;554;p49:notes"/>
          <p:cNvSpPr txBox="1"/>
          <p:nvPr>
            <p:ph idx="1" type="body"/>
          </p:nvPr>
        </p:nvSpPr>
        <p:spPr>
          <a:xfrm>
            <a:off x="904875" y="4306887"/>
            <a:ext cx="4972050" cy="4081462"/>
          </a:xfrm>
          <a:prstGeom prst="rect">
            <a:avLst/>
          </a:prstGeom>
          <a:noFill/>
          <a:ln>
            <a:noFill/>
          </a:ln>
        </p:spPr>
        <p:txBody>
          <a:bodyPr anchorCtr="0" anchor="t" bIns="45575" lIns="91175" spcFirstLastPara="1" rIns="91175" wrap="square" tIns="45575">
            <a:noAutofit/>
          </a:bodyPr>
          <a:lstStyle/>
          <a:p>
            <a:pPr indent="0" lvl="0" marL="0" rtl="0" algn="l">
              <a:spcBef>
                <a:spcPts val="0"/>
              </a:spcBef>
              <a:spcAft>
                <a:spcPts val="0"/>
              </a:spcAft>
              <a:buSzPts val="1600"/>
              <a:buNone/>
            </a:pPr>
            <a:r>
              <a:rPr lang="en-US" sz="1600"/>
              <a:t>Before autoboxing and autounboxing, a reference value could only be stored in a primitive if the corresponding reference get method was called to retrieve the primitive value from the reference.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5:notes"/>
          <p:cNvSpPr/>
          <p:nvPr>
            <p:ph idx="2" type="sldImg"/>
          </p:nvPr>
        </p:nvSpPr>
        <p:spPr>
          <a:xfrm>
            <a:off x="1123950" y="679450"/>
            <a:ext cx="4533900" cy="34004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2" name="Google Shape;182;p5:notes"/>
          <p:cNvSpPr txBox="1"/>
          <p:nvPr>
            <p:ph idx="1" type="body"/>
          </p:nvPr>
        </p:nvSpPr>
        <p:spPr>
          <a:xfrm>
            <a:off x="677862" y="4306887"/>
            <a:ext cx="5426075" cy="4081462"/>
          </a:xfrm>
          <a:prstGeom prst="rect">
            <a:avLst/>
          </a:prstGeom>
          <a:noFill/>
          <a:ln>
            <a:noFill/>
          </a:ln>
        </p:spPr>
        <p:txBody>
          <a:bodyPr anchorCtr="0" anchor="t" bIns="45575" lIns="91175" spcFirstLastPara="1" rIns="91175" wrap="square" tIns="45575">
            <a:noAutofit/>
          </a:bodyPr>
          <a:lstStyle/>
          <a:p>
            <a:pPr indent="0" lvl="0" marL="0" rtl="0" algn="l">
              <a:spcBef>
                <a:spcPts val="0"/>
              </a:spcBef>
              <a:spcAft>
                <a:spcPts val="0"/>
              </a:spcAft>
              <a:buSzPts val="1600"/>
              <a:buNone/>
            </a:pPr>
            <a:r>
              <a:rPr lang="en-US" sz="1600"/>
              <a:t>A reference variable is used to store the location of an Object.  In most situations, a reference stores the actual memory address of an Object.</a:t>
            </a:r>
            <a:endParaRPr/>
          </a:p>
          <a:p>
            <a:pPr indent="0" lvl="0" marL="0" rtl="0" algn="l">
              <a:spcBef>
                <a:spcPts val="0"/>
              </a:spcBef>
              <a:spcAft>
                <a:spcPts val="0"/>
              </a:spcAft>
              <a:buSzPts val="1600"/>
              <a:buFont typeface="Courier New"/>
              <a:buNone/>
            </a:pPr>
            <a:r>
              <a:rPr lang="en-US" sz="1600">
                <a:latin typeface="Courier New"/>
                <a:ea typeface="Courier New"/>
                <a:cs typeface="Courier New"/>
                <a:sym typeface="Courier New"/>
              </a:rPr>
              <a:t>list</a:t>
            </a:r>
            <a:r>
              <a:rPr lang="en-US" sz="1600"/>
              <a:t> stores the location / memory address of an ArrayList.</a:t>
            </a:r>
            <a:endParaRPr/>
          </a:p>
          <a:p>
            <a:pPr indent="0" lvl="0" marL="0" rtl="0" algn="l">
              <a:spcBef>
                <a:spcPts val="0"/>
              </a:spcBef>
              <a:spcAft>
                <a:spcPts val="0"/>
              </a:spcAft>
              <a:buNone/>
            </a:pPr>
            <a:r>
              <a:t/>
            </a:r>
            <a:endParaRPr sz="1600"/>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p50:notes"/>
          <p:cNvSpPr/>
          <p:nvPr>
            <p:ph idx="2" type="sldImg"/>
          </p:nvPr>
        </p:nvSpPr>
        <p:spPr>
          <a:xfrm>
            <a:off x="1127125" y="681037"/>
            <a:ext cx="4527550" cy="33972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61" name="Google Shape;561;p50:notes"/>
          <p:cNvSpPr txBox="1"/>
          <p:nvPr>
            <p:ph idx="1" type="body"/>
          </p:nvPr>
        </p:nvSpPr>
        <p:spPr>
          <a:xfrm>
            <a:off x="904875" y="4306887"/>
            <a:ext cx="4972050" cy="4081462"/>
          </a:xfrm>
          <a:prstGeom prst="rect">
            <a:avLst/>
          </a:prstGeom>
          <a:noFill/>
          <a:ln>
            <a:noFill/>
          </a:ln>
        </p:spPr>
        <p:txBody>
          <a:bodyPr anchorCtr="0" anchor="t" bIns="45575" lIns="91175" spcFirstLastPara="1" rIns="91175" wrap="square" tIns="45575">
            <a:noAutofit/>
          </a:bodyPr>
          <a:lstStyle/>
          <a:p>
            <a:pPr indent="0" lvl="0" marL="0" rtl="0" algn="l">
              <a:spcBef>
                <a:spcPts val="0"/>
              </a:spcBef>
              <a:spcAft>
                <a:spcPts val="0"/>
              </a:spcAft>
              <a:buSzPts val="1600"/>
              <a:buNone/>
            </a:pPr>
            <a:r>
              <a:rPr lang="en-US" sz="1600"/>
              <a:t>Before autoboxing and autounboxing, a reference could only refer to a primitive if a Wrapper class was instantiated and the primitive passed to the constructor.   </a:t>
            </a:r>
            <a:endParaRPr/>
          </a:p>
          <a:p>
            <a:pPr indent="0" lvl="0" marL="0" rtl="0" algn="l">
              <a:spcBef>
                <a:spcPts val="0"/>
              </a:spcBef>
              <a:spcAft>
                <a:spcPts val="0"/>
              </a:spcAft>
              <a:buSzPts val="1600"/>
              <a:buNone/>
            </a:pPr>
            <a:r>
              <a:t/>
            </a:r>
            <a:endParaRPr sz="1600"/>
          </a:p>
          <a:p>
            <a:pPr indent="0" lvl="0" marL="0" rtl="0" algn="l">
              <a:spcBef>
                <a:spcPts val="0"/>
              </a:spcBef>
              <a:spcAft>
                <a:spcPts val="0"/>
              </a:spcAft>
              <a:buSzPts val="1600"/>
              <a:buNone/>
            </a:pPr>
            <a:r>
              <a:rPr lang="en-US" sz="1600"/>
              <a:t>Before autoboxing and autounboxing, a reference value could only be stored in a primitive if the corresponding reference get method was called to retrieve the primitive value from the reference.  </a:t>
            </a:r>
            <a:endParaRPr/>
          </a:p>
          <a:p>
            <a:pPr indent="0" lvl="0" marL="0" rtl="0" algn="l">
              <a:spcBef>
                <a:spcPts val="0"/>
              </a:spcBef>
              <a:spcAft>
                <a:spcPts val="0"/>
              </a:spcAft>
              <a:buSzPts val="1600"/>
              <a:buNone/>
            </a:pPr>
            <a:r>
              <a:t/>
            </a:r>
            <a:endParaRPr sz="1600"/>
          </a:p>
          <a:p>
            <a:pPr indent="0" lvl="0" marL="0" rtl="0" algn="l">
              <a:spcBef>
                <a:spcPts val="0"/>
              </a:spcBef>
              <a:spcAft>
                <a:spcPts val="0"/>
              </a:spcAft>
              <a:buSzPts val="1600"/>
              <a:buNone/>
            </a:pPr>
            <a:r>
              <a:rPr lang="en-US" sz="1600"/>
              <a:t>With the introduction of Java 5, the wrapping and unwrapping / boxing and unboxing happens in the background.   Java takes care of these details, but does not show the work.</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p51:notes"/>
          <p:cNvSpPr/>
          <p:nvPr>
            <p:ph idx="2" type="sldImg"/>
          </p:nvPr>
        </p:nvSpPr>
        <p:spPr>
          <a:xfrm>
            <a:off x="1127125" y="681037"/>
            <a:ext cx="4527550" cy="33972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69" name="Google Shape;569;p51:notes"/>
          <p:cNvSpPr txBox="1"/>
          <p:nvPr>
            <p:ph idx="1" type="body"/>
          </p:nvPr>
        </p:nvSpPr>
        <p:spPr>
          <a:xfrm>
            <a:off x="904875" y="4306887"/>
            <a:ext cx="4972050" cy="4081462"/>
          </a:xfrm>
          <a:prstGeom prst="rect">
            <a:avLst/>
          </a:prstGeom>
          <a:noFill/>
          <a:ln>
            <a:noFill/>
          </a:ln>
        </p:spPr>
        <p:txBody>
          <a:bodyPr anchorCtr="0" anchor="t" bIns="45575" lIns="91175" spcFirstLastPara="1" rIns="91175" wrap="square" tIns="4557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3" name="Shape 573"/>
        <p:cNvGrpSpPr/>
        <p:nvPr/>
      </p:nvGrpSpPr>
      <p:grpSpPr>
        <a:xfrm>
          <a:off x="0" y="0"/>
          <a:ext cx="0" cy="0"/>
          <a:chOff x="0" y="0"/>
          <a:chExt cx="0" cy="0"/>
        </a:xfrm>
      </p:grpSpPr>
      <p:sp>
        <p:nvSpPr>
          <p:cNvPr id="574" name="Google Shape;574;p52:notes"/>
          <p:cNvSpPr/>
          <p:nvPr>
            <p:ph idx="2" type="sldImg"/>
          </p:nvPr>
        </p:nvSpPr>
        <p:spPr>
          <a:xfrm>
            <a:off x="1127125" y="681037"/>
            <a:ext cx="4527550" cy="33972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75" name="Google Shape;575;p52:notes"/>
          <p:cNvSpPr txBox="1"/>
          <p:nvPr>
            <p:ph idx="1" type="body"/>
          </p:nvPr>
        </p:nvSpPr>
        <p:spPr>
          <a:xfrm>
            <a:off x="904875" y="4306887"/>
            <a:ext cx="4972050" cy="4081462"/>
          </a:xfrm>
          <a:prstGeom prst="rect">
            <a:avLst/>
          </a:prstGeom>
          <a:noFill/>
          <a:ln>
            <a:noFill/>
          </a:ln>
        </p:spPr>
        <p:txBody>
          <a:bodyPr anchorCtr="0" anchor="t" bIns="45575" lIns="91175" spcFirstLastPara="1" rIns="91175" wrap="square" tIns="45575">
            <a:noAutofit/>
          </a:bodyPr>
          <a:lstStyle/>
          <a:p>
            <a:pPr indent="0" lvl="0" marL="0" rtl="0" algn="l">
              <a:spcBef>
                <a:spcPts val="0"/>
              </a:spcBef>
              <a:spcAft>
                <a:spcPts val="0"/>
              </a:spcAft>
              <a:buSzPts val="1600"/>
              <a:buNone/>
            </a:pPr>
            <a:r>
              <a:rPr lang="en-US" sz="1600"/>
              <a:t>The new for loop is great to print out Arrays and Collections.  The new for loop extracts an item from ray each time it iterates.  The new for loop is an iterator based loop.  Once the loop reaches the end of ray, it stops iterating.</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0" name="Shape 580"/>
        <p:cNvGrpSpPr/>
        <p:nvPr/>
      </p:nvGrpSpPr>
      <p:grpSpPr>
        <a:xfrm>
          <a:off x="0" y="0"/>
          <a:ext cx="0" cy="0"/>
          <a:chOff x="0" y="0"/>
          <a:chExt cx="0" cy="0"/>
        </a:xfrm>
      </p:grpSpPr>
      <p:sp>
        <p:nvSpPr>
          <p:cNvPr id="581" name="Google Shape;581;p53:notes"/>
          <p:cNvSpPr/>
          <p:nvPr>
            <p:ph idx="2" type="sldImg"/>
          </p:nvPr>
        </p:nvSpPr>
        <p:spPr>
          <a:xfrm>
            <a:off x="1127125" y="681037"/>
            <a:ext cx="4527550" cy="33972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82" name="Google Shape;582;p53:notes"/>
          <p:cNvSpPr txBox="1"/>
          <p:nvPr>
            <p:ph idx="1" type="body"/>
          </p:nvPr>
        </p:nvSpPr>
        <p:spPr>
          <a:xfrm>
            <a:off x="904875" y="4306887"/>
            <a:ext cx="4972050" cy="4081462"/>
          </a:xfrm>
          <a:prstGeom prst="rect">
            <a:avLst/>
          </a:prstGeom>
          <a:noFill/>
          <a:ln>
            <a:noFill/>
          </a:ln>
        </p:spPr>
        <p:txBody>
          <a:bodyPr anchorCtr="0" anchor="t" bIns="45575" lIns="91175" spcFirstLastPara="1" rIns="91175" wrap="square" tIns="45575">
            <a:noAutofit/>
          </a:bodyPr>
          <a:lstStyle/>
          <a:p>
            <a:pPr indent="0" lvl="0" marL="0" rtl="0" algn="l">
              <a:spcBef>
                <a:spcPts val="0"/>
              </a:spcBef>
              <a:spcAft>
                <a:spcPts val="0"/>
              </a:spcAft>
              <a:buSzPts val="1600"/>
              <a:buNone/>
            </a:pPr>
            <a:r>
              <a:rPr lang="en-US" sz="1600"/>
              <a:t>The new for loop is great to print out Arrays and Collections.  The new for loop extracts an item from ray each time it iterates.  The new for loop is an iterator based loop.  Once the loop reaches the end of ray, it stops iterating.</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8" name="Shape 588"/>
        <p:cNvGrpSpPr/>
        <p:nvPr/>
      </p:nvGrpSpPr>
      <p:grpSpPr>
        <a:xfrm>
          <a:off x="0" y="0"/>
          <a:ext cx="0" cy="0"/>
          <a:chOff x="0" y="0"/>
          <a:chExt cx="0" cy="0"/>
        </a:xfrm>
      </p:grpSpPr>
      <p:sp>
        <p:nvSpPr>
          <p:cNvPr id="589" name="Google Shape;589;p54:notes"/>
          <p:cNvSpPr/>
          <p:nvPr>
            <p:ph idx="2" type="sldImg"/>
          </p:nvPr>
        </p:nvSpPr>
        <p:spPr>
          <a:xfrm>
            <a:off x="1127125" y="681037"/>
            <a:ext cx="4527550" cy="33972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90" name="Google Shape;590;p54:notes"/>
          <p:cNvSpPr txBox="1"/>
          <p:nvPr>
            <p:ph idx="1" type="body"/>
          </p:nvPr>
        </p:nvSpPr>
        <p:spPr>
          <a:xfrm>
            <a:off x="904875" y="4306887"/>
            <a:ext cx="4972050" cy="4081462"/>
          </a:xfrm>
          <a:prstGeom prst="rect">
            <a:avLst/>
          </a:prstGeom>
          <a:noFill/>
          <a:ln>
            <a:noFill/>
          </a:ln>
        </p:spPr>
        <p:txBody>
          <a:bodyPr anchorCtr="0" anchor="t" bIns="45575" lIns="91175" spcFirstLastPara="1" rIns="91175" wrap="square" tIns="4557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p55:notes"/>
          <p:cNvSpPr/>
          <p:nvPr>
            <p:ph idx="2" type="sldImg"/>
          </p:nvPr>
        </p:nvSpPr>
        <p:spPr>
          <a:xfrm>
            <a:off x="1127125" y="681037"/>
            <a:ext cx="4527550" cy="33972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96" name="Google Shape;596;p55:notes"/>
          <p:cNvSpPr txBox="1"/>
          <p:nvPr>
            <p:ph idx="1" type="body"/>
          </p:nvPr>
        </p:nvSpPr>
        <p:spPr>
          <a:xfrm>
            <a:off x="904875" y="4306887"/>
            <a:ext cx="4972050" cy="4081462"/>
          </a:xfrm>
          <a:prstGeom prst="rect">
            <a:avLst/>
          </a:prstGeom>
          <a:noFill/>
          <a:ln>
            <a:noFill/>
          </a:ln>
        </p:spPr>
        <p:txBody>
          <a:bodyPr anchorCtr="0" anchor="t" bIns="45575" lIns="91175" spcFirstLastPara="1" rIns="91175" wrap="square" tIns="4557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0" name="Shape 600"/>
        <p:cNvGrpSpPr/>
        <p:nvPr/>
      </p:nvGrpSpPr>
      <p:grpSpPr>
        <a:xfrm>
          <a:off x="0" y="0"/>
          <a:ext cx="0" cy="0"/>
          <a:chOff x="0" y="0"/>
          <a:chExt cx="0" cy="0"/>
        </a:xfrm>
      </p:grpSpPr>
      <p:sp>
        <p:nvSpPr>
          <p:cNvPr id="601" name="Google Shape;601;p56:notes"/>
          <p:cNvSpPr/>
          <p:nvPr>
            <p:ph idx="2" type="sldImg"/>
          </p:nvPr>
        </p:nvSpPr>
        <p:spPr>
          <a:xfrm>
            <a:off x="1123950" y="679450"/>
            <a:ext cx="4533900" cy="34004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602" name="Google Shape;602;p56:notes"/>
          <p:cNvSpPr txBox="1"/>
          <p:nvPr>
            <p:ph idx="1" type="body"/>
          </p:nvPr>
        </p:nvSpPr>
        <p:spPr>
          <a:xfrm>
            <a:off x="677862" y="4306887"/>
            <a:ext cx="5426075" cy="4081462"/>
          </a:xfrm>
          <a:prstGeom prst="rect">
            <a:avLst/>
          </a:prstGeom>
          <a:noFill/>
          <a:ln>
            <a:noFill/>
          </a:ln>
        </p:spPr>
        <p:txBody>
          <a:bodyPr anchorCtr="0" anchor="t" bIns="45575" lIns="91175" spcFirstLastPara="1" rIns="91175" wrap="square" tIns="45575">
            <a:noAutofit/>
          </a:bodyPr>
          <a:lstStyle/>
          <a:p>
            <a:pPr indent="0" lvl="0" marL="0" rtl="0" algn="l">
              <a:spcBef>
                <a:spcPts val="0"/>
              </a:spcBef>
              <a:spcAft>
                <a:spcPts val="0"/>
              </a:spcAft>
              <a:buSzPts val="1600"/>
              <a:buNone/>
            </a:pPr>
            <a:r>
              <a:rPr lang="en-US" sz="1600"/>
              <a:t>Creature is a class used to store information about Creatures.</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7" name="Shape 607"/>
        <p:cNvGrpSpPr/>
        <p:nvPr/>
      </p:nvGrpSpPr>
      <p:grpSpPr>
        <a:xfrm>
          <a:off x="0" y="0"/>
          <a:ext cx="0" cy="0"/>
          <a:chOff x="0" y="0"/>
          <a:chExt cx="0" cy="0"/>
        </a:xfrm>
      </p:grpSpPr>
      <p:sp>
        <p:nvSpPr>
          <p:cNvPr id="608" name="Google Shape;608;p57:notes"/>
          <p:cNvSpPr/>
          <p:nvPr>
            <p:ph idx="2" type="sldImg"/>
          </p:nvPr>
        </p:nvSpPr>
        <p:spPr>
          <a:xfrm>
            <a:off x="1127125" y="681037"/>
            <a:ext cx="4527550" cy="33972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09" name="Google Shape;609;p57:notes"/>
          <p:cNvSpPr txBox="1"/>
          <p:nvPr>
            <p:ph idx="1" type="body"/>
          </p:nvPr>
        </p:nvSpPr>
        <p:spPr>
          <a:xfrm>
            <a:off x="904875" y="4306887"/>
            <a:ext cx="4972050" cy="4081462"/>
          </a:xfrm>
          <a:prstGeom prst="rect">
            <a:avLst/>
          </a:prstGeom>
          <a:noFill/>
          <a:ln>
            <a:noFill/>
          </a:ln>
        </p:spPr>
        <p:txBody>
          <a:bodyPr anchorCtr="0" anchor="t" bIns="45575" lIns="91175" spcFirstLastPara="1" rIns="91175" wrap="square" tIns="4557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3" name="Shape 623"/>
        <p:cNvGrpSpPr/>
        <p:nvPr/>
      </p:nvGrpSpPr>
      <p:grpSpPr>
        <a:xfrm>
          <a:off x="0" y="0"/>
          <a:ext cx="0" cy="0"/>
          <a:chOff x="0" y="0"/>
          <a:chExt cx="0" cy="0"/>
        </a:xfrm>
      </p:grpSpPr>
      <p:sp>
        <p:nvSpPr>
          <p:cNvPr id="624" name="Google Shape;624;p58:notes"/>
          <p:cNvSpPr/>
          <p:nvPr>
            <p:ph idx="2" type="sldImg"/>
          </p:nvPr>
        </p:nvSpPr>
        <p:spPr>
          <a:xfrm>
            <a:off x="1123950" y="679450"/>
            <a:ext cx="4533900" cy="34004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625" name="Google Shape;625;p58:notes"/>
          <p:cNvSpPr txBox="1"/>
          <p:nvPr>
            <p:ph idx="1" type="body"/>
          </p:nvPr>
        </p:nvSpPr>
        <p:spPr>
          <a:xfrm>
            <a:off x="677862" y="4306887"/>
            <a:ext cx="5426075" cy="4081462"/>
          </a:xfrm>
          <a:prstGeom prst="rect">
            <a:avLst/>
          </a:prstGeom>
          <a:noFill/>
          <a:ln>
            <a:noFill/>
          </a:ln>
        </p:spPr>
        <p:txBody>
          <a:bodyPr anchorCtr="0" anchor="t" bIns="45575" lIns="91175" spcFirstLastPara="1" rIns="91175" wrap="square" tIns="45575">
            <a:noAutofit/>
          </a:bodyPr>
          <a:lstStyle/>
          <a:p>
            <a:pPr indent="0" lvl="0" marL="0" rtl="0" algn="l">
              <a:spcBef>
                <a:spcPts val="0"/>
              </a:spcBef>
              <a:spcAft>
                <a:spcPts val="0"/>
              </a:spcAft>
              <a:buSzPts val="1600"/>
              <a:buNone/>
            </a:pPr>
            <a:r>
              <a:rPr lang="en-US" sz="1600"/>
              <a:t>Creatures is an ArrayList that stores reference to Creature objects.  In this example, creatures stores the addresses / locations of 3 Creature objects.</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1" name="Shape 631"/>
        <p:cNvGrpSpPr/>
        <p:nvPr/>
      </p:nvGrpSpPr>
      <p:grpSpPr>
        <a:xfrm>
          <a:off x="0" y="0"/>
          <a:ext cx="0" cy="0"/>
          <a:chOff x="0" y="0"/>
          <a:chExt cx="0" cy="0"/>
        </a:xfrm>
      </p:grpSpPr>
      <p:sp>
        <p:nvSpPr>
          <p:cNvPr id="632" name="Google Shape;632;p59:notes"/>
          <p:cNvSpPr/>
          <p:nvPr>
            <p:ph idx="2" type="sldImg"/>
          </p:nvPr>
        </p:nvSpPr>
        <p:spPr>
          <a:xfrm>
            <a:off x="1123950" y="679450"/>
            <a:ext cx="4533900" cy="34004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633" name="Google Shape;633;p59:notes"/>
          <p:cNvSpPr txBox="1"/>
          <p:nvPr>
            <p:ph idx="1" type="body"/>
          </p:nvPr>
        </p:nvSpPr>
        <p:spPr>
          <a:xfrm>
            <a:off x="677862" y="4306887"/>
            <a:ext cx="5426075" cy="4081462"/>
          </a:xfrm>
          <a:prstGeom prst="rect">
            <a:avLst/>
          </a:prstGeom>
          <a:noFill/>
          <a:ln>
            <a:noFill/>
          </a:ln>
        </p:spPr>
        <p:txBody>
          <a:bodyPr anchorCtr="0" anchor="t" bIns="45575" lIns="91175" spcFirstLastPara="1" rIns="91175" wrap="square" tIns="45575">
            <a:noAutofit/>
          </a:bodyPr>
          <a:lstStyle/>
          <a:p>
            <a:pPr indent="0" lvl="0" marL="0" rtl="0" algn="l">
              <a:spcBef>
                <a:spcPts val="0"/>
              </a:spcBef>
              <a:spcAft>
                <a:spcPts val="0"/>
              </a:spcAft>
              <a:buSzPts val="1600"/>
              <a:buNone/>
            </a:pPr>
            <a:r>
              <a:rPr lang="en-US" sz="1600"/>
              <a:t>Creatures.get(0) returns the address / location of a Creature object.  Applying a . dot to a reference grants you access to the object referred to by the reference.  .setSize() is a Creature method that changes the size property of the Creature.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6:notes"/>
          <p:cNvSpPr/>
          <p:nvPr>
            <p:ph idx="2" type="sldImg"/>
          </p:nvPr>
        </p:nvSpPr>
        <p:spPr>
          <a:xfrm>
            <a:off x="1123950" y="679450"/>
            <a:ext cx="4533900" cy="34004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6" name="Google Shape;196;p6:notes"/>
          <p:cNvSpPr txBox="1"/>
          <p:nvPr>
            <p:ph idx="1" type="body"/>
          </p:nvPr>
        </p:nvSpPr>
        <p:spPr>
          <a:xfrm>
            <a:off x="677862" y="4306887"/>
            <a:ext cx="5426075" cy="4081462"/>
          </a:xfrm>
          <a:prstGeom prst="rect">
            <a:avLst/>
          </a:prstGeom>
          <a:noFill/>
          <a:ln>
            <a:noFill/>
          </a:ln>
        </p:spPr>
        <p:txBody>
          <a:bodyPr anchorCtr="0" anchor="t" bIns="45575" lIns="91175" spcFirstLastPara="1" rIns="91175" wrap="square" tIns="4557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8" name="Shape 648"/>
        <p:cNvGrpSpPr/>
        <p:nvPr/>
      </p:nvGrpSpPr>
      <p:grpSpPr>
        <a:xfrm>
          <a:off x="0" y="0"/>
          <a:ext cx="0" cy="0"/>
          <a:chOff x="0" y="0"/>
          <a:chExt cx="0" cy="0"/>
        </a:xfrm>
      </p:grpSpPr>
      <p:sp>
        <p:nvSpPr>
          <p:cNvPr id="649" name="Google Shape;649;p60:notes"/>
          <p:cNvSpPr/>
          <p:nvPr>
            <p:ph idx="2" type="sldImg"/>
          </p:nvPr>
        </p:nvSpPr>
        <p:spPr>
          <a:xfrm>
            <a:off x="1127125" y="681037"/>
            <a:ext cx="4527550" cy="33972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50" name="Google Shape;650;p60:notes"/>
          <p:cNvSpPr txBox="1"/>
          <p:nvPr>
            <p:ph idx="1" type="body"/>
          </p:nvPr>
        </p:nvSpPr>
        <p:spPr>
          <a:xfrm>
            <a:off x="904875" y="4306887"/>
            <a:ext cx="4972050" cy="4081462"/>
          </a:xfrm>
          <a:prstGeom prst="rect">
            <a:avLst/>
          </a:prstGeom>
          <a:noFill/>
          <a:ln>
            <a:noFill/>
          </a:ln>
        </p:spPr>
        <p:txBody>
          <a:bodyPr anchorCtr="0" anchor="t" bIns="45575" lIns="91175" spcFirstLastPara="1" rIns="91175" wrap="square" tIns="4557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4" name="Shape 654"/>
        <p:cNvGrpSpPr/>
        <p:nvPr/>
      </p:nvGrpSpPr>
      <p:grpSpPr>
        <a:xfrm>
          <a:off x="0" y="0"/>
          <a:ext cx="0" cy="0"/>
          <a:chOff x="0" y="0"/>
          <a:chExt cx="0" cy="0"/>
        </a:xfrm>
      </p:grpSpPr>
      <p:sp>
        <p:nvSpPr>
          <p:cNvPr id="655" name="Google Shape;655;p61:notes"/>
          <p:cNvSpPr/>
          <p:nvPr>
            <p:ph idx="2" type="sldImg"/>
          </p:nvPr>
        </p:nvSpPr>
        <p:spPr>
          <a:xfrm>
            <a:off x="1127125" y="681037"/>
            <a:ext cx="4527550" cy="33972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56" name="Google Shape;656;p61:notes"/>
          <p:cNvSpPr txBox="1"/>
          <p:nvPr>
            <p:ph idx="1" type="body"/>
          </p:nvPr>
        </p:nvSpPr>
        <p:spPr>
          <a:xfrm>
            <a:off x="904875" y="4306887"/>
            <a:ext cx="4972050" cy="4081462"/>
          </a:xfrm>
          <a:prstGeom prst="rect">
            <a:avLst/>
          </a:prstGeom>
          <a:noFill/>
          <a:ln>
            <a:noFill/>
          </a:ln>
        </p:spPr>
        <p:txBody>
          <a:bodyPr anchorCtr="0" anchor="t" bIns="45575" lIns="91175" spcFirstLastPara="1" rIns="91175" wrap="square" tIns="4557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0" name="Shape 660"/>
        <p:cNvGrpSpPr/>
        <p:nvPr/>
      </p:nvGrpSpPr>
      <p:grpSpPr>
        <a:xfrm>
          <a:off x="0" y="0"/>
          <a:ext cx="0" cy="0"/>
          <a:chOff x="0" y="0"/>
          <a:chExt cx="0" cy="0"/>
        </a:xfrm>
      </p:grpSpPr>
      <p:sp>
        <p:nvSpPr>
          <p:cNvPr id="661" name="Google Shape;661;p62:notes"/>
          <p:cNvSpPr/>
          <p:nvPr>
            <p:ph idx="2" type="sldImg"/>
          </p:nvPr>
        </p:nvSpPr>
        <p:spPr>
          <a:xfrm>
            <a:off x="1127125" y="681037"/>
            <a:ext cx="4527550" cy="33972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62" name="Google Shape;662;p62:notes"/>
          <p:cNvSpPr txBox="1"/>
          <p:nvPr>
            <p:ph idx="1" type="body"/>
          </p:nvPr>
        </p:nvSpPr>
        <p:spPr>
          <a:xfrm>
            <a:off x="904875" y="4306887"/>
            <a:ext cx="4972050" cy="4081462"/>
          </a:xfrm>
          <a:prstGeom prst="rect">
            <a:avLst/>
          </a:prstGeom>
          <a:noFill/>
          <a:ln>
            <a:noFill/>
          </a:ln>
        </p:spPr>
        <p:txBody>
          <a:bodyPr anchorCtr="0" anchor="t" bIns="45575" lIns="91175" spcFirstLastPara="1" rIns="91175" wrap="square" tIns="4557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6" name="Shape 666"/>
        <p:cNvGrpSpPr/>
        <p:nvPr/>
      </p:nvGrpSpPr>
      <p:grpSpPr>
        <a:xfrm>
          <a:off x="0" y="0"/>
          <a:ext cx="0" cy="0"/>
          <a:chOff x="0" y="0"/>
          <a:chExt cx="0" cy="0"/>
        </a:xfrm>
      </p:grpSpPr>
      <p:sp>
        <p:nvSpPr>
          <p:cNvPr id="667" name="Google Shape;667;p63:notes"/>
          <p:cNvSpPr/>
          <p:nvPr>
            <p:ph idx="2" type="sldImg"/>
          </p:nvPr>
        </p:nvSpPr>
        <p:spPr>
          <a:xfrm>
            <a:off x="1127125" y="681037"/>
            <a:ext cx="4527550" cy="33972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68" name="Google Shape;668;p63:notes"/>
          <p:cNvSpPr txBox="1"/>
          <p:nvPr>
            <p:ph idx="1" type="body"/>
          </p:nvPr>
        </p:nvSpPr>
        <p:spPr>
          <a:xfrm>
            <a:off x="904875" y="4306887"/>
            <a:ext cx="4972050" cy="4081462"/>
          </a:xfrm>
          <a:prstGeom prst="rect">
            <a:avLst/>
          </a:prstGeom>
          <a:noFill/>
          <a:ln>
            <a:noFill/>
          </a:ln>
        </p:spPr>
        <p:txBody>
          <a:bodyPr anchorCtr="0" anchor="t" bIns="45575" lIns="91175" spcFirstLastPara="1" rIns="91175" wrap="square" tIns="4557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3" name="Shape 673"/>
        <p:cNvGrpSpPr/>
        <p:nvPr/>
      </p:nvGrpSpPr>
      <p:grpSpPr>
        <a:xfrm>
          <a:off x="0" y="0"/>
          <a:ext cx="0" cy="0"/>
          <a:chOff x="0" y="0"/>
          <a:chExt cx="0" cy="0"/>
        </a:xfrm>
      </p:grpSpPr>
      <p:sp>
        <p:nvSpPr>
          <p:cNvPr id="674" name="Google Shape;674;p64:notes"/>
          <p:cNvSpPr/>
          <p:nvPr>
            <p:ph idx="2" type="sldImg"/>
          </p:nvPr>
        </p:nvSpPr>
        <p:spPr>
          <a:xfrm>
            <a:off x="1127125" y="681037"/>
            <a:ext cx="4527550" cy="33972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75" name="Google Shape;675;p64:notes"/>
          <p:cNvSpPr txBox="1"/>
          <p:nvPr>
            <p:ph idx="1" type="body"/>
          </p:nvPr>
        </p:nvSpPr>
        <p:spPr>
          <a:xfrm>
            <a:off x="904875" y="4306887"/>
            <a:ext cx="4972050" cy="4081462"/>
          </a:xfrm>
          <a:prstGeom prst="rect">
            <a:avLst/>
          </a:prstGeom>
          <a:noFill/>
          <a:ln>
            <a:noFill/>
          </a:ln>
        </p:spPr>
        <p:txBody>
          <a:bodyPr anchorCtr="0" anchor="t" bIns="45575" lIns="91175" spcFirstLastPara="1" rIns="91175" wrap="square" tIns="45575">
            <a:noAutofit/>
          </a:bodyPr>
          <a:lstStyle/>
          <a:p>
            <a:pPr indent="0" lvl="0" marL="0" rtl="0" algn="l">
              <a:spcBef>
                <a:spcPts val="0"/>
              </a:spcBef>
              <a:spcAft>
                <a:spcPts val="0"/>
              </a:spcAft>
              <a:buSzPts val="1600"/>
              <a:buNone/>
            </a:pPr>
            <a:r>
              <a:rPr lang="en-US" sz="1600"/>
              <a:t>Collections.sort() will put all items in natural ascending order.</a:t>
            </a:r>
            <a:endParaRPr/>
          </a:p>
          <a:p>
            <a:pPr indent="0" lvl="0" marL="0" rtl="0" algn="l">
              <a:spcBef>
                <a:spcPts val="0"/>
              </a:spcBef>
              <a:spcAft>
                <a:spcPts val="0"/>
              </a:spcAft>
              <a:buSzPts val="1600"/>
              <a:buNone/>
            </a:pPr>
            <a:r>
              <a:rPr lang="en-US" sz="1600"/>
              <a:t>Collectoins.binarySearch() will locate an item.  If the item does not exist, binarySearch() will return -1+ -(where the value would be if it was there).  </a:t>
            </a:r>
            <a:endParaRPr/>
          </a:p>
          <a:p>
            <a:pPr indent="0" lvl="0" marL="0" rtl="0" algn="l">
              <a:spcBef>
                <a:spcPts val="0"/>
              </a:spcBef>
              <a:spcAft>
                <a:spcPts val="0"/>
              </a:spcAft>
              <a:buSzPts val="1600"/>
              <a:buNone/>
            </a:pPr>
            <a:r>
              <a:t/>
            </a:r>
            <a:endParaRPr sz="1600"/>
          </a:p>
          <a:p>
            <a:pPr indent="0" lvl="0" marL="0" rtl="0" algn="l">
              <a:spcBef>
                <a:spcPts val="0"/>
              </a:spcBef>
              <a:spcAft>
                <a:spcPts val="0"/>
              </a:spcAft>
              <a:buSzPts val="1600"/>
              <a:buNone/>
            </a:pPr>
            <a:r>
              <a:rPr lang="en-US" sz="1600"/>
              <a:t>-3 is -1 + -2(2 is the spot where the item would be)</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1" name="Shape 681"/>
        <p:cNvGrpSpPr/>
        <p:nvPr/>
      </p:nvGrpSpPr>
      <p:grpSpPr>
        <a:xfrm>
          <a:off x="0" y="0"/>
          <a:ext cx="0" cy="0"/>
          <a:chOff x="0" y="0"/>
          <a:chExt cx="0" cy="0"/>
        </a:xfrm>
      </p:grpSpPr>
      <p:sp>
        <p:nvSpPr>
          <p:cNvPr id="682" name="Google Shape;682;p65:notes"/>
          <p:cNvSpPr/>
          <p:nvPr>
            <p:ph idx="2" type="sldImg"/>
          </p:nvPr>
        </p:nvSpPr>
        <p:spPr>
          <a:xfrm>
            <a:off x="1127125" y="681037"/>
            <a:ext cx="4527550" cy="33972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83" name="Google Shape;683;p65:notes"/>
          <p:cNvSpPr txBox="1"/>
          <p:nvPr>
            <p:ph idx="1" type="body"/>
          </p:nvPr>
        </p:nvSpPr>
        <p:spPr>
          <a:xfrm>
            <a:off x="904875" y="4306887"/>
            <a:ext cx="4972050" cy="4081462"/>
          </a:xfrm>
          <a:prstGeom prst="rect">
            <a:avLst/>
          </a:prstGeom>
          <a:noFill/>
          <a:ln>
            <a:noFill/>
          </a:ln>
        </p:spPr>
        <p:txBody>
          <a:bodyPr anchorCtr="0" anchor="t" bIns="45575" lIns="91175" spcFirstLastPara="1" rIns="91175" wrap="square" tIns="45575">
            <a:noAutofit/>
          </a:bodyPr>
          <a:lstStyle/>
          <a:p>
            <a:pPr indent="0" lvl="0" marL="0" rtl="0" algn="l">
              <a:spcBef>
                <a:spcPts val="0"/>
              </a:spcBef>
              <a:spcAft>
                <a:spcPts val="0"/>
              </a:spcAft>
              <a:buSzPts val="1600"/>
              <a:buNone/>
            </a:pPr>
            <a:r>
              <a:rPr lang="en-US" sz="1600"/>
              <a:t>Collections.rotate() rotates items to the right or to the left a specified number of spots / positions.  A negative number rotates to the left and a positive number rotates to the right.</a:t>
            </a:r>
            <a:endParaRPr/>
          </a:p>
          <a:p>
            <a:pPr indent="0" lvl="0" marL="0" rtl="0" algn="l">
              <a:spcBef>
                <a:spcPts val="0"/>
              </a:spcBef>
              <a:spcAft>
                <a:spcPts val="0"/>
              </a:spcAft>
              <a:buSzPts val="1600"/>
              <a:buNone/>
            </a:pPr>
            <a:r>
              <a:t/>
            </a:r>
            <a:endParaRPr sz="1600"/>
          </a:p>
          <a:p>
            <a:pPr indent="0" lvl="0" marL="0" rtl="0" algn="l">
              <a:spcBef>
                <a:spcPts val="0"/>
              </a:spcBef>
              <a:spcAft>
                <a:spcPts val="0"/>
              </a:spcAft>
              <a:buSzPts val="1600"/>
              <a:buNone/>
            </a:pPr>
            <a:r>
              <a:rPr lang="en-US" sz="1600"/>
              <a:t>Collections. reverse() reverses the order of all items.</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9" name="Shape 689"/>
        <p:cNvGrpSpPr/>
        <p:nvPr/>
      </p:nvGrpSpPr>
      <p:grpSpPr>
        <a:xfrm>
          <a:off x="0" y="0"/>
          <a:ext cx="0" cy="0"/>
          <a:chOff x="0" y="0"/>
          <a:chExt cx="0" cy="0"/>
        </a:xfrm>
      </p:grpSpPr>
      <p:sp>
        <p:nvSpPr>
          <p:cNvPr id="690" name="Google Shape;690;p66:notes"/>
          <p:cNvSpPr/>
          <p:nvPr>
            <p:ph idx="2" type="sldImg"/>
          </p:nvPr>
        </p:nvSpPr>
        <p:spPr>
          <a:xfrm>
            <a:off x="1127125" y="681037"/>
            <a:ext cx="4527550" cy="33972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91" name="Google Shape;691;p66:notes"/>
          <p:cNvSpPr txBox="1"/>
          <p:nvPr>
            <p:ph idx="1" type="body"/>
          </p:nvPr>
        </p:nvSpPr>
        <p:spPr>
          <a:xfrm>
            <a:off x="904875" y="4306887"/>
            <a:ext cx="4972050" cy="4081462"/>
          </a:xfrm>
          <a:prstGeom prst="rect">
            <a:avLst/>
          </a:prstGeom>
          <a:noFill/>
          <a:ln>
            <a:noFill/>
          </a:ln>
        </p:spPr>
        <p:txBody>
          <a:bodyPr anchorCtr="0" anchor="t" bIns="45575" lIns="91175" spcFirstLastPara="1" rIns="91175" wrap="square" tIns="45575">
            <a:noAutofit/>
          </a:bodyPr>
          <a:lstStyle/>
          <a:p>
            <a:pPr indent="0" lvl="0" marL="0" rtl="0" algn="l">
              <a:spcBef>
                <a:spcPts val="0"/>
              </a:spcBef>
              <a:spcAft>
                <a:spcPts val="0"/>
              </a:spcAft>
              <a:buSzPts val="1600"/>
              <a:buNone/>
            </a:pPr>
            <a:r>
              <a:rPr lang="en-US" sz="1600"/>
              <a:t>Collections.fill() will fill in all spots with a specified value.</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7" name="Shape 697"/>
        <p:cNvGrpSpPr/>
        <p:nvPr/>
      </p:nvGrpSpPr>
      <p:grpSpPr>
        <a:xfrm>
          <a:off x="0" y="0"/>
          <a:ext cx="0" cy="0"/>
          <a:chOff x="0" y="0"/>
          <a:chExt cx="0" cy="0"/>
        </a:xfrm>
      </p:grpSpPr>
      <p:sp>
        <p:nvSpPr>
          <p:cNvPr id="698" name="Google Shape;698;p67:notes"/>
          <p:cNvSpPr/>
          <p:nvPr>
            <p:ph idx="2" type="sldImg"/>
          </p:nvPr>
        </p:nvSpPr>
        <p:spPr>
          <a:xfrm>
            <a:off x="1127125" y="681037"/>
            <a:ext cx="4527550" cy="33972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99" name="Google Shape;699;p67:notes"/>
          <p:cNvSpPr txBox="1"/>
          <p:nvPr>
            <p:ph idx="1" type="body"/>
          </p:nvPr>
        </p:nvSpPr>
        <p:spPr>
          <a:xfrm>
            <a:off x="904875" y="4306887"/>
            <a:ext cx="4972050" cy="4081462"/>
          </a:xfrm>
          <a:prstGeom prst="rect">
            <a:avLst/>
          </a:prstGeom>
          <a:noFill/>
          <a:ln>
            <a:noFill/>
          </a:ln>
        </p:spPr>
        <p:txBody>
          <a:bodyPr anchorCtr="0" anchor="t" bIns="45575" lIns="91175" spcFirstLastPara="1" rIns="91175" wrap="square" tIns="4557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3" name="Shape 703"/>
        <p:cNvGrpSpPr/>
        <p:nvPr/>
      </p:nvGrpSpPr>
      <p:grpSpPr>
        <a:xfrm>
          <a:off x="0" y="0"/>
          <a:ext cx="0" cy="0"/>
          <a:chOff x="0" y="0"/>
          <a:chExt cx="0" cy="0"/>
        </a:xfrm>
      </p:grpSpPr>
      <p:sp>
        <p:nvSpPr>
          <p:cNvPr id="704" name="Google Shape;704;p68:notes"/>
          <p:cNvSpPr/>
          <p:nvPr>
            <p:ph idx="2" type="sldImg"/>
          </p:nvPr>
        </p:nvSpPr>
        <p:spPr>
          <a:xfrm>
            <a:off x="1127125" y="681037"/>
            <a:ext cx="4527550" cy="33972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05" name="Google Shape;705;p68:notes"/>
          <p:cNvSpPr txBox="1"/>
          <p:nvPr>
            <p:ph idx="1" type="body"/>
          </p:nvPr>
        </p:nvSpPr>
        <p:spPr>
          <a:xfrm>
            <a:off x="904875" y="4306887"/>
            <a:ext cx="4972050" cy="4081462"/>
          </a:xfrm>
          <a:prstGeom prst="rect">
            <a:avLst/>
          </a:prstGeom>
          <a:noFill/>
          <a:ln>
            <a:noFill/>
          </a:ln>
        </p:spPr>
        <p:txBody>
          <a:bodyPr anchorCtr="0" anchor="t" bIns="45575" lIns="91175" spcFirstLastPara="1" rIns="91175" wrap="square" tIns="4557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9" name="Shape 709"/>
        <p:cNvGrpSpPr/>
        <p:nvPr/>
      </p:nvGrpSpPr>
      <p:grpSpPr>
        <a:xfrm>
          <a:off x="0" y="0"/>
          <a:ext cx="0" cy="0"/>
          <a:chOff x="0" y="0"/>
          <a:chExt cx="0" cy="0"/>
        </a:xfrm>
      </p:grpSpPr>
      <p:sp>
        <p:nvSpPr>
          <p:cNvPr id="710" name="Google Shape;710;p69:notes"/>
          <p:cNvSpPr/>
          <p:nvPr>
            <p:ph idx="2" type="sldImg"/>
          </p:nvPr>
        </p:nvSpPr>
        <p:spPr>
          <a:xfrm>
            <a:off x="1127125" y="681037"/>
            <a:ext cx="4527550" cy="33972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11" name="Google Shape;711;p69:notes"/>
          <p:cNvSpPr txBox="1"/>
          <p:nvPr>
            <p:ph idx="1" type="body"/>
          </p:nvPr>
        </p:nvSpPr>
        <p:spPr>
          <a:xfrm>
            <a:off x="904875" y="4306887"/>
            <a:ext cx="4972050" cy="4081462"/>
          </a:xfrm>
          <a:prstGeom prst="rect">
            <a:avLst/>
          </a:prstGeom>
          <a:noFill/>
          <a:ln>
            <a:noFill/>
          </a:ln>
        </p:spPr>
        <p:txBody>
          <a:bodyPr anchorCtr="0" anchor="t" bIns="45575" lIns="91175" spcFirstLastPara="1" rIns="91175" wrap="square" tIns="4557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7:notes"/>
          <p:cNvSpPr/>
          <p:nvPr>
            <p:ph idx="2" type="sldImg"/>
          </p:nvPr>
        </p:nvSpPr>
        <p:spPr>
          <a:xfrm>
            <a:off x="1127125" y="681037"/>
            <a:ext cx="4527550" cy="33972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7" name="Google Shape;207;p7:notes"/>
          <p:cNvSpPr txBox="1"/>
          <p:nvPr>
            <p:ph idx="1" type="body"/>
          </p:nvPr>
        </p:nvSpPr>
        <p:spPr>
          <a:xfrm>
            <a:off x="904875" y="4306887"/>
            <a:ext cx="4972050" cy="4081462"/>
          </a:xfrm>
          <a:prstGeom prst="rect">
            <a:avLst/>
          </a:prstGeom>
          <a:noFill/>
          <a:ln>
            <a:noFill/>
          </a:ln>
        </p:spPr>
        <p:txBody>
          <a:bodyPr anchorCtr="0" anchor="t" bIns="45575" lIns="91175" spcFirstLastPara="1" rIns="91175" wrap="square" tIns="4557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5" name="Shape 715"/>
        <p:cNvGrpSpPr/>
        <p:nvPr/>
      </p:nvGrpSpPr>
      <p:grpSpPr>
        <a:xfrm>
          <a:off x="0" y="0"/>
          <a:ext cx="0" cy="0"/>
          <a:chOff x="0" y="0"/>
          <a:chExt cx="0" cy="0"/>
        </a:xfrm>
      </p:grpSpPr>
      <p:sp>
        <p:nvSpPr>
          <p:cNvPr id="716" name="Google Shape;716;p70:notes"/>
          <p:cNvSpPr/>
          <p:nvPr>
            <p:ph idx="2" type="sldImg"/>
          </p:nvPr>
        </p:nvSpPr>
        <p:spPr>
          <a:xfrm>
            <a:off x="1127125" y="681037"/>
            <a:ext cx="4527550" cy="33972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17" name="Google Shape;717;p70:notes"/>
          <p:cNvSpPr txBox="1"/>
          <p:nvPr>
            <p:ph idx="1" type="body"/>
          </p:nvPr>
        </p:nvSpPr>
        <p:spPr>
          <a:xfrm>
            <a:off x="904875" y="4306887"/>
            <a:ext cx="4972050" cy="4081462"/>
          </a:xfrm>
          <a:prstGeom prst="rect">
            <a:avLst/>
          </a:prstGeom>
          <a:noFill/>
          <a:ln>
            <a:noFill/>
          </a:ln>
        </p:spPr>
        <p:txBody>
          <a:bodyPr anchorCtr="0" anchor="t" bIns="45575" lIns="91175" spcFirstLastPara="1" rIns="91175" wrap="square" tIns="4557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2" name="Shape 722"/>
        <p:cNvGrpSpPr/>
        <p:nvPr/>
      </p:nvGrpSpPr>
      <p:grpSpPr>
        <a:xfrm>
          <a:off x="0" y="0"/>
          <a:ext cx="0" cy="0"/>
          <a:chOff x="0" y="0"/>
          <a:chExt cx="0" cy="0"/>
        </a:xfrm>
      </p:grpSpPr>
      <p:sp>
        <p:nvSpPr>
          <p:cNvPr id="723" name="Google Shape;723;p71:notes"/>
          <p:cNvSpPr/>
          <p:nvPr>
            <p:ph idx="2" type="sldImg"/>
          </p:nvPr>
        </p:nvSpPr>
        <p:spPr>
          <a:xfrm>
            <a:off x="1127125" y="681037"/>
            <a:ext cx="4527550" cy="33972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24" name="Google Shape;724;p71:notes"/>
          <p:cNvSpPr txBox="1"/>
          <p:nvPr>
            <p:ph idx="1" type="body"/>
          </p:nvPr>
        </p:nvSpPr>
        <p:spPr>
          <a:xfrm>
            <a:off x="904875" y="4306887"/>
            <a:ext cx="4972050" cy="4081462"/>
          </a:xfrm>
          <a:prstGeom prst="rect">
            <a:avLst/>
          </a:prstGeom>
          <a:noFill/>
          <a:ln>
            <a:noFill/>
          </a:ln>
        </p:spPr>
        <p:txBody>
          <a:bodyPr anchorCtr="0" anchor="t" bIns="45575" lIns="91175" spcFirstLastPara="1" rIns="91175" wrap="square" tIns="4557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8" name="Shape 728"/>
        <p:cNvGrpSpPr/>
        <p:nvPr/>
      </p:nvGrpSpPr>
      <p:grpSpPr>
        <a:xfrm>
          <a:off x="0" y="0"/>
          <a:ext cx="0" cy="0"/>
          <a:chOff x="0" y="0"/>
          <a:chExt cx="0" cy="0"/>
        </a:xfrm>
      </p:grpSpPr>
      <p:sp>
        <p:nvSpPr>
          <p:cNvPr id="729" name="Google Shape;729;p72:notes"/>
          <p:cNvSpPr/>
          <p:nvPr>
            <p:ph idx="2" type="sldImg"/>
          </p:nvPr>
        </p:nvSpPr>
        <p:spPr>
          <a:xfrm>
            <a:off x="1127125" y="681037"/>
            <a:ext cx="4527550" cy="33972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30" name="Google Shape;730;p72:notes"/>
          <p:cNvSpPr txBox="1"/>
          <p:nvPr>
            <p:ph idx="1" type="body"/>
          </p:nvPr>
        </p:nvSpPr>
        <p:spPr>
          <a:xfrm>
            <a:off x="904875" y="4306887"/>
            <a:ext cx="4972050" cy="4081462"/>
          </a:xfrm>
          <a:prstGeom prst="rect">
            <a:avLst/>
          </a:prstGeom>
          <a:noFill/>
          <a:ln>
            <a:noFill/>
          </a:ln>
        </p:spPr>
        <p:txBody>
          <a:bodyPr anchorCtr="0" anchor="t" bIns="45575" lIns="91175" spcFirstLastPara="1" rIns="91175" wrap="square" tIns="4557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4" name="Shape 734"/>
        <p:cNvGrpSpPr/>
        <p:nvPr/>
      </p:nvGrpSpPr>
      <p:grpSpPr>
        <a:xfrm>
          <a:off x="0" y="0"/>
          <a:ext cx="0" cy="0"/>
          <a:chOff x="0" y="0"/>
          <a:chExt cx="0" cy="0"/>
        </a:xfrm>
      </p:grpSpPr>
      <p:sp>
        <p:nvSpPr>
          <p:cNvPr id="735" name="Google Shape;735;p73:notes"/>
          <p:cNvSpPr/>
          <p:nvPr>
            <p:ph idx="2" type="sldImg"/>
          </p:nvPr>
        </p:nvSpPr>
        <p:spPr>
          <a:xfrm>
            <a:off x="1127125" y="681037"/>
            <a:ext cx="4527550" cy="33972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36" name="Google Shape;736;p73:notes"/>
          <p:cNvSpPr txBox="1"/>
          <p:nvPr>
            <p:ph idx="1" type="body"/>
          </p:nvPr>
        </p:nvSpPr>
        <p:spPr>
          <a:xfrm>
            <a:off x="904875" y="4306887"/>
            <a:ext cx="4972050" cy="4081462"/>
          </a:xfrm>
          <a:prstGeom prst="rect">
            <a:avLst/>
          </a:prstGeom>
          <a:noFill/>
          <a:ln>
            <a:noFill/>
          </a:ln>
        </p:spPr>
        <p:txBody>
          <a:bodyPr anchorCtr="0" anchor="t" bIns="45575" lIns="91175" spcFirstLastPara="1" rIns="91175" wrap="square" tIns="4557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0" name="Shape 740"/>
        <p:cNvGrpSpPr/>
        <p:nvPr/>
      </p:nvGrpSpPr>
      <p:grpSpPr>
        <a:xfrm>
          <a:off x="0" y="0"/>
          <a:ext cx="0" cy="0"/>
          <a:chOff x="0" y="0"/>
          <a:chExt cx="0" cy="0"/>
        </a:xfrm>
      </p:grpSpPr>
      <p:sp>
        <p:nvSpPr>
          <p:cNvPr id="741" name="Google Shape;741;p74:notes"/>
          <p:cNvSpPr/>
          <p:nvPr>
            <p:ph idx="2" type="sldImg"/>
          </p:nvPr>
        </p:nvSpPr>
        <p:spPr>
          <a:xfrm>
            <a:off x="1123950" y="679450"/>
            <a:ext cx="4533900" cy="34004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742" name="Google Shape;742;p74:notes"/>
          <p:cNvSpPr txBox="1"/>
          <p:nvPr>
            <p:ph idx="1" type="body"/>
          </p:nvPr>
        </p:nvSpPr>
        <p:spPr>
          <a:xfrm>
            <a:off x="677862" y="4306887"/>
            <a:ext cx="5426075" cy="4081462"/>
          </a:xfrm>
          <a:prstGeom prst="rect">
            <a:avLst/>
          </a:prstGeom>
          <a:noFill/>
          <a:ln>
            <a:noFill/>
          </a:ln>
        </p:spPr>
        <p:txBody>
          <a:bodyPr anchorCtr="0" anchor="t" bIns="45575" lIns="91175" spcFirstLastPara="1" rIns="91175" wrap="square" tIns="4557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7" name="Shape 747"/>
        <p:cNvGrpSpPr/>
        <p:nvPr/>
      </p:nvGrpSpPr>
      <p:grpSpPr>
        <a:xfrm>
          <a:off x="0" y="0"/>
          <a:ext cx="0" cy="0"/>
          <a:chOff x="0" y="0"/>
          <a:chExt cx="0" cy="0"/>
        </a:xfrm>
      </p:grpSpPr>
      <p:sp>
        <p:nvSpPr>
          <p:cNvPr id="748" name="Google Shape;748;p75:notes"/>
          <p:cNvSpPr/>
          <p:nvPr>
            <p:ph idx="2" type="sldImg"/>
          </p:nvPr>
        </p:nvSpPr>
        <p:spPr>
          <a:xfrm>
            <a:off x="1127125" y="681037"/>
            <a:ext cx="4527550" cy="33972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49" name="Google Shape;749;p75:notes"/>
          <p:cNvSpPr txBox="1"/>
          <p:nvPr>
            <p:ph idx="1" type="body"/>
          </p:nvPr>
        </p:nvSpPr>
        <p:spPr>
          <a:xfrm>
            <a:off x="904875" y="4306887"/>
            <a:ext cx="4972050" cy="4081462"/>
          </a:xfrm>
          <a:prstGeom prst="rect">
            <a:avLst/>
          </a:prstGeom>
          <a:noFill/>
          <a:ln>
            <a:noFill/>
          </a:ln>
        </p:spPr>
        <p:txBody>
          <a:bodyPr anchorCtr="0" anchor="t" bIns="45575" lIns="91175" spcFirstLastPara="1" rIns="91175" wrap="square" tIns="45575">
            <a:noAutofit/>
          </a:bodyPr>
          <a:lstStyle/>
          <a:p>
            <a:pPr indent="0" lvl="0" marL="0" rtl="0" algn="l">
              <a:spcBef>
                <a:spcPts val="0"/>
              </a:spcBef>
              <a:spcAft>
                <a:spcPts val="0"/>
              </a:spcAft>
              <a:buSzPts val="1600"/>
              <a:buNone/>
            </a:pPr>
            <a:r>
              <a:rPr lang="en-US" sz="1600"/>
              <a:t>This Collections hierarchy chart is very important.  It is a must to know which classes implement which interfaces and which interfaces extend which interfaces.</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2" name="Shape 782"/>
        <p:cNvGrpSpPr/>
        <p:nvPr/>
      </p:nvGrpSpPr>
      <p:grpSpPr>
        <a:xfrm>
          <a:off x="0" y="0"/>
          <a:ext cx="0" cy="0"/>
          <a:chOff x="0" y="0"/>
          <a:chExt cx="0" cy="0"/>
        </a:xfrm>
      </p:grpSpPr>
      <p:sp>
        <p:nvSpPr>
          <p:cNvPr id="783" name="Google Shape;783;p76:notes"/>
          <p:cNvSpPr/>
          <p:nvPr>
            <p:ph idx="2" type="sldImg"/>
          </p:nvPr>
        </p:nvSpPr>
        <p:spPr>
          <a:xfrm>
            <a:off x="1123950" y="679450"/>
            <a:ext cx="4533900" cy="34004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784" name="Google Shape;784;p76:notes"/>
          <p:cNvSpPr txBox="1"/>
          <p:nvPr>
            <p:ph idx="1" type="body"/>
          </p:nvPr>
        </p:nvSpPr>
        <p:spPr>
          <a:xfrm>
            <a:off x="677862" y="4306887"/>
            <a:ext cx="5426075" cy="4081462"/>
          </a:xfrm>
          <a:prstGeom prst="rect">
            <a:avLst/>
          </a:prstGeom>
          <a:noFill/>
          <a:ln>
            <a:noFill/>
          </a:ln>
        </p:spPr>
        <p:txBody>
          <a:bodyPr anchorCtr="0" anchor="t" bIns="45575" lIns="91175" spcFirstLastPara="1" rIns="91175" wrap="square" tIns="4557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5" name="Shape 795"/>
        <p:cNvGrpSpPr/>
        <p:nvPr/>
      </p:nvGrpSpPr>
      <p:grpSpPr>
        <a:xfrm>
          <a:off x="0" y="0"/>
          <a:ext cx="0" cy="0"/>
          <a:chOff x="0" y="0"/>
          <a:chExt cx="0" cy="0"/>
        </a:xfrm>
      </p:grpSpPr>
      <p:sp>
        <p:nvSpPr>
          <p:cNvPr id="796" name="Google Shape;796;p77:notes"/>
          <p:cNvSpPr/>
          <p:nvPr>
            <p:ph idx="2" type="sldImg"/>
          </p:nvPr>
        </p:nvSpPr>
        <p:spPr>
          <a:xfrm>
            <a:off x="1123950" y="679450"/>
            <a:ext cx="4533900" cy="34004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797" name="Google Shape;797;p77:notes"/>
          <p:cNvSpPr txBox="1"/>
          <p:nvPr>
            <p:ph idx="1" type="body"/>
          </p:nvPr>
        </p:nvSpPr>
        <p:spPr>
          <a:xfrm>
            <a:off x="677862" y="4306887"/>
            <a:ext cx="5426075" cy="4081462"/>
          </a:xfrm>
          <a:prstGeom prst="rect">
            <a:avLst/>
          </a:prstGeom>
          <a:noFill/>
          <a:ln>
            <a:noFill/>
          </a:ln>
        </p:spPr>
        <p:txBody>
          <a:bodyPr anchorCtr="0" anchor="t" bIns="45575" lIns="91175" spcFirstLastPara="1" rIns="91175" wrap="square" tIns="4557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8" name="Shape 808"/>
        <p:cNvGrpSpPr/>
        <p:nvPr/>
      </p:nvGrpSpPr>
      <p:grpSpPr>
        <a:xfrm>
          <a:off x="0" y="0"/>
          <a:ext cx="0" cy="0"/>
          <a:chOff x="0" y="0"/>
          <a:chExt cx="0" cy="0"/>
        </a:xfrm>
      </p:grpSpPr>
      <p:sp>
        <p:nvSpPr>
          <p:cNvPr id="809" name="Google Shape;809;p78:notes"/>
          <p:cNvSpPr/>
          <p:nvPr>
            <p:ph idx="2" type="sldImg"/>
          </p:nvPr>
        </p:nvSpPr>
        <p:spPr>
          <a:xfrm>
            <a:off x="1127125" y="681037"/>
            <a:ext cx="4527550" cy="33972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10" name="Google Shape;810;p78:notes"/>
          <p:cNvSpPr txBox="1"/>
          <p:nvPr>
            <p:ph idx="1" type="body"/>
          </p:nvPr>
        </p:nvSpPr>
        <p:spPr>
          <a:xfrm>
            <a:off x="677862" y="4306887"/>
            <a:ext cx="5500687" cy="4081462"/>
          </a:xfrm>
          <a:prstGeom prst="rect">
            <a:avLst/>
          </a:prstGeom>
          <a:noFill/>
          <a:ln>
            <a:noFill/>
          </a:ln>
        </p:spPr>
        <p:txBody>
          <a:bodyPr anchorCtr="0" anchor="t" bIns="45575" lIns="91175" spcFirstLastPara="1" rIns="91175" wrap="square" tIns="45575">
            <a:noAutofit/>
          </a:bodyPr>
          <a:lstStyle/>
          <a:p>
            <a:pPr indent="0" lvl="0" marL="0" rtl="0" algn="l">
              <a:spcBef>
                <a:spcPts val="0"/>
              </a:spcBef>
              <a:spcAft>
                <a:spcPts val="0"/>
              </a:spcAft>
              <a:buSzPts val="1600"/>
              <a:buNone/>
            </a:pPr>
            <a:r>
              <a:rPr lang="en-US" sz="1600"/>
              <a:t>In the example above, ray is an ArrayList that stores Object references.   In order to call non-Object methods on a spot in ray, casting would be required.</a:t>
            </a:r>
            <a:endParaRPr/>
          </a:p>
          <a:p>
            <a:pPr indent="0" lvl="0" marL="0" rtl="0" algn="l">
              <a:spcBef>
                <a:spcPts val="0"/>
              </a:spcBef>
              <a:spcAft>
                <a:spcPts val="0"/>
              </a:spcAft>
              <a:buSzPts val="1600"/>
              <a:buNone/>
            </a:pPr>
            <a:r>
              <a:t/>
            </a:r>
            <a:endParaRPr sz="1600"/>
          </a:p>
          <a:p>
            <a:pPr indent="0" lvl="0" marL="0" rtl="0" algn="l">
              <a:spcBef>
                <a:spcPts val="0"/>
              </a:spcBef>
              <a:spcAft>
                <a:spcPts val="0"/>
              </a:spcAft>
              <a:buSzPts val="1600"/>
              <a:buFont typeface="Courier New"/>
              <a:buNone/>
            </a:pPr>
            <a:r>
              <a:rPr lang="en-US" sz="1600">
                <a:latin typeface="Courier New"/>
                <a:ea typeface="Courier New"/>
                <a:cs typeface="Courier New"/>
                <a:sym typeface="Courier New"/>
              </a:rPr>
              <a:t>ray.add(0,"hello");</a:t>
            </a:r>
            <a:endParaRPr/>
          </a:p>
          <a:p>
            <a:pPr indent="0" lvl="0" marL="0" rtl="0" algn="l">
              <a:spcBef>
                <a:spcPts val="0"/>
              </a:spcBef>
              <a:spcAft>
                <a:spcPts val="0"/>
              </a:spcAft>
              <a:buSzPts val="1600"/>
              <a:buFont typeface="Courier New"/>
              <a:buNone/>
            </a:pPr>
            <a:r>
              <a:rPr lang="en-US" sz="1600">
                <a:latin typeface="Courier New"/>
                <a:ea typeface="Courier New"/>
                <a:cs typeface="Courier New"/>
                <a:sym typeface="Courier New"/>
              </a:rPr>
              <a:t>out.println(((String)ray.get(0)).charAt(0));</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6" name="Shape 816"/>
        <p:cNvGrpSpPr/>
        <p:nvPr/>
      </p:nvGrpSpPr>
      <p:grpSpPr>
        <a:xfrm>
          <a:off x="0" y="0"/>
          <a:ext cx="0" cy="0"/>
          <a:chOff x="0" y="0"/>
          <a:chExt cx="0" cy="0"/>
        </a:xfrm>
      </p:grpSpPr>
      <p:sp>
        <p:nvSpPr>
          <p:cNvPr id="817" name="Google Shape;817;p79:notes"/>
          <p:cNvSpPr/>
          <p:nvPr>
            <p:ph idx="2" type="sldImg"/>
          </p:nvPr>
        </p:nvSpPr>
        <p:spPr>
          <a:xfrm>
            <a:off x="1127125" y="681037"/>
            <a:ext cx="4527550" cy="33972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18" name="Google Shape;818;p79:notes"/>
          <p:cNvSpPr txBox="1"/>
          <p:nvPr>
            <p:ph idx="1" type="body"/>
          </p:nvPr>
        </p:nvSpPr>
        <p:spPr>
          <a:xfrm>
            <a:off x="904875" y="4306887"/>
            <a:ext cx="4972050" cy="4081462"/>
          </a:xfrm>
          <a:prstGeom prst="rect">
            <a:avLst/>
          </a:prstGeom>
          <a:noFill/>
          <a:ln>
            <a:noFill/>
          </a:ln>
        </p:spPr>
        <p:txBody>
          <a:bodyPr anchorCtr="0" anchor="t" bIns="45575" lIns="91175" spcFirstLastPara="1" rIns="91175" wrap="square" tIns="4557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8:notes"/>
          <p:cNvSpPr/>
          <p:nvPr>
            <p:ph idx="2" type="sldImg"/>
          </p:nvPr>
        </p:nvSpPr>
        <p:spPr>
          <a:xfrm>
            <a:off x="1127125" y="681037"/>
            <a:ext cx="4527550" cy="33972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3" name="Google Shape;213;p8:notes"/>
          <p:cNvSpPr txBox="1"/>
          <p:nvPr>
            <p:ph idx="1" type="body"/>
          </p:nvPr>
        </p:nvSpPr>
        <p:spPr>
          <a:xfrm>
            <a:off x="904875" y="4306887"/>
            <a:ext cx="4972050" cy="4081462"/>
          </a:xfrm>
          <a:prstGeom prst="rect">
            <a:avLst/>
          </a:prstGeom>
          <a:noFill/>
          <a:ln>
            <a:noFill/>
          </a:ln>
        </p:spPr>
        <p:txBody>
          <a:bodyPr anchorCtr="0" anchor="t" bIns="45575" lIns="91175" spcFirstLastPara="1" rIns="91175" wrap="square" tIns="4557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9:notes"/>
          <p:cNvSpPr/>
          <p:nvPr>
            <p:ph idx="2" type="sldImg"/>
          </p:nvPr>
        </p:nvSpPr>
        <p:spPr>
          <a:xfrm>
            <a:off x="1127125" y="681037"/>
            <a:ext cx="4527550" cy="33972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9" name="Google Shape;219;p9:notes"/>
          <p:cNvSpPr txBox="1"/>
          <p:nvPr>
            <p:ph idx="1" type="body"/>
          </p:nvPr>
        </p:nvSpPr>
        <p:spPr>
          <a:xfrm>
            <a:off x="904875" y="4306887"/>
            <a:ext cx="4972050" cy="4081462"/>
          </a:xfrm>
          <a:prstGeom prst="rect">
            <a:avLst/>
          </a:prstGeom>
          <a:noFill/>
          <a:ln>
            <a:noFill/>
          </a:ln>
        </p:spPr>
        <p:txBody>
          <a:bodyPr anchorCtr="0" anchor="t" bIns="45575" lIns="91175" spcFirstLastPara="1" rIns="91175" wrap="square" tIns="45575">
            <a:noAutofit/>
          </a:bodyPr>
          <a:lstStyle/>
          <a:p>
            <a:pPr indent="0" lvl="0" marL="0" rtl="0" algn="l">
              <a:spcBef>
                <a:spcPts val="0"/>
              </a:spcBef>
              <a:spcAft>
                <a:spcPts val="0"/>
              </a:spcAft>
              <a:buSzPts val="1600"/>
              <a:buNone/>
            </a:pPr>
            <a:r>
              <a:rPr lang="en-US" sz="1600"/>
              <a:t>In the example above, words can only store String references.   decNums can only store Double references.</a:t>
            </a:r>
            <a:endParaRPr/>
          </a:p>
          <a:p>
            <a:pPr indent="0" lvl="0" marL="0" rtl="0" algn="l">
              <a:spcBef>
                <a:spcPts val="0"/>
              </a:spcBef>
              <a:spcAft>
                <a:spcPts val="0"/>
              </a:spcAft>
              <a:buSzPts val="1600"/>
              <a:buNone/>
            </a:pPr>
            <a:r>
              <a:rPr lang="en-US" sz="1600"/>
              <a:t>Java knows the exact type of reference in both ArrayLists; thus, there is no need for casting when accessing class specific methods.</a:t>
            </a:r>
            <a:endParaRPr/>
          </a:p>
          <a:p>
            <a:pPr indent="0" lvl="0" marL="0" rtl="0" algn="l">
              <a:spcBef>
                <a:spcPts val="0"/>
              </a:spcBef>
              <a:spcAft>
                <a:spcPts val="0"/>
              </a:spcAft>
              <a:buSzPts val="1600"/>
              <a:buNone/>
            </a:pPr>
            <a:r>
              <a:t/>
            </a:r>
            <a:endParaRPr sz="1600"/>
          </a:p>
          <a:p>
            <a:pPr indent="0" lvl="0" marL="0" rtl="0" algn="l">
              <a:spcBef>
                <a:spcPts val="0"/>
              </a:spcBef>
              <a:spcAft>
                <a:spcPts val="0"/>
              </a:spcAft>
              <a:buSzPts val="1600"/>
              <a:buFont typeface="Courier New"/>
              <a:buNone/>
            </a:pPr>
            <a:r>
              <a:rPr lang="en-US" sz="1600">
                <a:latin typeface="Courier New"/>
                <a:ea typeface="Courier New"/>
                <a:cs typeface="Courier New"/>
                <a:sym typeface="Courier New"/>
              </a:rPr>
              <a:t>words.add("Hello");</a:t>
            </a:r>
            <a:endParaRPr/>
          </a:p>
          <a:p>
            <a:pPr indent="0" lvl="0" marL="0" rtl="0" algn="l">
              <a:spcBef>
                <a:spcPts val="0"/>
              </a:spcBef>
              <a:spcAft>
                <a:spcPts val="0"/>
              </a:spcAft>
              <a:buSzPts val="1600"/>
              <a:buFont typeface="Courier New"/>
              <a:buNone/>
            </a:pPr>
            <a:r>
              <a:rPr lang="en-US" sz="1600">
                <a:latin typeface="Courier New"/>
                <a:ea typeface="Courier New"/>
                <a:cs typeface="Courier New"/>
                <a:sym typeface="Courier New"/>
              </a:rPr>
              <a:t>out.println(words.get(0).charAt(0));</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4" name="Shape 14"/>
        <p:cNvGrpSpPr/>
        <p:nvPr/>
      </p:nvGrpSpPr>
      <p:grpSpPr>
        <a:xfrm>
          <a:off x="0" y="0"/>
          <a:ext cx="0" cy="0"/>
          <a:chOff x="0" y="0"/>
          <a:chExt cx="0" cy="0"/>
        </a:xfrm>
      </p:grpSpPr>
      <p:sp>
        <p:nvSpPr>
          <p:cNvPr id="15" name="Google Shape;15;p2"/>
          <p:cNvSpPr txBox="1"/>
          <p:nvPr>
            <p:ph idx="10" type="dt"/>
          </p:nvPr>
        </p:nvSpPr>
        <p:spPr>
          <a:xfrm>
            <a:off x="685800" y="6248400"/>
            <a:ext cx="1905000" cy="457200"/>
          </a:xfrm>
          <a:prstGeom prst="rect">
            <a:avLst/>
          </a:prstGeom>
          <a:noFill/>
          <a:ln>
            <a:noFill/>
          </a:ln>
        </p:spPr>
        <p:txBody>
          <a:bodyPr anchorCtr="0" anchor="t" bIns="46025" lIns="92075" spcFirstLastPara="1" rIns="92075" wrap="square" tIns="460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2"/>
          <p:cNvSpPr txBox="1"/>
          <p:nvPr>
            <p:ph idx="12" type="sldNum"/>
          </p:nvPr>
        </p:nvSpPr>
        <p:spPr>
          <a:xfrm>
            <a:off x="6553200" y="6248400"/>
            <a:ext cx="1905000" cy="457200"/>
          </a:xfrm>
          <a:prstGeom prst="rect">
            <a:avLst/>
          </a:prstGeom>
          <a:noFill/>
          <a:ln>
            <a:noFill/>
          </a:ln>
        </p:spPr>
        <p:txBody>
          <a:bodyPr anchorCtr="0" anchor="t" bIns="46025" lIns="92075" spcFirstLastPara="1" rIns="92075" wrap="square" tIns="46025">
            <a:noAutofit/>
          </a:bodyPr>
          <a:lstStyle>
            <a:lvl1pPr indent="0" lvl="0"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
        <p:nvSpPr>
          <p:cNvPr id="17" name="Google Shape;17;p2"/>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lvl1pPr lvl="0" algn="ctr">
              <a:lnSpc>
                <a:spcPct val="100000"/>
              </a:lnSpc>
              <a:spcBef>
                <a:spcPts val="0"/>
              </a:spcBef>
              <a:spcAft>
                <a:spcPts val="0"/>
              </a:spcAft>
              <a:buSzPts val="1400"/>
              <a:buNone/>
              <a:defRPr sz="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1" name="Shape 131"/>
        <p:cNvGrpSpPr/>
        <p:nvPr/>
      </p:nvGrpSpPr>
      <p:grpSpPr>
        <a:xfrm>
          <a:off x="0" y="0"/>
          <a:ext cx="0" cy="0"/>
          <a:chOff x="0" y="0"/>
          <a:chExt cx="0" cy="0"/>
        </a:xfrm>
      </p:grpSpPr>
      <p:sp>
        <p:nvSpPr>
          <p:cNvPr id="132" name="Google Shape;132;p21"/>
          <p:cNvSpPr txBox="1"/>
          <p:nvPr>
            <p:ph type="title"/>
          </p:nvPr>
        </p:nvSpPr>
        <p:spPr>
          <a:xfrm>
            <a:off x="685800" y="609600"/>
            <a:ext cx="7772400" cy="1143000"/>
          </a:xfrm>
          <a:prstGeom prst="rect">
            <a:avLst/>
          </a:prstGeom>
          <a:noFill/>
          <a:ln>
            <a:noFill/>
          </a:ln>
        </p:spPr>
        <p:txBody>
          <a:bodyPr anchorCtr="0" anchor="ctr" bIns="46025" lIns="92075" spcFirstLastPara="1" rIns="92075" wrap="square" tIns="4602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33" name="Google Shape;133;p21"/>
          <p:cNvSpPr txBox="1"/>
          <p:nvPr>
            <p:ph idx="1" type="body"/>
          </p:nvPr>
        </p:nvSpPr>
        <p:spPr>
          <a:xfrm rot="5400000">
            <a:off x="2514600" y="152400"/>
            <a:ext cx="4114800" cy="7772400"/>
          </a:xfrm>
          <a:prstGeom prst="rect">
            <a:avLst/>
          </a:prstGeom>
          <a:noFill/>
          <a:ln>
            <a:noFill/>
          </a:ln>
        </p:spPr>
        <p:txBody>
          <a:bodyPr anchorCtr="0" anchor="t" bIns="46025" lIns="92075" spcFirstLastPara="1" rIns="92075" wrap="square" tIns="46025">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34" name="Google Shape;134;p21"/>
          <p:cNvSpPr txBox="1"/>
          <p:nvPr>
            <p:ph idx="10" type="dt"/>
          </p:nvPr>
        </p:nvSpPr>
        <p:spPr>
          <a:xfrm>
            <a:off x="685800" y="6248400"/>
            <a:ext cx="1905000" cy="457200"/>
          </a:xfrm>
          <a:prstGeom prst="rect">
            <a:avLst/>
          </a:prstGeom>
          <a:noFill/>
          <a:ln>
            <a:noFill/>
          </a:ln>
        </p:spPr>
        <p:txBody>
          <a:bodyPr anchorCtr="0" anchor="t" bIns="46025" lIns="92075" spcFirstLastPara="1" rIns="92075" wrap="square" tIns="460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5" name="Google Shape;135;p21"/>
          <p:cNvSpPr txBox="1"/>
          <p:nvPr>
            <p:ph idx="12" type="sldNum"/>
          </p:nvPr>
        </p:nvSpPr>
        <p:spPr>
          <a:xfrm>
            <a:off x="6553200" y="6248400"/>
            <a:ext cx="1905000" cy="457200"/>
          </a:xfrm>
          <a:prstGeom prst="rect">
            <a:avLst/>
          </a:prstGeom>
          <a:noFill/>
          <a:ln>
            <a:noFill/>
          </a:ln>
        </p:spPr>
        <p:txBody>
          <a:bodyPr anchorCtr="0" anchor="t" bIns="46025" lIns="92075" spcFirstLastPara="1" rIns="92075" wrap="square" tIns="46025">
            <a:noAutofit/>
          </a:bodyPr>
          <a:lstStyle>
            <a:lvl1pPr indent="0" lvl="0"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
        <p:nvSpPr>
          <p:cNvPr id="136" name="Google Shape;136;p21"/>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lvl1pPr lvl="0" algn="ctr">
              <a:lnSpc>
                <a:spcPct val="100000"/>
              </a:lnSpc>
              <a:spcBef>
                <a:spcPts val="0"/>
              </a:spcBef>
              <a:spcAft>
                <a:spcPts val="0"/>
              </a:spcAft>
              <a:buSzPts val="1400"/>
              <a:buNone/>
              <a:defRPr sz="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43" name="Shape 143"/>
        <p:cNvGrpSpPr/>
        <p:nvPr/>
      </p:nvGrpSpPr>
      <p:grpSpPr>
        <a:xfrm>
          <a:off x="0" y="0"/>
          <a:ext cx="0" cy="0"/>
          <a:chOff x="0" y="0"/>
          <a:chExt cx="0" cy="0"/>
        </a:xfrm>
      </p:grpSpPr>
      <p:sp>
        <p:nvSpPr>
          <p:cNvPr id="144" name="Google Shape;144;p23"/>
          <p:cNvSpPr txBox="1"/>
          <p:nvPr>
            <p:ph type="title"/>
          </p:nvPr>
        </p:nvSpPr>
        <p:spPr>
          <a:xfrm rot="5400000">
            <a:off x="4743450" y="2381250"/>
            <a:ext cx="5486400" cy="1943100"/>
          </a:xfrm>
          <a:prstGeom prst="rect">
            <a:avLst/>
          </a:prstGeom>
          <a:noFill/>
          <a:ln>
            <a:noFill/>
          </a:ln>
        </p:spPr>
        <p:txBody>
          <a:bodyPr anchorCtr="0" anchor="ctr" bIns="46025" lIns="92075" spcFirstLastPara="1" rIns="92075" wrap="square" tIns="4602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45" name="Google Shape;145;p23"/>
          <p:cNvSpPr txBox="1"/>
          <p:nvPr>
            <p:ph idx="1" type="body"/>
          </p:nvPr>
        </p:nvSpPr>
        <p:spPr>
          <a:xfrm rot="5400000">
            <a:off x="781050" y="514350"/>
            <a:ext cx="5486400" cy="5676900"/>
          </a:xfrm>
          <a:prstGeom prst="rect">
            <a:avLst/>
          </a:prstGeom>
          <a:noFill/>
          <a:ln>
            <a:noFill/>
          </a:ln>
        </p:spPr>
        <p:txBody>
          <a:bodyPr anchorCtr="0" anchor="t" bIns="46025" lIns="92075" spcFirstLastPara="1" rIns="92075" wrap="square" tIns="46025">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46" name="Google Shape;146;p23"/>
          <p:cNvSpPr txBox="1"/>
          <p:nvPr>
            <p:ph idx="10" type="dt"/>
          </p:nvPr>
        </p:nvSpPr>
        <p:spPr>
          <a:xfrm>
            <a:off x="685800" y="6248400"/>
            <a:ext cx="1905000" cy="457200"/>
          </a:xfrm>
          <a:prstGeom prst="rect">
            <a:avLst/>
          </a:prstGeom>
          <a:noFill/>
          <a:ln>
            <a:noFill/>
          </a:ln>
        </p:spPr>
        <p:txBody>
          <a:bodyPr anchorCtr="0" anchor="t" bIns="46025" lIns="92075" spcFirstLastPara="1" rIns="92075" wrap="square" tIns="460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7" name="Google Shape;147;p23"/>
          <p:cNvSpPr txBox="1"/>
          <p:nvPr>
            <p:ph idx="12" type="sldNum"/>
          </p:nvPr>
        </p:nvSpPr>
        <p:spPr>
          <a:xfrm>
            <a:off x="6553200" y="6248400"/>
            <a:ext cx="1905000" cy="457200"/>
          </a:xfrm>
          <a:prstGeom prst="rect">
            <a:avLst/>
          </a:prstGeom>
          <a:noFill/>
          <a:ln>
            <a:noFill/>
          </a:ln>
        </p:spPr>
        <p:txBody>
          <a:bodyPr anchorCtr="0" anchor="t" bIns="46025" lIns="92075" spcFirstLastPara="1" rIns="92075" wrap="square" tIns="46025">
            <a:noAutofit/>
          </a:bodyPr>
          <a:lstStyle>
            <a:lvl1pPr indent="0" lvl="0"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
        <p:nvSpPr>
          <p:cNvPr id="148" name="Google Shape;148;p23"/>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lvl1pPr lvl="0" algn="ctr">
              <a:lnSpc>
                <a:spcPct val="100000"/>
              </a:lnSpc>
              <a:spcBef>
                <a:spcPts val="0"/>
              </a:spcBef>
              <a:spcAft>
                <a:spcPts val="0"/>
              </a:spcAft>
              <a:buSzPts val="1400"/>
              <a:buNone/>
              <a:defRPr sz="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0" name="Shape 30"/>
        <p:cNvGrpSpPr/>
        <p:nvPr/>
      </p:nvGrpSpPr>
      <p:grpSpPr>
        <a:xfrm>
          <a:off x="0" y="0"/>
          <a:ext cx="0" cy="0"/>
          <a:chOff x="0" y="0"/>
          <a:chExt cx="0" cy="0"/>
        </a:xfrm>
      </p:grpSpPr>
      <p:sp>
        <p:nvSpPr>
          <p:cNvPr id="31" name="Google Shape;31;p5"/>
          <p:cNvSpPr txBox="1"/>
          <p:nvPr>
            <p:ph type="ctrTitle"/>
          </p:nvPr>
        </p:nvSpPr>
        <p:spPr>
          <a:xfrm>
            <a:off x="685800" y="2130425"/>
            <a:ext cx="7772400" cy="1470025"/>
          </a:xfrm>
          <a:prstGeom prst="rect">
            <a:avLst/>
          </a:prstGeom>
          <a:noFill/>
          <a:ln>
            <a:noFill/>
          </a:ln>
        </p:spPr>
        <p:txBody>
          <a:bodyPr anchorCtr="0" anchor="ctr" bIns="46025" lIns="92075" spcFirstLastPara="1" rIns="92075" wrap="square" tIns="4602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2" name="Google Shape;32;p5"/>
          <p:cNvSpPr txBox="1"/>
          <p:nvPr>
            <p:ph idx="1" type="subTitle"/>
          </p:nvPr>
        </p:nvSpPr>
        <p:spPr>
          <a:xfrm>
            <a:off x="1371600" y="3886200"/>
            <a:ext cx="6400800" cy="1752600"/>
          </a:xfrm>
          <a:prstGeom prst="rect">
            <a:avLst/>
          </a:prstGeom>
          <a:noFill/>
          <a:ln>
            <a:noFill/>
          </a:ln>
        </p:spPr>
        <p:txBody>
          <a:bodyPr anchorCtr="0" anchor="t" bIns="46025" lIns="92075" spcFirstLastPara="1" rIns="92075" wrap="square" tIns="46025">
            <a:noAutofit/>
          </a:bodyPr>
          <a:lstStyle>
            <a:lvl1pPr lvl="0" algn="ctr">
              <a:spcBef>
                <a:spcPts val="640"/>
              </a:spcBef>
              <a:spcAft>
                <a:spcPts val="0"/>
              </a:spcAft>
              <a:buClr>
                <a:schemeClr val="dk1"/>
              </a:buClr>
              <a:buSzPts val="3200"/>
              <a:buFont typeface="Times New Roman"/>
              <a:buNone/>
              <a:defRPr/>
            </a:lvl1pPr>
            <a:lvl2pPr lvl="1" algn="ctr">
              <a:spcBef>
                <a:spcPts val="560"/>
              </a:spcBef>
              <a:spcAft>
                <a:spcPts val="0"/>
              </a:spcAft>
              <a:buClr>
                <a:schemeClr val="dk1"/>
              </a:buClr>
              <a:buSzPts val="2800"/>
              <a:buFont typeface="Times New Roman"/>
              <a:buNone/>
              <a:defRPr/>
            </a:lvl2pPr>
            <a:lvl3pPr lvl="2" algn="ctr">
              <a:spcBef>
                <a:spcPts val="480"/>
              </a:spcBef>
              <a:spcAft>
                <a:spcPts val="0"/>
              </a:spcAft>
              <a:buClr>
                <a:schemeClr val="dk1"/>
              </a:buClr>
              <a:buSzPts val="2400"/>
              <a:buFont typeface="Times New Roman"/>
              <a:buNone/>
              <a:defRPr/>
            </a:lvl3pPr>
            <a:lvl4pPr lvl="3" algn="ctr">
              <a:spcBef>
                <a:spcPts val="400"/>
              </a:spcBef>
              <a:spcAft>
                <a:spcPts val="0"/>
              </a:spcAft>
              <a:buClr>
                <a:schemeClr val="dk1"/>
              </a:buClr>
              <a:buSzPts val="2000"/>
              <a:buFont typeface="Times New Roman"/>
              <a:buNone/>
              <a:defRPr/>
            </a:lvl4pPr>
            <a:lvl5pPr lvl="4" algn="ctr">
              <a:spcBef>
                <a:spcPts val="400"/>
              </a:spcBef>
              <a:spcAft>
                <a:spcPts val="0"/>
              </a:spcAft>
              <a:buClr>
                <a:schemeClr val="dk1"/>
              </a:buClr>
              <a:buSzPts val="2000"/>
              <a:buFont typeface="Times New Roman"/>
              <a:buNone/>
              <a:defRPr/>
            </a:lvl5pPr>
            <a:lvl6pPr lvl="5" algn="ctr">
              <a:spcBef>
                <a:spcPts val="400"/>
              </a:spcBef>
              <a:spcAft>
                <a:spcPts val="0"/>
              </a:spcAft>
              <a:buClr>
                <a:schemeClr val="dk1"/>
              </a:buClr>
              <a:buSzPts val="2000"/>
              <a:buFont typeface="Times New Roman"/>
              <a:buNone/>
              <a:defRPr/>
            </a:lvl6pPr>
            <a:lvl7pPr lvl="6" algn="ctr">
              <a:spcBef>
                <a:spcPts val="400"/>
              </a:spcBef>
              <a:spcAft>
                <a:spcPts val="0"/>
              </a:spcAft>
              <a:buClr>
                <a:schemeClr val="dk1"/>
              </a:buClr>
              <a:buSzPts val="2000"/>
              <a:buFont typeface="Times New Roman"/>
              <a:buNone/>
              <a:defRPr/>
            </a:lvl7pPr>
            <a:lvl8pPr lvl="7" algn="ctr">
              <a:spcBef>
                <a:spcPts val="400"/>
              </a:spcBef>
              <a:spcAft>
                <a:spcPts val="0"/>
              </a:spcAft>
              <a:buClr>
                <a:schemeClr val="dk1"/>
              </a:buClr>
              <a:buSzPts val="2000"/>
              <a:buFont typeface="Times New Roman"/>
              <a:buNone/>
              <a:defRPr/>
            </a:lvl8pPr>
            <a:lvl9pPr lvl="8" algn="ctr">
              <a:spcBef>
                <a:spcPts val="400"/>
              </a:spcBef>
              <a:spcAft>
                <a:spcPts val="0"/>
              </a:spcAft>
              <a:buClr>
                <a:schemeClr val="dk1"/>
              </a:buClr>
              <a:buSzPts val="2000"/>
              <a:buFont typeface="Times New Roman"/>
              <a:buNone/>
              <a:defRPr/>
            </a:lvl9pPr>
          </a:lstStyle>
          <a:p/>
        </p:txBody>
      </p:sp>
      <p:sp>
        <p:nvSpPr>
          <p:cNvPr id="33" name="Google Shape;33;p5"/>
          <p:cNvSpPr txBox="1"/>
          <p:nvPr>
            <p:ph idx="10" type="dt"/>
          </p:nvPr>
        </p:nvSpPr>
        <p:spPr>
          <a:xfrm>
            <a:off x="685800" y="6248400"/>
            <a:ext cx="1905000" cy="457200"/>
          </a:xfrm>
          <a:prstGeom prst="rect">
            <a:avLst/>
          </a:prstGeom>
          <a:noFill/>
          <a:ln>
            <a:noFill/>
          </a:ln>
        </p:spPr>
        <p:txBody>
          <a:bodyPr anchorCtr="0" anchor="t" bIns="46025" lIns="92075" spcFirstLastPara="1" rIns="92075" wrap="square" tIns="460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5"/>
          <p:cNvSpPr txBox="1"/>
          <p:nvPr>
            <p:ph idx="12" type="sldNum"/>
          </p:nvPr>
        </p:nvSpPr>
        <p:spPr>
          <a:xfrm>
            <a:off x="6553200" y="6248400"/>
            <a:ext cx="1905000" cy="457200"/>
          </a:xfrm>
          <a:prstGeom prst="rect">
            <a:avLst/>
          </a:prstGeom>
          <a:noFill/>
          <a:ln>
            <a:noFill/>
          </a:ln>
        </p:spPr>
        <p:txBody>
          <a:bodyPr anchorCtr="0" anchor="t" bIns="46025" lIns="92075" spcFirstLastPara="1" rIns="92075" wrap="square" tIns="46025">
            <a:noAutofit/>
          </a:bodyPr>
          <a:lstStyle>
            <a:lvl1pPr indent="0" lvl="0"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
        <p:nvSpPr>
          <p:cNvPr id="35" name="Google Shape;35;p5"/>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lvl1pPr lvl="0" algn="ctr">
              <a:lnSpc>
                <a:spcPct val="100000"/>
              </a:lnSpc>
              <a:spcBef>
                <a:spcPts val="0"/>
              </a:spcBef>
              <a:spcAft>
                <a:spcPts val="0"/>
              </a:spcAft>
              <a:buSzPts val="1400"/>
              <a:buNone/>
              <a:defRPr sz="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2" name="Shape 42"/>
        <p:cNvGrpSpPr/>
        <p:nvPr/>
      </p:nvGrpSpPr>
      <p:grpSpPr>
        <a:xfrm>
          <a:off x="0" y="0"/>
          <a:ext cx="0" cy="0"/>
          <a:chOff x="0" y="0"/>
          <a:chExt cx="0" cy="0"/>
        </a:xfrm>
      </p:grpSpPr>
      <p:sp>
        <p:nvSpPr>
          <p:cNvPr id="43" name="Google Shape;43;p7"/>
          <p:cNvSpPr txBox="1"/>
          <p:nvPr>
            <p:ph type="title"/>
          </p:nvPr>
        </p:nvSpPr>
        <p:spPr>
          <a:xfrm>
            <a:off x="685800" y="609600"/>
            <a:ext cx="7772400" cy="1143000"/>
          </a:xfrm>
          <a:prstGeom prst="rect">
            <a:avLst/>
          </a:prstGeom>
          <a:noFill/>
          <a:ln>
            <a:noFill/>
          </a:ln>
        </p:spPr>
        <p:txBody>
          <a:bodyPr anchorCtr="0" anchor="ctr" bIns="46025" lIns="92075" spcFirstLastPara="1" rIns="92075" wrap="square" tIns="4602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4" name="Google Shape;44;p7"/>
          <p:cNvSpPr txBox="1"/>
          <p:nvPr>
            <p:ph idx="1" type="body"/>
          </p:nvPr>
        </p:nvSpPr>
        <p:spPr>
          <a:xfrm>
            <a:off x="685800" y="1981200"/>
            <a:ext cx="7772400" cy="4114800"/>
          </a:xfrm>
          <a:prstGeom prst="rect">
            <a:avLst/>
          </a:prstGeom>
          <a:noFill/>
          <a:ln>
            <a:noFill/>
          </a:ln>
        </p:spPr>
        <p:txBody>
          <a:bodyPr anchorCtr="0" anchor="t" bIns="46025" lIns="92075" spcFirstLastPara="1" rIns="92075" wrap="square" tIns="46025">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5" name="Google Shape;45;p7"/>
          <p:cNvSpPr txBox="1"/>
          <p:nvPr>
            <p:ph idx="10" type="dt"/>
          </p:nvPr>
        </p:nvSpPr>
        <p:spPr>
          <a:xfrm>
            <a:off x="685800" y="6248400"/>
            <a:ext cx="1905000" cy="457200"/>
          </a:xfrm>
          <a:prstGeom prst="rect">
            <a:avLst/>
          </a:prstGeom>
          <a:noFill/>
          <a:ln>
            <a:noFill/>
          </a:ln>
        </p:spPr>
        <p:txBody>
          <a:bodyPr anchorCtr="0" anchor="t" bIns="46025" lIns="92075" spcFirstLastPara="1" rIns="92075" wrap="square" tIns="460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7"/>
          <p:cNvSpPr txBox="1"/>
          <p:nvPr>
            <p:ph idx="12" type="sldNum"/>
          </p:nvPr>
        </p:nvSpPr>
        <p:spPr>
          <a:xfrm>
            <a:off x="6553200" y="6248400"/>
            <a:ext cx="1905000" cy="457200"/>
          </a:xfrm>
          <a:prstGeom prst="rect">
            <a:avLst/>
          </a:prstGeom>
          <a:noFill/>
          <a:ln>
            <a:noFill/>
          </a:ln>
        </p:spPr>
        <p:txBody>
          <a:bodyPr anchorCtr="0" anchor="t" bIns="46025" lIns="92075" spcFirstLastPara="1" rIns="92075" wrap="square" tIns="46025">
            <a:noAutofit/>
          </a:bodyPr>
          <a:lstStyle>
            <a:lvl1pPr indent="0" lvl="0"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
        <p:nvSpPr>
          <p:cNvPr id="47" name="Google Shape;47;p7"/>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lvl1pPr lvl="0" algn="ctr">
              <a:lnSpc>
                <a:spcPct val="100000"/>
              </a:lnSpc>
              <a:spcBef>
                <a:spcPts val="0"/>
              </a:spcBef>
              <a:spcAft>
                <a:spcPts val="0"/>
              </a:spcAft>
              <a:buSzPts val="1400"/>
              <a:buNone/>
              <a:defRPr sz="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4" name="Shape 54"/>
        <p:cNvGrpSpPr/>
        <p:nvPr/>
      </p:nvGrpSpPr>
      <p:grpSpPr>
        <a:xfrm>
          <a:off x="0" y="0"/>
          <a:ext cx="0" cy="0"/>
          <a:chOff x="0" y="0"/>
          <a:chExt cx="0" cy="0"/>
        </a:xfrm>
      </p:grpSpPr>
      <p:sp>
        <p:nvSpPr>
          <p:cNvPr id="55" name="Google Shape;55;p9"/>
          <p:cNvSpPr txBox="1"/>
          <p:nvPr>
            <p:ph type="title"/>
          </p:nvPr>
        </p:nvSpPr>
        <p:spPr>
          <a:xfrm>
            <a:off x="722313" y="4406900"/>
            <a:ext cx="7772400" cy="1362075"/>
          </a:xfrm>
          <a:prstGeom prst="rect">
            <a:avLst/>
          </a:prstGeom>
          <a:noFill/>
          <a:ln>
            <a:noFill/>
          </a:ln>
        </p:spPr>
        <p:txBody>
          <a:bodyPr anchorCtr="0" anchor="t" bIns="46025" lIns="92075" spcFirstLastPara="1" rIns="92075" wrap="square" tIns="46025">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6" name="Google Shape;56;p9"/>
          <p:cNvSpPr txBox="1"/>
          <p:nvPr>
            <p:ph idx="1" type="body"/>
          </p:nvPr>
        </p:nvSpPr>
        <p:spPr>
          <a:xfrm>
            <a:off x="722313" y="2906713"/>
            <a:ext cx="7772400" cy="1500187"/>
          </a:xfrm>
          <a:prstGeom prst="rect">
            <a:avLst/>
          </a:prstGeom>
          <a:noFill/>
          <a:ln>
            <a:noFill/>
          </a:ln>
        </p:spPr>
        <p:txBody>
          <a:bodyPr anchorCtr="0" anchor="b" bIns="46025" lIns="92075" spcFirstLastPara="1" rIns="92075" wrap="square" tIns="46025">
            <a:noAutofit/>
          </a:bodyPr>
          <a:lstStyle>
            <a:lvl1pPr indent="-228600" lvl="0" marL="457200" algn="l">
              <a:spcBef>
                <a:spcPts val="400"/>
              </a:spcBef>
              <a:spcAft>
                <a:spcPts val="0"/>
              </a:spcAft>
              <a:buClr>
                <a:schemeClr val="dk1"/>
              </a:buClr>
              <a:buSzPts val="2000"/>
              <a:buFont typeface="Times New Roman"/>
              <a:buNone/>
              <a:defRPr sz="2000"/>
            </a:lvl1pPr>
            <a:lvl2pPr indent="-228600" lvl="1" marL="914400" algn="l">
              <a:spcBef>
                <a:spcPts val="360"/>
              </a:spcBef>
              <a:spcAft>
                <a:spcPts val="0"/>
              </a:spcAft>
              <a:buClr>
                <a:schemeClr val="dk1"/>
              </a:buClr>
              <a:buSzPts val="1800"/>
              <a:buFont typeface="Times New Roman"/>
              <a:buNone/>
              <a:defRPr sz="1800"/>
            </a:lvl2pPr>
            <a:lvl3pPr indent="-228600" lvl="2" marL="1371600" algn="l">
              <a:spcBef>
                <a:spcPts val="320"/>
              </a:spcBef>
              <a:spcAft>
                <a:spcPts val="0"/>
              </a:spcAft>
              <a:buClr>
                <a:schemeClr val="dk1"/>
              </a:buClr>
              <a:buSzPts val="1600"/>
              <a:buFont typeface="Times New Roman"/>
              <a:buNone/>
              <a:defRPr sz="1600"/>
            </a:lvl3pPr>
            <a:lvl4pPr indent="-228600" lvl="3" marL="1828800" algn="l">
              <a:spcBef>
                <a:spcPts val="280"/>
              </a:spcBef>
              <a:spcAft>
                <a:spcPts val="0"/>
              </a:spcAft>
              <a:buClr>
                <a:schemeClr val="dk1"/>
              </a:buClr>
              <a:buSzPts val="1400"/>
              <a:buFont typeface="Times New Roman"/>
              <a:buNone/>
              <a:defRPr sz="1400"/>
            </a:lvl4pPr>
            <a:lvl5pPr indent="-228600" lvl="4" marL="2286000" algn="l">
              <a:spcBef>
                <a:spcPts val="280"/>
              </a:spcBef>
              <a:spcAft>
                <a:spcPts val="0"/>
              </a:spcAft>
              <a:buClr>
                <a:schemeClr val="dk1"/>
              </a:buClr>
              <a:buSzPts val="1400"/>
              <a:buFont typeface="Times New Roman"/>
              <a:buNone/>
              <a:defRPr sz="1400"/>
            </a:lvl5pPr>
            <a:lvl6pPr indent="-228600" lvl="5" marL="2743200" algn="l">
              <a:spcBef>
                <a:spcPts val="280"/>
              </a:spcBef>
              <a:spcAft>
                <a:spcPts val="0"/>
              </a:spcAft>
              <a:buClr>
                <a:schemeClr val="dk1"/>
              </a:buClr>
              <a:buSzPts val="1400"/>
              <a:buFont typeface="Times New Roman"/>
              <a:buNone/>
              <a:defRPr sz="1400"/>
            </a:lvl6pPr>
            <a:lvl7pPr indent="-228600" lvl="6" marL="3200400" algn="l">
              <a:spcBef>
                <a:spcPts val="280"/>
              </a:spcBef>
              <a:spcAft>
                <a:spcPts val="0"/>
              </a:spcAft>
              <a:buClr>
                <a:schemeClr val="dk1"/>
              </a:buClr>
              <a:buSzPts val="1400"/>
              <a:buFont typeface="Times New Roman"/>
              <a:buNone/>
              <a:defRPr sz="1400"/>
            </a:lvl7pPr>
            <a:lvl8pPr indent="-228600" lvl="7" marL="3657600" algn="l">
              <a:spcBef>
                <a:spcPts val="280"/>
              </a:spcBef>
              <a:spcAft>
                <a:spcPts val="0"/>
              </a:spcAft>
              <a:buClr>
                <a:schemeClr val="dk1"/>
              </a:buClr>
              <a:buSzPts val="1400"/>
              <a:buFont typeface="Times New Roman"/>
              <a:buNone/>
              <a:defRPr sz="1400"/>
            </a:lvl8pPr>
            <a:lvl9pPr indent="-228600" lvl="8" marL="4114800" algn="l">
              <a:spcBef>
                <a:spcPts val="280"/>
              </a:spcBef>
              <a:spcAft>
                <a:spcPts val="0"/>
              </a:spcAft>
              <a:buClr>
                <a:schemeClr val="dk1"/>
              </a:buClr>
              <a:buSzPts val="1400"/>
              <a:buFont typeface="Times New Roman"/>
              <a:buNone/>
              <a:defRPr sz="1400"/>
            </a:lvl9pPr>
          </a:lstStyle>
          <a:p/>
        </p:txBody>
      </p:sp>
      <p:sp>
        <p:nvSpPr>
          <p:cNvPr id="57" name="Google Shape;57;p9"/>
          <p:cNvSpPr txBox="1"/>
          <p:nvPr>
            <p:ph idx="10" type="dt"/>
          </p:nvPr>
        </p:nvSpPr>
        <p:spPr>
          <a:xfrm>
            <a:off x="685800" y="6248400"/>
            <a:ext cx="1905000" cy="457200"/>
          </a:xfrm>
          <a:prstGeom prst="rect">
            <a:avLst/>
          </a:prstGeom>
          <a:noFill/>
          <a:ln>
            <a:noFill/>
          </a:ln>
        </p:spPr>
        <p:txBody>
          <a:bodyPr anchorCtr="0" anchor="t" bIns="46025" lIns="92075" spcFirstLastPara="1" rIns="92075" wrap="square" tIns="460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9"/>
          <p:cNvSpPr txBox="1"/>
          <p:nvPr>
            <p:ph idx="12" type="sldNum"/>
          </p:nvPr>
        </p:nvSpPr>
        <p:spPr>
          <a:xfrm>
            <a:off x="6553200" y="6248400"/>
            <a:ext cx="1905000" cy="457200"/>
          </a:xfrm>
          <a:prstGeom prst="rect">
            <a:avLst/>
          </a:prstGeom>
          <a:noFill/>
          <a:ln>
            <a:noFill/>
          </a:ln>
        </p:spPr>
        <p:txBody>
          <a:bodyPr anchorCtr="0" anchor="t" bIns="46025" lIns="92075" spcFirstLastPara="1" rIns="92075" wrap="square" tIns="46025">
            <a:noAutofit/>
          </a:bodyPr>
          <a:lstStyle>
            <a:lvl1pPr indent="0" lvl="0"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
        <p:nvSpPr>
          <p:cNvPr id="59" name="Google Shape;59;p9"/>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lvl1pPr lvl="0" algn="ctr">
              <a:lnSpc>
                <a:spcPct val="100000"/>
              </a:lnSpc>
              <a:spcBef>
                <a:spcPts val="0"/>
              </a:spcBef>
              <a:spcAft>
                <a:spcPts val="0"/>
              </a:spcAft>
              <a:buSzPts val="1400"/>
              <a:buNone/>
              <a:defRPr sz="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66" name="Shape 66"/>
        <p:cNvGrpSpPr/>
        <p:nvPr/>
      </p:nvGrpSpPr>
      <p:grpSpPr>
        <a:xfrm>
          <a:off x="0" y="0"/>
          <a:ext cx="0" cy="0"/>
          <a:chOff x="0" y="0"/>
          <a:chExt cx="0" cy="0"/>
        </a:xfrm>
      </p:grpSpPr>
      <p:sp>
        <p:nvSpPr>
          <p:cNvPr id="67" name="Google Shape;67;p11"/>
          <p:cNvSpPr txBox="1"/>
          <p:nvPr>
            <p:ph type="title"/>
          </p:nvPr>
        </p:nvSpPr>
        <p:spPr>
          <a:xfrm>
            <a:off x="685800" y="609600"/>
            <a:ext cx="7772400" cy="1143000"/>
          </a:xfrm>
          <a:prstGeom prst="rect">
            <a:avLst/>
          </a:prstGeom>
          <a:noFill/>
          <a:ln>
            <a:noFill/>
          </a:ln>
        </p:spPr>
        <p:txBody>
          <a:bodyPr anchorCtr="0" anchor="ctr" bIns="46025" lIns="92075" spcFirstLastPara="1" rIns="92075" wrap="square" tIns="4602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8" name="Google Shape;68;p11"/>
          <p:cNvSpPr txBox="1"/>
          <p:nvPr>
            <p:ph idx="1" type="body"/>
          </p:nvPr>
        </p:nvSpPr>
        <p:spPr>
          <a:xfrm>
            <a:off x="685800" y="1981200"/>
            <a:ext cx="3810000" cy="4114800"/>
          </a:xfrm>
          <a:prstGeom prst="rect">
            <a:avLst/>
          </a:prstGeom>
          <a:noFill/>
          <a:ln>
            <a:noFill/>
          </a:ln>
        </p:spPr>
        <p:txBody>
          <a:bodyPr anchorCtr="0" anchor="t" bIns="46025" lIns="92075" spcFirstLastPara="1" rIns="92075" wrap="square" tIns="46025">
            <a:noAutofit/>
          </a:bodyPr>
          <a:lstStyle>
            <a:lvl1pPr indent="-406400" lvl="0" marL="457200" algn="l">
              <a:spcBef>
                <a:spcPts val="560"/>
              </a:spcBef>
              <a:spcAft>
                <a:spcPts val="0"/>
              </a:spcAft>
              <a:buClr>
                <a:schemeClr val="dk1"/>
              </a:buClr>
              <a:buSzPts val="2800"/>
              <a:buFont typeface="Times New Roman"/>
              <a:buChar char="•"/>
              <a:defRPr sz="2800"/>
            </a:lvl1pPr>
            <a:lvl2pPr indent="-381000" lvl="1" marL="914400" algn="l">
              <a:spcBef>
                <a:spcPts val="480"/>
              </a:spcBef>
              <a:spcAft>
                <a:spcPts val="0"/>
              </a:spcAft>
              <a:buClr>
                <a:schemeClr val="dk1"/>
              </a:buClr>
              <a:buSzPts val="2400"/>
              <a:buFont typeface="Times New Roman"/>
              <a:buChar char="–"/>
              <a:defRPr sz="2400"/>
            </a:lvl2pPr>
            <a:lvl3pPr indent="-355600" lvl="2" marL="1371600" algn="l">
              <a:spcBef>
                <a:spcPts val="400"/>
              </a:spcBef>
              <a:spcAft>
                <a:spcPts val="0"/>
              </a:spcAft>
              <a:buClr>
                <a:schemeClr val="dk1"/>
              </a:buClr>
              <a:buSzPts val="2000"/>
              <a:buFont typeface="Times New Roman"/>
              <a:buChar char="•"/>
              <a:defRPr sz="2000"/>
            </a:lvl3pPr>
            <a:lvl4pPr indent="-342900" lvl="3" marL="1828800" algn="l">
              <a:spcBef>
                <a:spcPts val="360"/>
              </a:spcBef>
              <a:spcAft>
                <a:spcPts val="0"/>
              </a:spcAft>
              <a:buClr>
                <a:schemeClr val="dk1"/>
              </a:buClr>
              <a:buSzPts val="1800"/>
              <a:buFont typeface="Times New Roman"/>
              <a:buChar char="–"/>
              <a:defRPr sz="1800"/>
            </a:lvl4pPr>
            <a:lvl5pPr indent="-342900" lvl="4" marL="2286000" algn="l">
              <a:spcBef>
                <a:spcPts val="360"/>
              </a:spcBef>
              <a:spcAft>
                <a:spcPts val="0"/>
              </a:spcAft>
              <a:buClr>
                <a:schemeClr val="dk1"/>
              </a:buClr>
              <a:buSzPts val="1800"/>
              <a:buFont typeface="Times New Roman"/>
              <a:buChar char="»"/>
              <a:defRPr sz="1800"/>
            </a:lvl5pPr>
            <a:lvl6pPr indent="-342900" lvl="5" marL="2743200" algn="l">
              <a:spcBef>
                <a:spcPts val="360"/>
              </a:spcBef>
              <a:spcAft>
                <a:spcPts val="0"/>
              </a:spcAft>
              <a:buClr>
                <a:schemeClr val="dk1"/>
              </a:buClr>
              <a:buSzPts val="1800"/>
              <a:buFont typeface="Times New Roman"/>
              <a:buChar char="»"/>
              <a:defRPr sz="1800"/>
            </a:lvl6pPr>
            <a:lvl7pPr indent="-342900" lvl="6" marL="3200400" algn="l">
              <a:spcBef>
                <a:spcPts val="360"/>
              </a:spcBef>
              <a:spcAft>
                <a:spcPts val="0"/>
              </a:spcAft>
              <a:buClr>
                <a:schemeClr val="dk1"/>
              </a:buClr>
              <a:buSzPts val="1800"/>
              <a:buFont typeface="Times New Roman"/>
              <a:buChar char="»"/>
              <a:defRPr sz="1800"/>
            </a:lvl7pPr>
            <a:lvl8pPr indent="-342900" lvl="7" marL="3657600" algn="l">
              <a:spcBef>
                <a:spcPts val="360"/>
              </a:spcBef>
              <a:spcAft>
                <a:spcPts val="0"/>
              </a:spcAft>
              <a:buClr>
                <a:schemeClr val="dk1"/>
              </a:buClr>
              <a:buSzPts val="1800"/>
              <a:buFont typeface="Times New Roman"/>
              <a:buChar char="»"/>
              <a:defRPr sz="1800"/>
            </a:lvl8pPr>
            <a:lvl9pPr indent="-342900" lvl="8" marL="4114800" algn="l">
              <a:spcBef>
                <a:spcPts val="360"/>
              </a:spcBef>
              <a:spcAft>
                <a:spcPts val="0"/>
              </a:spcAft>
              <a:buClr>
                <a:schemeClr val="dk1"/>
              </a:buClr>
              <a:buSzPts val="1800"/>
              <a:buFont typeface="Times New Roman"/>
              <a:buChar char="»"/>
              <a:defRPr sz="1800"/>
            </a:lvl9pPr>
          </a:lstStyle>
          <a:p/>
        </p:txBody>
      </p:sp>
      <p:sp>
        <p:nvSpPr>
          <p:cNvPr id="69" name="Google Shape;69;p11"/>
          <p:cNvSpPr txBox="1"/>
          <p:nvPr>
            <p:ph idx="2" type="body"/>
          </p:nvPr>
        </p:nvSpPr>
        <p:spPr>
          <a:xfrm>
            <a:off x="4648200" y="1981200"/>
            <a:ext cx="3810000" cy="4114800"/>
          </a:xfrm>
          <a:prstGeom prst="rect">
            <a:avLst/>
          </a:prstGeom>
          <a:noFill/>
          <a:ln>
            <a:noFill/>
          </a:ln>
        </p:spPr>
        <p:txBody>
          <a:bodyPr anchorCtr="0" anchor="t" bIns="46025" lIns="92075" spcFirstLastPara="1" rIns="92075" wrap="square" tIns="46025">
            <a:noAutofit/>
          </a:bodyPr>
          <a:lstStyle>
            <a:lvl1pPr indent="-406400" lvl="0" marL="457200" algn="l">
              <a:spcBef>
                <a:spcPts val="560"/>
              </a:spcBef>
              <a:spcAft>
                <a:spcPts val="0"/>
              </a:spcAft>
              <a:buClr>
                <a:schemeClr val="dk1"/>
              </a:buClr>
              <a:buSzPts val="2800"/>
              <a:buFont typeface="Times New Roman"/>
              <a:buChar char="•"/>
              <a:defRPr sz="2800"/>
            </a:lvl1pPr>
            <a:lvl2pPr indent="-381000" lvl="1" marL="914400" algn="l">
              <a:spcBef>
                <a:spcPts val="480"/>
              </a:spcBef>
              <a:spcAft>
                <a:spcPts val="0"/>
              </a:spcAft>
              <a:buClr>
                <a:schemeClr val="dk1"/>
              </a:buClr>
              <a:buSzPts val="2400"/>
              <a:buFont typeface="Times New Roman"/>
              <a:buChar char="–"/>
              <a:defRPr sz="2400"/>
            </a:lvl2pPr>
            <a:lvl3pPr indent="-355600" lvl="2" marL="1371600" algn="l">
              <a:spcBef>
                <a:spcPts val="400"/>
              </a:spcBef>
              <a:spcAft>
                <a:spcPts val="0"/>
              </a:spcAft>
              <a:buClr>
                <a:schemeClr val="dk1"/>
              </a:buClr>
              <a:buSzPts val="2000"/>
              <a:buFont typeface="Times New Roman"/>
              <a:buChar char="•"/>
              <a:defRPr sz="2000"/>
            </a:lvl3pPr>
            <a:lvl4pPr indent="-342900" lvl="3" marL="1828800" algn="l">
              <a:spcBef>
                <a:spcPts val="360"/>
              </a:spcBef>
              <a:spcAft>
                <a:spcPts val="0"/>
              </a:spcAft>
              <a:buClr>
                <a:schemeClr val="dk1"/>
              </a:buClr>
              <a:buSzPts val="1800"/>
              <a:buFont typeface="Times New Roman"/>
              <a:buChar char="–"/>
              <a:defRPr sz="1800"/>
            </a:lvl4pPr>
            <a:lvl5pPr indent="-342900" lvl="4" marL="2286000" algn="l">
              <a:spcBef>
                <a:spcPts val="360"/>
              </a:spcBef>
              <a:spcAft>
                <a:spcPts val="0"/>
              </a:spcAft>
              <a:buClr>
                <a:schemeClr val="dk1"/>
              </a:buClr>
              <a:buSzPts val="1800"/>
              <a:buFont typeface="Times New Roman"/>
              <a:buChar char="»"/>
              <a:defRPr sz="1800"/>
            </a:lvl5pPr>
            <a:lvl6pPr indent="-342900" lvl="5" marL="2743200" algn="l">
              <a:spcBef>
                <a:spcPts val="360"/>
              </a:spcBef>
              <a:spcAft>
                <a:spcPts val="0"/>
              </a:spcAft>
              <a:buClr>
                <a:schemeClr val="dk1"/>
              </a:buClr>
              <a:buSzPts val="1800"/>
              <a:buFont typeface="Times New Roman"/>
              <a:buChar char="»"/>
              <a:defRPr sz="1800"/>
            </a:lvl6pPr>
            <a:lvl7pPr indent="-342900" lvl="6" marL="3200400" algn="l">
              <a:spcBef>
                <a:spcPts val="360"/>
              </a:spcBef>
              <a:spcAft>
                <a:spcPts val="0"/>
              </a:spcAft>
              <a:buClr>
                <a:schemeClr val="dk1"/>
              </a:buClr>
              <a:buSzPts val="1800"/>
              <a:buFont typeface="Times New Roman"/>
              <a:buChar char="»"/>
              <a:defRPr sz="1800"/>
            </a:lvl7pPr>
            <a:lvl8pPr indent="-342900" lvl="7" marL="3657600" algn="l">
              <a:spcBef>
                <a:spcPts val="360"/>
              </a:spcBef>
              <a:spcAft>
                <a:spcPts val="0"/>
              </a:spcAft>
              <a:buClr>
                <a:schemeClr val="dk1"/>
              </a:buClr>
              <a:buSzPts val="1800"/>
              <a:buFont typeface="Times New Roman"/>
              <a:buChar char="»"/>
              <a:defRPr sz="1800"/>
            </a:lvl8pPr>
            <a:lvl9pPr indent="-342900" lvl="8" marL="4114800" algn="l">
              <a:spcBef>
                <a:spcPts val="360"/>
              </a:spcBef>
              <a:spcAft>
                <a:spcPts val="0"/>
              </a:spcAft>
              <a:buClr>
                <a:schemeClr val="dk1"/>
              </a:buClr>
              <a:buSzPts val="1800"/>
              <a:buFont typeface="Times New Roman"/>
              <a:buChar char="»"/>
              <a:defRPr sz="1800"/>
            </a:lvl9pPr>
          </a:lstStyle>
          <a:p/>
        </p:txBody>
      </p:sp>
      <p:sp>
        <p:nvSpPr>
          <p:cNvPr id="70" name="Google Shape;70;p11"/>
          <p:cNvSpPr txBox="1"/>
          <p:nvPr>
            <p:ph idx="10" type="dt"/>
          </p:nvPr>
        </p:nvSpPr>
        <p:spPr>
          <a:xfrm>
            <a:off x="685800" y="6248400"/>
            <a:ext cx="1905000" cy="457200"/>
          </a:xfrm>
          <a:prstGeom prst="rect">
            <a:avLst/>
          </a:prstGeom>
          <a:noFill/>
          <a:ln>
            <a:noFill/>
          </a:ln>
        </p:spPr>
        <p:txBody>
          <a:bodyPr anchorCtr="0" anchor="t" bIns="46025" lIns="92075" spcFirstLastPara="1" rIns="92075" wrap="square" tIns="460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1"/>
          <p:cNvSpPr txBox="1"/>
          <p:nvPr>
            <p:ph idx="12" type="sldNum"/>
          </p:nvPr>
        </p:nvSpPr>
        <p:spPr>
          <a:xfrm>
            <a:off x="6553200" y="6248400"/>
            <a:ext cx="1905000" cy="457200"/>
          </a:xfrm>
          <a:prstGeom prst="rect">
            <a:avLst/>
          </a:prstGeom>
          <a:noFill/>
          <a:ln>
            <a:noFill/>
          </a:ln>
        </p:spPr>
        <p:txBody>
          <a:bodyPr anchorCtr="0" anchor="t" bIns="46025" lIns="92075" spcFirstLastPara="1" rIns="92075" wrap="square" tIns="46025">
            <a:noAutofit/>
          </a:bodyPr>
          <a:lstStyle>
            <a:lvl1pPr indent="0" lvl="0"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
        <p:nvSpPr>
          <p:cNvPr id="72" name="Google Shape;72;p11"/>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lvl1pPr lvl="0" algn="ctr">
              <a:lnSpc>
                <a:spcPct val="100000"/>
              </a:lnSpc>
              <a:spcBef>
                <a:spcPts val="0"/>
              </a:spcBef>
              <a:spcAft>
                <a:spcPts val="0"/>
              </a:spcAft>
              <a:buSzPts val="1400"/>
              <a:buNone/>
              <a:defRPr sz="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79" name="Shape 79"/>
        <p:cNvGrpSpPr/>
        <p:nvPr/>
      </p:nvGrpSpPr>
      <p:grpSpPr>
        <a:xfrm>
          <a:off x="0" y="0"/>
          <a:ext cx="0" cy="0"/>
          <a:chOff x="0" y="0"/>
          <a:chExt cx="0" cy="0"/>
        </a:xfrm>
      </p:grpSpPr>
      <p:sp>
        <p:nvSpPr>
          <p:cNvPr id="80" name="Google Shape;80;p13"/>
          <p:cNvSpPr txBox="1"/>
          <p:nvPr>
            <p:ph type="title"/>
          </p:nvPr>
        </p:nvSpPr>
        <p:spPr>
          <a:xfrm>
            <a:off x="457200" y="274638"/>
            <a:ext cx="8229600" cy="1143000"/>
          </a:xfrm>
          <a:prstGeom prst="rect">
            <a:avLst/>
          </a:prstGeom>
          <a:noFill/>
          <a:ln>
            <a:noFill/>
          </a:ln>
        </p:spPr>
        <p:txBody>
          <a:bodyPr anchorCtr="0" anchor="ctr" bIns="46025" lIns="92075" spcFirstLastPara="1" rIns="92075" wrap="square" tIns="4602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1" name="Google Shape;81;p13"/>
          <p:cNvSpPr txBox="1"/>
          <p:nvPr>
            <p:ph idx="1" type="body"/>
          </p:nvPr>
        </p:nvSpPr>
        <p:spPr>
          <a:xfrm>
            <a:off x="457200" y="1535113"/>
            <a:ext cx="4040188" cy="639762"/>
          </a:xfrm>
          <a:prstGeom prst="rect">
            <a:avLst/>
          </a:prstGeom>
          <a:noFill/>
          <a:ln>
            <a:noFill/>
          </a:ln>
        </p:spPr>
        <p:txBody>
          <a:bodyPr anchorCtr="0" anchor="b" bIns="46025" lIns="92075" spcFirstLastPara="1" rIns="92075" wrap="square" tIns="46025">
            <a:noAutofit/>
          </a:bodyPr>
          <a:lstStyle>
            <a:lvl1pPr indent="-228600" lvl="0" marL="457200" algn="l">
              <a:spcBef>
                <a:spcPts val="480"/>
              </a:spcBef>
              <a:spcAft>
                <a:spcPts val="0"/>
              </a:spcAft>
              <a:buClr>
                <a:schemeClr val="dk1"/>
              </a:buClr>
              <a:buSzPts val="2400"/>
              <a:buFont typeface="Times New Roman"/>
              <a:buNone/>
              <a:defRPr b="1" sz="2400"/>
            </a:lvl1pPr>
            <a:lvl2pPr indent="-228600" lvl="1" marL="914400" algn="l">
              <a:spcBef>
                <a:spcPts val="400"/>
              </a:spcBef>
              <a:spcAft>
                <a:spcPts val="0"/>
              </a:spcAft>
              <a:buClr>
                <a:schemeClr val="dk1"/>
              </a:buClr>
              <a:buSzPts val="2000"/>
              <a:buFont typeface="Times New Roman"/>
              <a:buNone/>
              <a:defRPr b="1" sz="2000"/>
            </a:lvl2pPr>
            <a:lvl3pPr indent="-228600" lvl="2" marL="1371600" algn="l">
              <a:spcBef>
                <a:spcPts val="360"/>
              </a:spcBef>
              <a:spcAft>
                <a:spcPts val="0"/>
              </a:spcAft>
              <a:buClr>
                <a:schemeClr val="dk1"/>
              </a:buClr>
              <a:buSzPts val="1800"/>
              <a:buFont typeface="Times New Roman"/>
              <a:buNone/>
              <a:defRPr b="1" sz="1800"/>
            </a:lvl3pPr>
            <a:lvl4pPr indent="-228600" lvl="3" marL="1828800" algn="l">
              <a:spcBef>
                <a:spcPts val="320"/>
              </a:spcBef>
              <a:spcAft>
                <a:spcPts val="0"/>
              </a:spcAft>
              <a:buClr>
                <a:schemeClr val="dk1"/>
              </a:buClr>
              <a:buSzPts val="1600"/>
              <a:buFont typeface="Times New Roman"/>
              <a:buNone/>
              <a:defRPr b="1" sz="1600"/>
            </a:lvl4pPr>
            <a:lvl5pPr indent="-228600" lvl="4" marL="2286000" algn="l">
              <a:spcBef>
                <a:spcPts val="320"/>
              </a:spcBef>
              <a:spcAft>
                <a:spcPts val="0"/>
              </a:spcAft>
              <a:buClr>
                <a:schemeClr val="dk1"/>
              </a:buClr>
              <a:buSzPts val="1600"/>
              <a:buFont typeface="Times New Roman"/>
              <a:buNone/>
              <a:defRPr b="1" sz="1600"/>
            </a:lvl5pPr>
            <a:lvl6pPr indent="-228600" lvl="5" marL="2743200" algn="l">
              <a:spcBef>
                <a:spcPts val="320"/>
              </a:spcBef>
              <a:spcAft>
                <a:spcPts val="0"/>
              </a:spcAft>
              <a:buClr>
                <a:schemeClr val="dk1"/>
              </a:buClr>
              <a:buSzPts val="1600"/>
              <a:buFont typeface="Times New Roman"/>
              <a:buNone/>
              <a:defRPr b="1" sz="1600"/>
            </a:lvl6pPr>
            <a:lvl7pPr indent="-228600" lvl="6" marL="3200400" algn="l">
              <a:spcBef>
                <a:spcPts val="320"/>
              </a:spcBef>
              <a:spcAft>
                <a:spcPts val="0"/>
              </a:spcAft>
              <a:buClr>
                <a:schemeClr val="dk1"/>
              </a:buClr>
              <a:buSzPts val="1600"/>
              <a:buFont typeface="Times New Roman"/>
              <a:buNone/>
              <a:defRPr b="1" sz="1600"/>
            </a:lvl7pPr>
            <a:lvl8pPr indent="-228600" lvl="7" marL="3657600" algn="l">
              <a:spcBef>
                <a:spcPts val="320"/>
              </a:spcBef>
              <a:spcAft>
                <a:spcPts val="0"/>
              </a:spcAft>
              <a:buClr>
                <a:schemeClr val="dk1"/>
              </a:buClr>
              <a:buSzPts val="1600"/>
              <a:buFont typeface="Times New Roman"/>
              <a:buNone/>
              <a:defRPr b="1" sz="1600"/>
            </a:lvl8pPr>
            <a:lvl9pPr indent="-228600" lvl="8" marL="4114800" algn="l">
              <a:spcBef>
                <a:spcPts val="320"/>
              </a:spcBef>
              <a:spcAft>
                <a:spcPts val="0"/>
              </a:spcAft>
              <a:buClr>
                <a:schemeClr val="dk1"/>
              </a:buClr>
              <a:buSzPts val="1600"/>
              <a:buFont typeface="Times New Roman"/>
              <a:buNone/>
              <a:defRPr b="1" sz="1600"/>
            </a:lvl9pPr>
          </a:lstStyle>
          <a:p/>
        </p:txBody>
      </p:sp>
      <p:sp>
        <p:nvSpPr>
          <p:cNvPr id="82" name="Google Shape;82;p13"/>
          <p:cNvSpPr txBox="1"/>
          <p:nvPr>
            <p:ph idx="2" type="body"/>
          </p:nvPr>
        </p:nvSpPr>
        <p:spPr>
          <a:xfrm>
            <a:off x="457200" y="2174875"/>
            <a:ext cx="4040188" cy="3951288"/>
          </a:xfrm>
          <a:prstGeom prst="rect">
            <a:avLst/>
          </a:prstGeom>
          <a:noFill/>
          <a:ln>
            <a:noFill/>
          </a:ln>
        </p:spPr>
        <p:txBody>
          <a:bodyPr anchorCtr="0" anchor="t" bIns="46025" lIns="92075" spcFirstLastPara="1" rIns="92075" wrap="square" tIns="46025">
            <a:noAutofit/>
          </a:bodyPr>
          <a:lstStyle>
            <a:lvl1pPr indent="-381000" lvl="0" marL="457200" algn="l">
              <a:spcBef>
                <a:spcPts val="480"/>
              </a:spcBef>
              <a:spcAft>
                <a:spcPts val="0"/>
              </a:spcAft>
              <a:buClr>
                <a:schemeClr val="dk1"/>
              </a:buClr>
              <a:buSzPts val="2400"/>
              <a:buFont typeface="Times New Roman"/>
              <a:buChar char="•"/>
              <a:defRPr sz="2400"/>
            </a:lvl1pPr>
            <a:lvl2pPr indent="-355600" lvl="1" marL="914400" algn="l">
              <a:spcBef>
                <a:spcPts val="400"/>
              </a:spcBef>
              <a:spcAft>
                <a:spcPts val="0"/>
              </a:spcAft>
              <a:buClr>
                <a:schemeClr val="dk1"/>
              </a:buClr>
              <a:buSzPts val="2000"/>
              <a:buFont typeface="Times New Roman"/>
              <a:buChar char="–"/>
              <a:defRPr sz="2000"/>
            </a:lvl2pPr>
            <a:lvl3pPr indent="-342900" lvl="2" marL="1371600" algn="l">
              <a:spcBef>
                <a:spcPts val="360"/>
              </a:spcBef>
              <a:spcAft>
                <a:spcPts val="0"/>
              </a:spcAft>
              <a:buClr>
                <a:schemeClr val="dk1"/>
              </a:buClr>
              <a:buSzPts val="1800"/>
              <a:buFont typeface="Times New Roman"/>
              <a:buChar char="•"/>
              <a:defRPr sz="1800"/>
            </a:lvl3pPr>
            <a:lvl4pPr indent="-330200" lvl="3" marL="1828800" algn="l">
              <a:spcBef>
                <a:spcPts val="320"/>
              </a:spcBef>
              <a:spcAft>
                <a:spcPts val="0"/>
              </a:spcAft>
              <a:buClr>
                <a:schemeClr val="dk1"/>
              </a:buClr>
              <a:buSzPts val="1600"/>
              <a:buFont typeface="Times New Roman"/>
              <a:buChar char="–"/>
              <a:defRPr sz="1600"/>
            </a:lvl4pPr>
            <a:lvl5pPr indent="-330200" lvl="4" marL="2286000" algn="l">
              <a:spcBef>
                <a:spcPts val="320"/>
              </a:spcBef>
              <a:spcAft>
                <a:spcPts val="0"/>
              </a:spcAft>
              <a:buClr>
                <a:schemeClr val="dk1"/>
              </a:buClr>
              <a:buSzPts val="1600"/>
              <a:buFont typeface="Times New Roman"/>
              <a:buChar char="»"/>
              <a:defRPr sz="1600"/>
            </a:lvl5pPr>
            <a:lvl6pPr indent="-330200" lvl="5" marL="2743200" algn="l">
              <a:spcBef>
                <a:spcPts val="320"/>
              </a:spcBef>
              <a:spcAft>
                <a:spcPts val="0"/>
              </a:spcAft>
              <a:buClr>
                <a:schemeClr val="dk1"/>
              </a:buClr>
              <a:buSzPts val="1600"/>
              <a:buFont typeface="Times New Roman"/>
              <a:buChar char="»"/>
              <a:defRPr sz="1600"/>
            </a:lvl6pPr>
            <a:lvl7pPr indent="-330200" lvl="6" marL="3200400" algn="l">
              <a:spcBef>
                <a:spcPts val="320"/>
              </a:spcBef>
              <a:spcAft>
                <a:spcPts val="0"/>
              </a:spcAft>
              <a:buClr>
                <a:schemeClr val="dk1"/>
              </a:buClr>
              <a:buSzPts val="1600"/>
              <a:buFont typeface="Times New Roman"/>
              <a:buChar char="»"/>
              <a:defRPr sz="1600"/>
            </a:lvl7pPr>
            <a:lvl8pPr indent="-330200" lvl="7" marL="3657600" algn="l">
              <a:spcBef>
                <a:spcPts val="320"/>
              </a:spcBef>
              <a:spcAft>
                <a:spcPts val="0"/>
              </a:spcAft>
              <a:buClr>
                <a:schemeClr val="dk1"/>
              </a:buClr>
              <a:buSzPts val="1600"/>
              <a:buFont typeface="Times New Roman"/>
              <a:buChar char="»"/>
              <a:defRPr sz="1600"/>
            </a:lvl8pPr>
            <a:lvl9pPr indent="-330200" lvl="8" marL="4114800" algn="l">
              <a:spcBef>
                <a:spcPts val="320"/>
              </a:spcBef>
              <a:spcAft>
                <a:spcPts val="0"/>
              </a:spcAft>
              <a:buClr>
                <a:schemeClr val="dk1"/>
              </a:buClr>
              <a:buSzPts val="1600"/>
              <a:buFont typeface="Times New Roman"/>
              <a:buChar char="»"/>
              <a:defRPr sz="1600"/>
            </a:lvl9pPr>
          </a:lstStyle>
          <a:p/>
        </p:txBody>
      </p:sp>
      <p:sp>
        <p:nvSpPr>
          <p:cNvPr id="83" name="Google Shape;83;p13"/>
          <p:cNvSpPr txBox="1"/>
          <p:nvPr>
            <p:ph idx="3" type="body"/>
          </p:nvPr>
        </p:nvSpPr>
        <p:spPr>
          <a:xfrm>
            <a:off x="4645025" y="1535113"/>
            <a:ext cx="4041775" cy="639762"/>
          </a:xfrm>
          <a:prstGeom prst="rect">
            <a:avLst/>
          </a:prstGeom>
          <a:noFill/>
          <a:ln>
            <a:noFill/>
          </a:ln>
        </p:spPr>
        <p:txBody>
          <a:bodyPr anchorCtr="0" anchor="b" bIns="46025" lIns="92075" spcFirstLastPara="1" rIns="92075" wrap="square" tIns="46025">
            <a:noAutofit/>
          </a:bodyPr>
          <a:lstStyle>
            <a:lvl1pPr indent="-228600" lvl="0" marL="457200" algn="l">
              <a:spcBef>
                <a:spcPts val="480"/>
              </a:spcBef>
              <a:spcAft>
                <a:spcPts val="0"/>
              </a:spcAft>
              <a:buClr>
                <a:schemeClr val="dk1"/>
              </a:buClr>
              <a:buSzPts val="2400"/>
              <a:buFont typeface="Times New Roman"/>
              <a:buNone/>
              <a:defRPr b="1" sz="2400"/>
            </a:lvl1pPr>
            <a:lvl2pPr indent="-228600" lvl="1" marL="914400" algn="l">
              <a:spcBef>
                <a:spcPts val="400"/>
              </a:spcBef>
              <a:spcAft>
                <a:spcPts val="0"/>
              </a:spcAft>
              <a:buClr>
                <a:schemeClr val="dk1"/>
              </a:buClr>
              <a:buSzPts val="2000"/>
              <a:buFont typeface="Times New Roman"/>
              <a:buNone/>
              <a:defRPr b="1" sz="2000"/>
            </a:lvl2pPr>
            <a:lvl3pPr indent="-228600" lvl="2" marL="1371600" algn="l">
              <a:spcBef>
                <a:spcPts val="360"/>
              </a:spcBef>
              <a:spcAft>
                <a:spcPts val="0"/>
              </a:spcAft>
              <a:buClr>
                <a:schemeClr val="dk1"/>
              </a:buClr>
              <a:buSzPts val="1800"/>
              <a:buFont typeface="Times New Roman"/>
              <a:buNone/>
              <a:defRPr b="1" sz="1800"/>
            </a:lvl3pPr>
            <a:lvl4pPr indent="-228600" lvl="3" marL="1828800" algn="l">
              <a:spcBef>
                <a:spcPts val="320"/>
              </a:spcBef>
              <a:spcAft>
                <a:spcPts val="0"/>
              </a:spcAft>
              <a:buClr>
                <a:schemeClr val="dk1"/>
              </a:buClr>
              <a:buSzPts val="1600"/>
              <a:buFont typeface="Times New Roman"/>
              <a:buNone/>
              <a:defRPr b="1" sz="1600"/>
            </a:lvl4pPr>
            <a:lvl5pPr indent="-228600" lvl="4" marL="2286000" algn="l">
              <a:spcBef>
                <a:spcPts val="320"/>
              </a:spcBef>
              <a:spcAft>
                <a:spcPts val="0"/>
              </a:spcAft>
              <a:buClr>
                <a:schemeClr val="dk1"/>
              </a:buClr>
              <a:buSzPts val="1600"/>
              <a:buFont typeface="Times New Roman"/>
              <a:buNone/>
              <a:defRPr b="1" sz="1600"/>
            </a:lvl5pPr>
            <a:lvl6pPr indent="-228600" lvl="5" marL="2743200" algn="l">
              <a:spcBef>
                <a:spcPts val="320"/>
              </a:spcBef>
              <a:spcAft>
                <a:spcPts val="0"/>
              </a:spcAft>
              <a:buClr>
                <a:schemeClr val="dk1"/>
              </a:buClr>
              <a:buSzPts val="1600"/>
              <a:buFont typeface="Times New Roman"/>
              <a:buNone/>
              <a:defRPr b="1" sz="1600"/>
            </a:lvl6pPr>
            <a:lvl7pPr indent="-228600" lvl="6" marL="3200400" algn="l">
              <a:spcBef>
                <a:spcPts val="320"/>
              </a:spcBef>
              <a:spcAft>
                <a:spcPts val="0"/>
              </a:spcAft>
              <a:buClr>
                <a:schemeClr val="dk1"/>
              </a:buClr>
              <a:buSzPts val="1600"/>
              <a:buFont typeface="Times New Roman"/>
              <a:buNone/>
              <a:defRPr b="1" sz="1600"/>
            </a:lvl7pPr>
            <a:lvl8pPr indent="-228600" lvl="7" marL="3657600" algn="l">
              <a:spcBef>
                <a:spcPts val="320"/>
              </a:spcBef>
              <a:spcAft>
                <a:spcPts val="0"/>
              </a:spcAft>
              <a:buClr>
                <a:schemeClr val="dk1"/>
              </a:buClr>
              <a:buSzPts val="1600"/>
              <a:buFont typeface="Times New Roman"/>
              <a:buNone/>
              <a:defRPr b="1" sz="1600"/>
            </a:lvl8pPr>
            <a:lvl9pPr indent="-228600" lvl="8" marL="4114800" algn="l">
              <a:spcBef>
                <a:spcPts val="320"/>
              </a:spcBef>
              <a:spcAft>
                <a:spcPts val="0"/>
              </a:spcAft>
              <a:buClr>
                <a:schemeClr val="dk1"/>
              </a:buClr>
              <a:buSzPts val="1600"/>
              <a:buFont typeface="Times New Roman"/>
              <a:buNone/>
              <a:defRPr b="1" sz="1600"/>
            </a:lvl9pPr>
          </a:lstStyle>
          <a:p/>
        </p:txBody>
      </p:sp>
      <p:sp>
        <p:nvSpPr>
          <p:cNvPr id="84" name="Google Shape;84;p13"/>
          <p:cNvSpPr txBox="1"/>
          <p:nvPr>
            <p:ph idx="4" type="body"/>
          </p:nvPr>
        </p:nvSpPr>
        <p:spPr>
          <a:xfrm>
            <a:off x="4645025" y="2174875"/>
            <a:ext cx="4041775" cy="3951288"/>
          </a:xfrm>
          <a:prstGeom prst="rect">
            <a:avLst/>
          </a:prstGeom>
          <a:noFill/>
          <a:ln>
            <a:noFill/>
          </a:ln>
        </p:spPr>
        <p:txBody>
          <a:bodyPr anchorCtr="0" anchor="t" bIns="46025" lIns="92075" spcFirstLastPara="1" rIns="92075" wrap="square" tIns="46025">
            <a:noAutofit/>
          </a:bodyPr>
          <a:lstStyle>
            <a:lvl1pPr indent="-381000" lvl="0" marL="457200" algn="l">
              <a:spcBef>
                <a:spcPts val="480"/>
              </a:spcBef>
              <a:spcAft>
                <a:spcPts val="0"/>
              </a:spcAft>
              <a:buClr>
                <a:schemeClr val="dk1"/>
              </a:buClr>
              <a:buSzPts val="2400"/>
              <a:buFont typeface="Times New Roman"/>
              <a:buChar char="•"/>
              <a:defRPr sz="2400"/>
            </a:lvl1pPr>
            <a:lvl2pPr indent="-355600" lvl="1" marL="914400" algn="l">
              <a:spcBef>
                <a:spcPts val="400"/>
              </a:spcBef>
              <a:spcAft>
                <a:spcPts val="0"/>
              </a:spcAft>
              <a:buClr>
                <a:schemeClr val="dk1"/>
              </a:buClr>
              <a:buSzPts val="2000"/>
              <a:buFont typeface="Times New Roman"/>
              <a:buChar char="–"/>
              <a:defRPr sz="2000"/>
            </a:lvl2pPr>
            <a:lvl3pPr indent="-342900" lvl="2" marL="1371600" algn="l">
              <a:spcBef>
                <a:spcPts val="360"/>
              </a:spcBef>
              <a:spcAft>
                <a:spcPts val="0"/>
              </a:spcAft>
              <a:buClr>
                <a:schemeClr val="dk1"/>
              </a:buClr>
              <a:buSzPts val="1800"/>
              <a:buFont typeface="Times New Roman"/>
              <a:buChar char="•"/>
              <a:defRPr sz="1800"/>
            </a:lvl3pPr>
            <a:lvl4pPr indent="-330200" lvl="3" marL="1828800" algn="l">
              <a:spcBef>
                <a:spcPts val="320"/>
              </a:spcBef>
              <a:spcAft>
                <a:spcPts val="0"/>
              </a:spcAft>
              <a:buClr>
                <a:schemeClr val="dk1"/>
              </a:buClr>
              <a:buSzPts val="1600"/>
              <a:buFont typeface="Times New Roman"/>
              <a:buChar char="–"/>
              <a:defRPr sz="1600"/>
            </a:lvl4pPr>
            <a:lvl5pPr indent="-330200" lvl="4" marL="2286000" algn="l">
              <a:spcBef>
                <a:spcPts val="320"/>
              </a:spcBef>
              <a:spcAft>
                <a:spcPts val="0"/>
              </a:spcAft>
              <a:buClr>
                <a:schemeClr val="dk1"/>
              </a:buClr>
              <a:buSzPts val="1600"/>
              <a:buFont typeface="Times New Roman"/>
              <a:buChar char="»"/>
              <a:defRPr sz="1600"/>
            </a:lvl5pPr>
            <a:lvl6pPr indent="-330200" lvl="5" marL="2743200" algn="l">
              <a:spcBef>
                <a:spcPts val="320"/>
              </a:spcBef>
              <a:spcAft>
                <a:spcPts val="0"/>
              </a:spcAft>
              <a:buClr>
                <a:schemeClr val="dk1"/>
              </a:buClr>
              <a:buSzPts val="1600"/>
              <a:buFont typeface="Times New Roman"/>
              <a:buChar char="»"/>
              <a:defRPr sz="1600"/>
            </a:lvl6pPr>
            <a:lvl7pPr indent="-330200" lvl="6" marL="3200400" algn="l">
              <a:spcBef>
                <a:spcPts val="320"/>
              </a:spcBef>
              <a:spcAft>
                <a:spcPts val="0"/>
              </a:spcAft>
              <a:buClr>
                <a:schemeClr val="dk1"/>
              </a:buClr>
              <a:buSzPts val="1600"/>
              <a:buFont typeface="Times New Roman"/>
              <a:buChar char="»"/>
              <a:defRPr sz="1600"/>
            </a:lvl7pPr>
            <a:lvl8pPr indent="-330200" lvl="7" marL="3657600" algn="l">
              <a:spcBef>
                <a:spcPts val="320"/>
              </a:spcBef>
              <a:spcAft>
                <a:spcPts val="0"/>
              </a:spcAft>
              <a:buClr>
                <a:schemeClr val="dk1"/>
              </a:buClr>
              <a:buSzPts val="1600"/>
              <a:buFont typeface="Times New Roman"/>
              <a:buChar char="»"/>
              <a:defRPr sz="1600"/>
            </a:lvl8pPr>
            <a:lvl9pPr indent="-330200" lvl="8" marL="4114800" algn="l">
              <a:spcBef>
                <a:spcPts val="320"/>
              </a:spcBef>
              <a:spcAft>
                <a:spcPts val="0"/>
              </a:spcAft>
              <a:buClr>
                <a:schemeClr val="dk1"/>
              </a:buClr>
              <a:buSzPts val="1600"/>
              <a:buFont typeface="Times New Roman"/>
              <a:buChar char="»"/>
              <a:defRPr sz="1600"/>
            </a:lvl9pPr>
          </a:lstStyle>
          <a:p/>
        </p:txBody>
      </p:sp>
      <p:sp>
        <p:nvSpPr>
          <p:cNvPr id="85" name="Google Shape;85;p13"/>
          <p:cNvSpPr txBox="1"/>
          <p:nvPr>
            <p:ph idx="10" type="dt"/>
          </p:nvPr>
        </p:nvSpPr>
        <p:spPr>
          <a:xfrm>
            <a:off x="685800" y="6248400"/>
            <a:ext cx="1905000" cy="457200"/>
          </a:xfrm>
          <a:prstGeom prst="rect">
            <a:avLst/>
          </a:prstGeom>
          <a:noFill/>
          <a:ln>
            <a:noFill/>
          </a:ln>
        </p:spPr>
        <p:txBody>
          <a:bodyPr anchorCtr="0" anchor="t" bIns="46025" lIns="92075" spcFirstLastPara="1" rIns="92075" wrap="square" tIns="460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13"/>
          <p:cNvSpPr txBox="1"/>
          <p:nvPr>
            <p:ph idx="12" type="sldNum"/>
          </p:nvPr>
        </p:nvSpPr>
        <p:spPr>
          <a:xfrm>
            <a:off x="6553200" y="6248400"/>
            <a:ext cx="1905000" cy="457200"/>
          </a:xfrm>
          <a:prstGeom prst="rect">
            <a:avLst/>
          </a:prstGeom>
          <a:noFill/>
          <a:ln>
            <a:noFill/>
          </a:ln>
        </p:spPr>
        <p:txBody>
          <a:bodyPr anchorCtr="0" anchor="t" bIns="46025" lIns="92075" spcFirstLastPara="1" rIns="92075" wrap="square" tIns="46025">
            <a:noAutofit/>
          </a:bodyPr>
          <a:lstStyle>
            <a:lvl1pPr indent="0" lvl="0"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
        <p:nvSpPr>
          <p:cNvPr id="87" name="Google Shape;87;p13"/>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lvl1pPr lvl="0" algn="ctr">
              <a:lnSpc>
                <a:spcPct val="100000"/>
              </a:lnSpc>
              <a:spcBef>
                <a:spcPts val="0"/>
              </a:spcBef>
              <a:spcAft>
                <a:spcPts val="0"/>
              </a:spcAft>
              <a:buSzPts val="1400"/>
              <a:buNone/>
              <a:defRPr sz="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4" name="Shape 94"/>
        <p:cNvGrpSpPr/>
        <p:nvPr/>
      </p:nvGrpSpPr>
      <p:grpSpPr>
        <a:xfrm>
          <a:off x="0" y="0"/>
          <a:ext cx="0" cy="0"/>
          <a:chOff x="0" y="0"/>
          <a:chExt cx="0" cy="0"/>
        </a:xfrm>
      </p:grpSpPr>
      <p:sp>
        <p:nvSpPr>
          <p:cNvPr id="95" name="Google Shape;95;p15"/>
          <p:cNvSpPr txBox="1"/>
          <p:nvPr>
            <p:ph type="title"/>
          </p:nvPr>
        </p:nvSpPr>
        <p:spPr>
          <a:xfrm>
            <a:off x="685800" y="609600"/>
            <a:ext cx="7772400" cy="1143000"/>
          </a:xfrm>
          <a:prstGeom prst="rect">
            <a:avLst/>
          </a:prstGeom>
          <a:noFill/>
          <a:ln>
            <a:noFill/>
          </a:ln>
        </p:spPr>
        <p:txBody>
          <a:bodyPr anchorCtr="0" anchor="ctr" bIns="46025" lIns="92075" spcFirstLastPara="1" rIns="92075" wrap="square" tIns="4602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96" name="Google Shape;96;p15"/>
          <p:cNvSpPr txBox="1"/>
          <p:nvPr>
            <p:ph idx="10" type="dt"/>
          </p:nvPr>
        </p:nvSpPr>
        <p:spPr>
          <a:xfrm>
            <a:off x="685800" y="6248400"/>
            <a:ext cx="1905000" cy="457200"/>
          </a:xfrm>
          <a:prstGeom prst="rect">
            <a:avLst/>
          </a:prstGeom>
          <a:noFill/>
          <a:ln>
            <a:noFill/>
          </a:ln>
        </p:spPr>
        <p:txBody>
          <a:bodyPr anchorCtr="0" anchor="t" bIns="46025" lIns="92075" spcFirstLastPara="1" rIns="92075" wrap="square" tIns="460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15"/>
          <p:cNvSpPr txBox="1"/>
          <p:nvPr>
            <p:ph idx="12" type="sldNum"/>
          </p:nvPr>
        </p:nvSpPr>
        <p:spPr>
          <a:xfrm>
            <a:off x="6553200" y="6248400"/>
            <a:ext cx="1905000" cy="457200"/>
          </a:xfrm>
          <a:prstGeom prst="rect">
            <a:avLst/>
          </a:prstGeom>
          <a:noFill/>
          <a:ln>
            <a:noFill/>
          </a:ln>
        </p:spPr>
        <p:txBody>
          <a:bodyPr anchorCtr="0" anchor="t" bIns="46025" lIns="92075" spcFirstLastPara="1" rIns="92075" wrap="square" tIns="46025">
            <a:noAutofit/>
          </a:bodyPr>
          <a:lstStyle>
            <a:lvl1pPr indent="0" lvl="0"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
        <p:nvSpPr>
          <p:cNvPr id="98" name="Google Shape;98;p15"/>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lvl1pPr lvl="0" algn="ctr">
              <a:lnSpc>
                <a:spcPct val="100000"/>
              </a:lnSpc>
              <a:spcBef>
                <a:spcPts val="0"/>
              </a:spcBef>
              <a:spcAft>
                <a:spcPts val="0"/>
              </a:spcAft>
              <a:buSzPts val="1400"/>
              <a:buNone/>
              <a:defRPr sz="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05" name="Shape 105"/>
        <p:cNvGrpSpPr/>
        <p:nvPr/>
      </p:nvGrpSpPr>
      <p:grpSpPr>
        <a:xfrm>
          <a:off x="0" y="0"/>
          <a:ext cx="0" cy="0"/>
          <a:chOff x="0" y="0"/>
          <a:chExt cx="0" cy="0"/>
        </a:xfrm>
      </p:grpSpPr>
      <p:sp>
        <p:nvSpPr>
          <p:cNvPr id="106" name="Google Shape;106;p17"/>
          <p:cNvSpPr txBox="1"/>
          <p:nvPr>
            <p:ph type="title"/>
          </p:nvPr>
        </p:nvSpPr>
        <p:spPr>
          <a:xfrm>
            <a:off x="457200" y="273050"/>
            <a:ext cx="3008313" cy="1162050"/>
          </a:xfrm>
          <a:prstGeom prst="rect">
            <a:avLst/>
          </a:prstGeom>
          <a:noFill/>
          <a:ln>
            <a:noFill/>
          </a:ln>
        </p:spPr>
        <p:txBody>
          <a:bodyPr anchorCtr="0" anchor="b" bIns="46025" lIns="92075" spcFirstLastPara="1" rIns="92075" wrap="square" tIns="46025">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07" name="Google Shape;107;p17"/>
          <p:cNvSpPr txBox="1"/>
          <p:nvPr>
            <p:ph idx="1" type="body"/>
          </p:nvPr>
        </p:nvSpPr>
        <p:spPr>
          <a:xfrm>
            <a:off x="3575050" y="273050"/>
            <a:ext cx="5111750" cy="5853113"/>
          </a:xfrm>
          <a:prstGeom prst="rect">
            <a:avLst/>
          </a:prstGeom>
          <a:noFill/>
          <a:ln>
            <a:noFill/>
          </a:ln>
        </p:spPr>
        <p:txBody>
          <a:bodyPr anchorCtr="0" anchor="t" bIns="46025" lIns="92075" spcFirstLastPara="1" rIns="92075" wrap="square" tIns="46025">
            <a:noAutofit/>
          </a:bodyPr>
          <a:lstStyle>
            <a:lvl1pPr indent="-431800" lvl="0" marL="457200" algn="l">
              <a:spcBef>
                <a:spcPts val="640"/>
              </a:spcBef>
              <a:spcAft>
                <a:spcPts val="0"/>
              </a:spcAft>
              <a:buClr>
                <a:schemeClr val="dk1"/>
              </a:buClr>
              <a:buSzPts val="3200"/>
              <a:buFont typeface="Times New Roman"/>
              <a:buChar char="•"/>
              <a:defRPr sz="3200"/>
            </a:lvl1pPr>
            <a:lvl2pPr indent="-406400" lvl="1" marL="914400" algn="l">
              <a:spcBef>
                <a:spcPts val="560"/>
              </a:spcBef>
              <a:spcAft>
                <a:spcPts val="0"/>
              </a:spcAft>
              <a:buClr>
                <a:schemeClr val="dk1"/>
              </a:buClr>
              <a:buSzPts val="2800"/>
              <a:buFont typeface="Times New Roman"/>
              <a:buChar char="–"/>
              <a:defRPr sz="2800"/>
            </a:lvl2pPr>
            <a:lvl3pPr indent="-381000" lvl="2" marL="1371600" algn="l">
              <a:spcBef>
                <a:spcPts val="480"/>
              </a:spcBef>
              <a:spcAft>
                <a:spcPts val="0"/>
              </a:spcAft>
              <a:buClr>
                <a:schemeClr val="dk1"/>
              </a:buClr>
              <a:buSzPts val="2400"/>
              <a:buFont typeface="Times New Roman"/>
              <a:buChar char="•"/>
              <a:defRPr sz="2400"/>
            </a:lvl3pPr>
            <a:lvl4pPr indent="-355600" lvl="3" marL="1828800" algn="l">
              <a:spcBef>
                <a:spcPts val="400"/>
              </a:spcBef>
              <a:spcAft>
                <a:spcPts val="0"/>
              </a:spcAft>
              <a:buClr>
                <a:schemeClr val="dk1"/>
              </a:buClr>
              <a:buSzPts val="2000"/>
              <a:buFont typeface="Times New Roman"/>
              <a:buChar char="–"/>
              <a:defRPr sz="2000"/>
            </a:lvl4pPr>
            <a:lvl5pPr indent="-355600" lvl="4" marL="2286000" algn="l">
              <a:spcBef>
                <a:spcPts val="400"/>
              </a:spcBef>
              <a:spcAft>
                <a:spcPts val="0"/>
              </a:spcAft>
              <a:buClr>
                <a:schemeClr val="dk1"/>
              </a:buClr>
              <a:buSzPts val="2000"/>
              <a:buFont typeface="Times New Roman"/>
              <a:buChar char="»"/>
              <a:defRPr sz="2000"/>
            </a:lvl5pPr>
            <a:lvl6pPr indent="-355600" lvl="5" marL="2743200" algn="l">
              <a:spcBef>
                <a:spcPts val="400"/>
              </a:spcBef>
              <a:spcAft>
                <a:spcPts val="0"/>
              </a:spcAft>
              <a:buClr>
                <a:schemeClr val="dk1"/>
              </a:buClr>
              <a:buSzPts val="2000"/>
              <a:buFont typeface="Times New Roman"/>
              <a:buChar char="»"/>
              <a:defRPr sz="2000"/>
            </a:lvl6pPr>
            <a:lvl7pPr indent="-355600" lvl="6" marL="3200400" algn="l">
              <a:spcBef>
                <a:spcPts val="400"/>
              </a:spcBef>
              <a:spcAft>
                <a:spcPts val="0"/>
              </a:spcAft>
              <a:buClr>
                <a:schemeClr val="dk1"/>
              </a:buClr>
              <a:buSzPts val="2000"/>
              <a:buFont typeface="Times New Roman"/>
              <a:buChar char="»"/>
              <a:defRPr sz="2000"/>
            </a:lvl7pPr>
            <a:lvl8pPr indent="-355600" lvl="7" marL="3657600" algn="l">
              <a:spcBef>
                <a:spcPts val="400"/>
              </a:spcBef>
              <a:spcAft>
                <a:spcPts val="0"/>
              </a:spcAft>
              <a:buClr>
                <a:schemeClr val="dk1"/>
              </a:buClr>
              <a:buSzPts val="2000"/>
              <a:buFont typeface="Times New Roman"/>
              <a:buChar char="»"/>
              <a:defRPr sz="2000"/>
            </a:lvl8pPr>
            <a:lvl9pPr indent="-355600" lvl="8" marL="4114800" algn="l">
              <a:spcBef>
                <a:spcPts val="400"/>
              </a:spcBef>
              <a:spcAft>
                <a:spcPts val="0"/>
              </a:spcAft>
              <a:buClr>
                <a:schemeClr val="dk1"/>
              </a:buClr>
              <a:buSzPts val="2000"/>
              <a:buFont typeface="Times New Roman"/>
              <a:buChar char="»"/>
              <a:defRPr sz="2000"/>
            </a:lvl9pPr>
          </a:lstStyle>
          <a:p/>
        </p:txBody>
      </p:sp>
      <p:sp>
        <p:nvSpPr>
          <p:cNvPr id="108" name="Google Shape;108;p17"/>
          <p:cNvSpPr txBox="1"/>
          <p:nvPr>
            <p:ph idx="2" type="body"/>
          </p:nvPr>
        </p:nvSpPr>
        <p:spPr>
          <a:xfrm>
            <a:off x="457200" y="1435100"/>
            <a:ext cx="3008313" cy="4691063"/>
          </a:xfrm>
          <a:prstGeom prst="rect">
            <a:avLst/>
          </a:prstGeom>
          <a:noFill/>
          <a:ln>
            <a:noFill/>
          </a:ln>
        </p:spPr>
        <p:txBody>
          <a:bodyPr anchorCtr="0" anchor="t" bIns="46025" lIns="92075" spcFirstLastPara="1" rIns="92075" wrap="square" tIns="46025">
            <a:noAutofit/>
          </a:bodyPr>
          <a:lstStyle>
            <a:lvl1pPr indent="-228600" lvl="0" marL="457200" algn="l">
              <a:spcBef>
                <a:spcPts val="280"/>
              </a:spcBef>
              <a:spcAft>
                <a:spcPts val="0"/>
              </a:spcAft>
              <a:buClr>
                <a:schemeClr val="dk1"/>
              </a:buClr>
              <a:buSzPts val="1400"/>
              <a:buFont typeface="Times New Roman"/>
              <a:buNone/>
              <a:defRPr sz="1400"/>
            </a:lvl1pPr>
            <a:lvl2pPr indent="-228600" lvl="1" marL="914400" algn="l">
              <a:spcBef>
                <a:spcPts val="240"/>
              </a:spcBef>
              <a:spcAft>
                <a:spcPts val="0"/>
              </a:spcAft>
              <a:buClr>
                <a:schemeClr val="dk1"/>
              </a:buClr>
              <a:buSzPts val="1200"/>
              <a:buFont typeface="Times New Roman"/>
              <a:buNone/>
              <a:defRPr sz="1200"/>
            </a:lvl2pPr>
            <a:lvl3pPr indent="-228600" lvl="2" marL="1371600" algn="l">
              <a:spcBef>
                <a:spcPts val="200"/>
              </a:spcBef>
              <a:spcAft>
                <a:spcPts val="0"/>
              </a:spcAft>
              <a:buClr>
                <a:schemeClr val="dk1"/>
              </a:buClr>
              <a:buSzPts val="1000"/>
              <a:buFont typeface="Times New Roman"/>
              <a:buNone/>
              <a:defRPr sz="1000"/>
            </a:lvl3pPr>
            <a:lvl4pPr indent="-228600" lvl="3" marL="1828800" algn="l">
              <a:spcBef>
                <a:spcPts val="180"/>
              </a:spcBef>
              <a:spcAft>
                <a:spcPts val="0"/>
              </a:spcAft>
              <a:buClr>
                <a:schemeClr val="dk1"/>
              </a:buClr>
              <a:buSzPts val="900"/>
              <a:buFont typeface="Times New Roman"/>
              <a:buNone/>
              <a:defRPr sz="900"/>
            </a:lvl4pPr>
            <a:lvl5pPr indent="-228600" lvl="4" marL="2286000" algn="l">
              <a:spcBef>
                <a:spcPts val="180"/>
              </a:spcBef>
              <a:spcAft>
                <a:spcPts val="0"/>
              </a:spcAft>
              <a:buClr>
                <a:schemeClr val="dk1"/>
              </a:buClr>
              <a:buSzPts val="900"/>
              <a:buFont typeface="Times New Roman"/>
              <a:buNone/>
              <a:defRPr sz="900"/>
            </a:lvl5pPr>
            <a:lvl6pPr indent="-228600" lvl="5" marL="2743200" algn="l">
              <a:spcBef>
                <a:spcPts val="180"/>
              </a:spcBef>
              <a:spcAft>
                <a:spcPts val="0"/>
              </a:spcAft>
              <a:buClr>
                <a:schemeClr val="dk1"/>
              </a:buClr>
              <a:buSzPts val="900"/>
              <a:buFont typeface="Times New Roman"/>
              <a:buNone/>
              <a:defRPr sz="900"/>
            </a:lvl6pPr>
            <a:lvl7pPr indent="-228600" lvl="6" marL="3200400" algn="l">
              <a:spcBef>
                <a:spcPts val="180"/>
              </a:spcBef>
              <a:spcAft>
                <a:spcPts val="0"/>
              </a:spcAft>
              <a:buClr>
                <a:schemeClr val="dk1"/>
              </a:buClr>
              <a:buSzPts val="900"/>
              <a:buFont typeface="Times New Roman"/>
              <a:buNone/>
              <a:defRPr sz="900"/>
            </a:lvl7pPr>
            <a:lvl8pPr indent="-228600" lvl="7" marL="3657600" algn="l">
              <a:spcBef>
                <a:spcPts val="180"/>
              </a:spcBef>
              <a:spcAft>
                <a:spcPts val="0"/>
              </a:spcAft>
              <a:buClr>
                <a:schemeClr val="dk1"/>
              </a:buClr>
              <a:buSzPts val="900"/>
              <a:buFont typeface="Times New Roman"/>
              <a:buNone/>
              <a:defRPr sz="900"/>
            </a:lvl8pPr>
            <a:lvl9pPr indent="-228600" lvl="8" marL="4114800" algn="l">
              <a:spcBef>
                <a:spcPts val="180"/>
              </a:spcBef>
              <a:spcAft>
                <a:spcPts val="0"/>
              </a:spcAft>
              <a:buClr>
                <a:schemeClr val="dk1"/>
              </a:buClr>
              <a:buSzPts val="900"/>
              <a:buFont typeface="Times New Roman"/>
              <a:buNone/>
              <a:defRPr sz="900"/>
            </a:lvl9pPr>
          </a:lstStyle>
          <a:p/>
        </p:txBody>
      </p:sp>
      <p:sp>
        <p:nvSpPr>
          <p:cNvPr id="109" name="Google Shape;109;p17"/>
          <p:cNvSpPr txBox="1"/>
          <p:nvPr>
            <p:ph idx="10" type="dt"/>
          </p:nvPr>
        </p:nvSpPr>
        <p:spPr>
          <a:xfrm>
            <a:off x="685800" y="6248400"/>
            <a:ext cx="1905000" cy="457200"/>
          </a:xfrm>
          <a:prstGeom prst="rect">
            <a:avLst/>
          </a:prstGeom>
          <a:noFill/>
          <a:ln>
            <a:noFill/>
          </a:ln>
        </p:spPr>
        <p:txBody>
          <a:bodyPr anchorCtr="0" anchor="t" bIns="46025" lIns="92075" spcFirstLastPara="1" rIns="92075" wrap="square" tIns="460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0" name="Google Shape;110;p17"/>
          <p:cNvSpPr txBox="1"/>
          <p:nvPr>
            <p:ph idx="12" type="sldNum"/>
          </p:nvPr>
        </p:nvSpPr>
        <p:spPr>
          <a:xfrm>
            <a:off x="6553200" y="6248400"/>
            <a:ext cx="1905000" cy="457200"/>
          </a:xfrm>
          <a:prstGeom prst="rect">
            <a:avLst/>
          </a:prstGeom>
          <a:noFill/>
          <a:ln>
            <a:noFill/>
          </a:ln>
        </p:spPr>
        <p:txBody>
          <a:bodyPr anchorCtr="0" anchor="t" bIns="46025" lIns="92075" spcFirstLastPara="1" rIns="92075" wrap="square" tIns="46025">
            <a:noAutofit/>
          </a:bodyPr>
          <a:lstStyle>
            <a:lvl1pPr indent="0" lvl="0"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
        <p:nvSpPr>
          <p:cNvPr id="111" name="Google Shape;111;p17"/>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lvl1pPr lvl="0" algn="ctr">
              <a:lnSpc>
                <a:spcPct val="100000"/>
              </a:lnSpc>
              <a:spcBef>
                <a:spcPts val="0"/>
              </a:spcBef>
              <a:spcAft>
                <a:spcPts val="0"/>
              </a:spcAft>
              <a:buSzPts val="1400"/>
              <a:buNone/>
              <a:defRPr sz="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18" name="Shape 118"/>
        <p:cNvGrpSpPr/>
        <p:nvPr/>
      </p:nvGrpSpPr>
      <p:grpSpPr>
        <a:xfrm>
          <a:off x="0" y="0"/>
          <a:ext cx="0" cy="0"/>
          <a:chOff x="0" y="0"/>
          <a:chExt cx="0" cy="0"/>
        </a:xfrm>
      </p:grpSpPr>
      <p:sp>
        <p:nvSpPr>
          <p:cNvPr id="119" name="Google Shape;119;p19"/>
          <p:cNvSpPr txBox="1"/>
          <p:nvPr>
            <p:ph type="title"/>
          </p:nvPr>
        </p:nvSpPr>
        <p:spPr>
          <a:xfrm>
            <a:off x="1792288" y="4800600"/>
            <a:ext cx="5486400" cy="566738"/>
          </a:xfrm>
          <a:prstGeom prst="rect">
            <a:avLst/>
          </a:prstGeom>
          <a:noFill/>
          <a:ln>
            <a:noFill/>
          </a:ln>
        </p:spPr>
        <p:txBody>
          <a:bodyPr anchorCtr="0" anchor="b" bIns="46025" lIns="92075" spcFirstLastPara="1" rIns="92075" wrap="square" tIns="46025">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20" name="Google Shape;120;p19"/>
          <p:cNvSpPr/>
          <p:nvPr>
            <p:ph idx="2" type="pic"/>
          </p:nvPr>
        </p:nvSpPr>
        <p:spPr>
          <a:xfrm>
            <a:off x="1792288" y="612775"/>
            <a:ext cx="5486400" cy="4114800"/>
          </a:xfrm>
          <a:prstGeom prst="rect">
            <a:avLst/>
          </a:prstGeom>
          <a:noFill/>
          <a:ln>
            <a:noFill/>
          </a:ln>
        </p:spPr>
      </p:sp>
      <p:sp>
        <p:nvSpPr>
          <p:cNvPr id="121" name="Google Shape;121;p19"/>
          <p:cNvSpPr txBox="1"/>
          <p:nvPr>
            <p:ph idx="1" type="body"/>
          </p:nvPr>
        </p:nvSpPr>
        <p:spPr>
          <a:xfrm>
            <a:off x="1792288" y="5367338"/>
            <a:ext cx="5486400" cy="804862"/>
          </a:xfrm>
          <a:prstGeom prst="rect">
            <a:avLst/>
          </a:prstGeom>
          <a:noFill/>
          <a:ln>
            <a:noFill/>
          </a:ln>
        </p:spPr>
        <p:txBody>
          <a:bodyPr anchorCtr="0" anchor="t" bIns="46025" lIns="92075" spcFirstLastPara="1" rIns="92075" wrap="square" tIns="46025">
            <a:noAutofit/>
          </a:bodyPr>
          <a:lstStyle>
            <a:lvl1pPr indent="-228600" lvl="0" marL="457200" algn="l">
              <a:spcBef>
                <a:spcPts val="280"/>
              </a:spcBef>
              <a:spcAft>
                <a:spcPts val="0"/>
              </a:spcAft>
              <a:buClr>
                <a:schemeClr val="dk1"/>
              </a:buClr>
              <a:buSzPts val="1400"/>
              <a:buFont typeface="Times New Roman"/>
              <a:buNone/>
              <a:defRPr sz="1400"/>
            </a:lvl1pPr>
            <a:lvl2pPr indent="-228600" lvl="1" marL="914400" algn="l">
              <a:spcBef>
                <a:spcPts val="240"/>
              </a:spcBef>
              <a:spcAft>
                <a:spcPts val="0"/>
              </a:spcAft>
              <a:buClr>
                <a:schemeClr val="dk1"/>
              </a:buClr>
              <a:buSzPts val="1200"/>
              <a:buFont typeface="Times New Roman"/>
              <a:buNone/>
              <a:defRPr sz="1200"/>
            </a:lvl2pPr>
            <a:lvl3pPr indent="-228600" lvl="2" marL="1371600" algn="l">
              <a:spcBef>
                <a:spcPts val="200"/>
              </a:spcBef>
              <a:spcAft>
                <a:spcPts val="0"/>
              </a:spcAft>
              <a:buClr>
                <a:schemeClr val="dk1"/>
              </a:buClr>
              <a:buSzPts val="1000"/>
              <a:buFont typeface="Times New Roman"/>
              <a:buNone/>
              <a:defRPr sz="1000"/>
            </a:lvl3pPr>
            <a:lvl4pPr indent="-228600" lvl="3" marL="1828800" algn="l">
              <a:spcBef>
                <a:spcPts val="180"/>
              </a:spcBef>
              <a:spcAft>
                <a:spcPts val="0"/>
              </a:spcAft>
              <a:buClr>
                <a:schemeClr val="dk1"/>
              </a:buClr>
              <a:buSzPts val="900"/>
              <a:buFont typeface="Times New Roman"/>
              <a:buNone/>
              <a:defRPr sz="900"/>
            </a:lvl4pPr>
            <a:lvl5pPr indent="-228600" lvl="4" marL="2286000" algn="l">
              <a:spcBef>
                <a:spcPts val="180"/>
              </a:spcBef>
              <a:spcAft>
                <a:spcPts val="0"/>
              </a:spcAft>
              <a:buClr>
                <a:schemeClr val="dk1"/>
              </a:buClr>
              <a:buSzPts val="900"/>
              <a:buFont typeface="Times New Roman"/>
              <a:buNone/>
              <a:defRPr sz="900"/>
            </a:lvl5pPr>
            <a:lvl6pPr indent="-228600" lvl="5" marL="2743200" algn="l">
              <a:spcBef>
                <a:spcPts val="180"/>
              </a:spcBef>
              <a:spcAft>
                <a:spcPts val="0"/>
              </a:spcAft>
              <a:buClr>
                <a:schemeClr val="dk1"/>
              </a:buClr>
              <a:buSzPts val="900"/>
              <a:buFont typeface="Times New Roman"/>
              <a:buNone/>
              <a:defRPr sz="900"/>
            </a:lvl6pPr>
            <a:lvl7pPr indent="-228600" lvl="6" marL="3200400" algn="l">
              <a:spcBef>
                <a:spcPts val="180"/>
              </a:spcBef>
              <a:spcAft>
                <a:spcPts val="0"/>
              </a:spcAft>
              <a:buClr>
                <a:schemeClr val="dk1"/>
              </a:buClr>
              <a:buSzPts val="900"/>
              <a:buFont typeface="Times New Roman"/>
              <a:buNone/>
              <a:defRPr sz="900"/>
            </a:lvl7pPr>
            <a:lvl8pPr indent="-228600" lvl="7" marL="3657600" algn="l">
              <a:spcBef>
                <a:spcPts val="180"/>
              </a:spcBef>
              <a:spcAft>
                <a:spcPts val="0"/>
              </a:spcAft>
              <a:buClr>
                <a:schemeClr val="dk1"/>
              </a:buClr>
              <a:buSzPts val="900"/>
              <a:buFont typeface="Times New Roman"/>
              <a:buNone/>
              <a:defRPr sz="900"/>
            </a:lvl8pPr>
            <a:lvl9pPr indent="-228600" lvl="8" marL="4114800" algn="l">
              <a:spcBef>
                <a:spcPts val="180"/>
              </a:spcBef>
              <a:spcAft>
                <a:spcPts val="0"/>
              </a:spcAft>
              <a:buClr>
                <a:schemeClr val="dk1"/>
              </a:buClr>
              <a:buSzPts val="900"/>
              <a:buFont typeface="Times New Roman"/>
              <a:buNone/>
              <a:defRPr sz="900"/>
            </a:lvl9pPr>
          </a:lstStyle>
          <a:p/>
        </p:txBody>
      </p:sp>
      <p:sp>
        <p:nvSpPr>
          <p:cNvPr id="122" name="Google Shape;122;p19"/>
          <p:cNvSpPr txBox="1"/>
          <p:nvPr>
            <p:ph idx="10" type="dt"/>
          </p:nvPr>
        </p:nvSpPr>
        <p:spPr>
          <a:xfrm>
            <a:off x="685800" y="6248400"/>
            <a:ext cx="1905000" cy="457200"/>
          </a:xfrm>
          <a:prstGeom prst="rect">
            <a:avLst/>
          </a:prstGeom>
          <a:noFill/>
          <a:ln>
            <a:noFill/>
          </a:ln>
        </p:spPr>
        <p:txBody>
          <a:bodyPr anchorCtr="0" anchor="t" bIns="46025" lIns="92075" spcFirstLastPara="1" rIns="92075" wrap="square" tIns="460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3" name="Google Shape;123;p19"/>
          <p:cNvSpPr txBox="1"/>
          <p:nvPr>
            <p:ph idx="12" type="sldNum"/>
          </p:nvPr>
        </p:nvSpPr>
        <p:spPr>
          <a:xfrm>
            <a:off x="6553200" y="6248400"/>
            <a:ext cx="1905000" cy="457200"/>
          </a:xfrm>
          <a:prstGeom prst="rect">
            <a:avLst/>
          </a:prstGeom>
          <a:noFill/>
          <a:ln>
            <a:noFill/>
          </a:ln>
        </p:spPr>
        <p:txBody>
          <a:bodyPr anchorCtr="0" anchor="t" bIns="46025" lIns="92075" spcFirstLastPara="1" rIns="92075" wrap="square" tIns="46025">
            <a:noAutofit/>
          </a:bodyPr>
          <a:lstStyle>
            <a:lvl1pPr indent="0" lvl="0"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
        <p:nvSpPr>
          <p:cNvPr id="124" name="Google Shape;124;p19"/>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lvl1pPr lvl="0" algn="ctr">
              <a:lnSpc>
                <a:spcPct val="100000"/>
              </a:lnSpc>
              <a:spcBef>
                <a:spcPts val="0"/>
              </a:spcBef>
              <a:spcAft>
                <a:spcPts val="0"/>
              </a:spcAft>
              <a:buSzPts val="1400"/>
              <a:buNone/>
              <a:defRPr sz="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6.xml"/></Relationships>
</file>

<file path=ppt/slideMasters/_rels/slideMaster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theme" Target="../theme/theme9.xml"/></Relationships>
</file>

<file path=ppt/slideMasters/_rels/slideMaster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theme" Target="../theme/theme10.xml"/></Relationships>
</file>

<file path=ppt/slideMasters/_rels/slideMaster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theme" Target="../theme/theme7.xml"/></Relationships>
</file>

<file path=ppt/slideMasters/_rels/slideMaster2.xml.rels><?xml version="1.0" encoding="UTF-8" standalone="yes"?><Relationships xmlns="http://schemas.openxmlformats.org/package/2006/relationships"><Relationship Id="rId1" Type="http://schemas.openxmlformats.org/officeDocument/2006/relationships/theme" Target="../theme/theme4.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theme" Target="../theme/theme12.xml"/></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theme" Target="../theme/theme11.xml"/></Relationships>
</file>

<file path=ppt/slideMasters/_rels/slideMaster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theme" Target="../theme/theme3.xml"/></Relationships>
</file>

<file path=ppt/slideMasters/_rels/slideMaster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theme" Target="../theme/theme13.xml"/></Relationships>
</file>

<file path=ppt/slideMasters/_rels/slideMaster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theme" Target="../theme/theme2.xml"/></Relationships>
</file>

<file path=ppt/slideMasters/_rels/slideMaster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theme" Target="../theme/theme5.xml"/></Relationships>
</file>

<file path=ppt/slideMasters/_rels/slideMaster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 name="Shape 8"/>
        <p:cNvGrpSpPr/>
        <p:nvPr/>
      </p:nvGrpSpPr>
      <p:grpSpPr>
        <a:xfrm>
          <a:off x="0" y="0"/>
          <a:ext cx="0" cy="0"/>
          <a:chOff x="0" y="0"/>
          <a:chExt cx="0" cy="0"/>
        </a:xfrm>
      </p:grpSpPr>
      <p:sp>
        <p:nvSpPr>
          <p:cNvPr id="9" name="Google Shape;9;p1"/>
          <p:cNvSpPr txBox="1"/>
          <p:nvPr>
            <p:ph type="title"/>
          </p:nvPr>
        </p:nvSpPr>
        <p:spPr>
          <a:xfrm>
            <a:off x="685800" y="609600"/>
            <a:ext cx="7772400" cy="1143000"/>
          </a:xfrm>
          <a:prstGeom prst="rect">
            <a:avLst/>
          </a:prstGeom>
          <a:noFill/>
          <a:ln>
            <a:noFill/>
          </a:ln>
        </p:spPr>
        <p:txBody>
          <a:bodyPr anchorCtr="0" anchor="ctr" bIns="46025" lIns="92075" spcFirstLastPara="1" rIns="92075" wrap="square" tIns="46025">
            <a:noAutofit/>
          </a:bodyPr>
          <a:lstStyle>
            <a:lvl1pPr lv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10" name="Google Shape;10;p1"/>
          <p:cNvSpPr txBox="1"/>
          <p:nvPr>
            <p:ph idx="1" type="body"/>
          </p:nvPr>
        </p:nvSpPr>
        <p:spPr>
          <a:xfrm>
            <a:off x="685800" y="1981200"/>
            <a:ext cx="7772400" cy="4114800"/>
          </a:xfrm>
          <a:prstGeom prst="rect">
            <a:avLst/>
          </a:prstGeom>
          <a:noFill/>
          <a:ln>
            <a:noFill/>
          </a:ln>
        </p:spPr>
        <p:txBody>
          <a:bodyPr anchorCtr="0" anchor="t" bIns="46025" lIns="92075" spcFirstLastPara="1" rIns="92075" wrap="square" tIns="46025">
            <a:noAutofit/>
          </a:bodyPr>
          <a:lstStyle>
            <a:lvl1pPr indent="-431800" lvl="0" marL="457200" marR="0" rtl="0" algn="l">
              <a:spcBef>
                <a:spcPts val="640"/>
              </a:spcBef>
              <a:spcAft>
                <a:spcPts val="0"/>
              </a:spcAft>
              <a:buClr>
                <a:schemeClr val="dk1"/>
              </a:buClr>
              <a:buSzPts val="3200"/>
              <a:buFont typeface="Times New Roman"/>
              <a:buChar char="•"/>
              <a:defRPr b="0" i="0" sz="3200" u="none" cap="none" strike="noStrike">
                <a:solidFill>
                  <a:schemeClr val="dk1"/>
                </a:solidFill>
                <a:latin typeface="Times New Roman"/>
                <a:ea typeface="Times New Roman"/>
                <a:cs typeface="Times New Roman"/>
                <a:sym typeface="Times New Roman"/>
              </a:defRPr>
            </a:lvl1pPr>
            <a:lvl2pPr indent="-406400" lvl="1" marL="914400" marR="0" rtl="0" algn="l">
              <a:spcBef>
                <a:spcPts val="560"/>
              </a:spcBef>
              <a:spcAft>
                <a:spcPts val="0"/>
              </a:spcAft>
              <a:buClr>
                <a:schemeClr val="dk1"/>
              </a:buClr>
              <a:buSzPts val="2800"/>
              <a:buFont typeface="Times New Roman"/>
              <a:buChar char="–"/>
              <a:defRPr b="0" i="0" sz="2800" u="none" cap="none" strike="noStrike">
                <a:solidFill>
                  <a:schemeClr val="dk1"/>
                </a:solidFill>
                <a:latin typeface="Times New Roman"/>
                <a:ea typeface="Times New Roman"/>
                <a:cs typeface="Times New Roman"/>
                <a:sym typeface="Times New Roman"/>
              </a:defRPr>
            </a:lvl2pPr>
            <a:lvl3pPr indent="-381000" lvl="2" marL="1371600" marR="0" rtl="0" algn="l">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3pPr>
            <a:lvl4pPr indent="-355600" lvl="3" marL="1828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11" name="Google Shape;11;p1"/>
          <p:cNvSpPr txBox="1"/>
          <p:nvPr>
            <p:ph idx="10" type="dt"/>
          </p:nvPr>
        </p:nvSpPr>
        <p:spPr>
          <a:xfrm>
            <a:off x="685800" y="6248400"/>
            <a:ext cx="1905000" cy="457200"/>
          </a:xfrm>
          <a:prstGeom prst="rect">
            <a:avLst/>
          </a:prstGeom>
          <a:noFill/>
          <a:ln>
            <a:noFill/>
          </a:ln>
        </p:spPr>
        <p:txBody>
          <a:bodyPr anchorCtr="0" anchor="t" bIns="46025" lIns="92075" spcFirstLastPara="1" rIns="92075" wrap="square" tIns="46025">
            <a:noAutofit/>
          </a:bodyPr>
          <a:lstStyle>
            <a:lvl1pPr lvl="0" marR="0" rtl="0" algn="l">
              <a:lnSpc>
                <a:spcPct val="100000"/>
              </a:lnSpc>
              <a:spcBef>
                <a:spcPts val="0"/>
              </a:spcBef>
              <a:spcAft>
                <a:spcPts val="0"/>
              </a:spcAft>
              <a:buSzPts val="1400"/>
              <a:buNone/>
              <a:defRPr b="1" i="0" sz="2800" u="none" cap="none" strike="noStrike">
                <a:solidFill>
                  <a:schemeClr val="dk1"/>
                </a:solidFill>
                <a:latin typeface="Tahoma"/>
                <a:ea typeface="Tahoma"/>
                <a:cs typeface="Tahoma"/>
                <a:sym typeface="Tahoma"/>
              </a:defRPr>
            </a:lvl1pPr>
            <a:lvl2pPr lvl="1" marR="0" rtl="0" algn="l">
              <a:lnSpc>
                <a:spcPct val="100000"/>
              </a:lnSpc>
              <a:spcBef>
                <a:spcPts val="0"/>
              </a:spcBef>
              <a:spcAft>
                <a:spcPts val="0"/>
              </a:spcAft>
              <a:buSzPts val="1400"/>
              <a:buNone/>
              <a:defRPr b="1" i="0" sz="28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1" i="0" sz="28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1" i="0" sz="28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1" i="0" sz="28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1" i="0" sz="28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1" i="0" sz="28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1" i="0" sz="28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1" i="0" sz="2800" u="none" cap="none" strike="noStrike">
                <a:solidFill>
                  <a:schemeClr val="dk1"/>
                </a:solidFill>
                <a:latin typeface="Tahoma"/>
                <a:ea typeface="Tahoma"/>
                <a:cs typeface="Tahoma"/>
                <a:sym typeface="Tahoma"/>
              </a:defRPr>
            </a:lvl9pPr>
          </a:lstStyle>
          <a:p/>
        </p:txBody>
      </p:sp>
      <p:sp>
        <p:nvSpPr>
          <p:cNvPr id="12" name="Google Shape;12;p1"/>
          <p:cNvSpPr txBox="1"/>
          <p:nvPr>
            <p:ph idx="12" type="sldNum"/>
          </p:nvPr>
        </p:nvSpPr>
        <p:spPr>
          <a:xfrm>
            <a:off x="6553200" y="6248400"/>
            <a:ext cx="1905000" cy="457200"/>
          </a:xfrm>
          <a:prstGeom prst="rect">
            <a:avLst/>
          </a:prstGeom>
          <a:noFill/>
          <a:ln>
            <a:noFill/>
          </a:ln>
        </p:spPr>
        <p:txBody>
          <a:bodyPr anchorCtr="0" anchor="t" bIns="46025" lIns="92075" spcFirstLastPara="1" rIns="92075" wrap="square" tIns="46025">
            <a:noAutofit/>
          </a:bodyPr>
          <a:lstStyle>
            <a:lvl1pPr indent="0" lvl="0"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
        <p:nvSpPr>
          <p:cNvPr id="13" name="Google Shape;13;p1"/>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lvl1pPr lvl="0" marR="0" rtl="0" algn="ctr">
              <a:lnSpc>
                <a:spcPct val="100000"/>
              </a:lnSpc>
              <a:spcBef>
                <a:spcPts val="0"/>
              </a:spcBef>
              <a:spcAft>
                <a:spcPts val="0"/>
              </a:spcAft>
              <a:buSzPts val="1400"/>
              <a:buNone/>
              <a:defRPr b="1" i="0" sz="800" u="none" cap="none" strike="noStrike">
                <a:solidFill>
                  <a:schemeClr val="dk1"/>
                </a:solidFill>
                <a:latin typeface="Tahoma"/>
                <a:ea typeface="Tahoma"/>
                <a:cs typeface="Tahoma"/>
                <a:sym typeface="Tahoma"/>
              </a:defRPr>
            </a:lvl1pPr>
            <a:lvl2pPr lvl="1" marR="0" rtl="0" algn="l">
              <a:lnSpc>
                <a:spcPct val="100000"/>
              </a:lnSpc>
              <a:spcBef>
                <a:spcPts val="0"/>
              </a:spcBef>
              <a:spcAft>
                <a:spcPts val="0"/>
              </a:spcAft>
              <a:buSzPts val="1400"/>
              <a:buNone/>
              <a:defRPr b="1" i="0" sz="28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1" i="0" sz="28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1" i="0" sz="28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1" i="0" sz="28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1" i="0" sz="28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1" i="0" sz="28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1" i="0" sz="28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1" i="0" sz="2800" u="none" cap="none" strike="noStrike">
                <a:solidFill>
                  <a:schemeClr val="dk1"/>
                </a:solidFill>
                <a:latin typeface="Tahoma"/>
                <a:ea typeface="Tahoma"/>
                <a:cs typeface="Tahoma"/>
                <a:sym typeface="Tahoma"/>
              </a:defRPr>
            </a:lvl9pPr>
          </a:lstStyle>
          <a:p/>
        </p:txBody>
      </p:sp>
    </p:spTree>
  </p:cSld>
  <p:clrMap accent1="accent1" accent2="accent2" accent3="accent3" accent4="accent4" accent5="accent5" accent6="accent6" bg1="lt1" bg2="dk2" tx1="dk1" tx2="lt2" folHlink="folHlink" hlink="hlink"/>
  <p:sldLayoutIdLst>
    <p:sldLayoutId id="2147483648"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0.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2" name="Shape 112"/>
        <p:cNvGrpSpPr/>
        <p:nvPr/>
      </p:nvGrpSpPr>
      <p:grpSpPr>
        <a:xfrm>
          <a:off x="0" y="0"/>
          <a:ext cx="0" cy="0"/>
          <a:chOff x="0" y="0"/>
          <a:chExt cx="0" cy="0"/>
        </a:xfrm>
      </p:grpSpPr>
      <p:sp>
        <p:nvSpPr>
          <p:cNvPr id="113" name="Google Shape;113;p18"/>
          <p:cNvSpPr txBox="1"/>
          <p:nvPr>
            <p:ph type="title"/>
          </p:nvPr>
        </p:nvSpPr>
        <p:spPr>
          <a:xfrm>
            <a:off x="685800" y="609600"/>
            <a:ext cx="7772400" cy="1143000"/>
          </a:xfrm>
          <a:prstGeom prst="rect">
            <a:avLst/>
          </a:prstGeom>
          <a:noFill/>
          <a:ln>
            <a:noFill/>
          </a:ln>
        </p:spPr>
        <p:txBody>
          <a:bodyPr anchorCtr="0" anchor="ctr" bIns="46025" lIns="92075" spcFirstLastPara="1" rIns="92075" wrap="square" tIns="46025">
            <a:noAutofit/>
          </a:bodyPr>
          <a:lstStyle>
            <a:lvl1pPr lv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114" name="Google Shape;114;p18"/>
          <p:cNvSpPr txBox="1"/>
          <p:nvPr>
            <p:ph idx="1" type="body"/>
          </p:nvPr>
        </p:nvSpPr>
        <p:spPr>
          <a:xfrm>
            <a:off x="685800" y="1981200"/>
            <a:ext cx="7772400" cy="4114800"/>
          </a:xfrm>
          <a:prstGeom prst="rect">
            <a:avLst/>
          </a:prstGeom>
          <a:noFill/>
          <a:ln>
            <a:noFill/>
          </a:ln>
        </p:spPr>
        <p:txBody>
          <a:bodyPr anchorCtr="0" anchor="t" bIns="46025" lIns="92075" spcFirstLastPara="1" rIns="92075" wrap="square" tIns="46025">
            <a:noAutofit/>
          </a:bodyPr>
          <a:lstStyle>
            <a:lvl1pPr indent="-431800" lvl="0" marL="457200" marR="0" rtl="0" algn="l">
              <a:spcBef>
                <a:spcPts val="640"/>
              </a:spcBef>
              <a:spcAft>
                <a:spcPts val="0"/>
              </a:spcAft>
              <a:buClr>
                <a:schemeClr val="dk1"/>
              </a:buClr>
              <a:buSzPts val="3200"/>
              <a:buFont typeface="Times New Roman"/>
              <a:buChar char="•"/>
              <a:defRPr b="0" i="0" sz="3200" u="none" cap="none" strike="noStrike">
                <a:solidFill>
                  <a:schemeClr val="dk1"/>
                </a:solidFill>
                <a:latin typeface="Times New Roman"/>
                <a:ea typeface="Times New Roman"/>
                <a:cs typeface="Times New Roman"/>
                <a:sym typeface="Times New Roman"/>
              </a:defRPr>
            </a:lvl1pPr>
            <a:lvl2pPr indent="-406400" lvl="1" marL="914400" marR="0" rtl="0" algn="l">
              <a:spcBef>
                <a:spcPts val="560"/>
              </a:spcBef>
              <a:spcAft>
                <a:spcPts val="0"/>
              </a:spcAft>
              <a:buClr>
                <a:schemeClr val="dk1"/>
              </a:buClr>
              <a:buSzPts val="2800"/>
              <a:buFont typeface="Times New Roman"/>
              <a:buChar char="–"/>
              <a:defRPr b="0" i="0" sz="2800" u="none" cap="none" strike="noStrike">
                <a:solidFill>
                  <a:schemeClr val="dk1"/>
                </a:solidFill>
                <a:latin typeface="Times New Roman"/>
                <a:ea typeface="Times New Roman"/>
                <a:cs typeface="Times New Roman"/>
                <a:sym typeface="Times New Roman"/>
              </a:defRPr>
            </a:lvl2pPr>
            <a:lvl3pPr indent="-381000" lvl="2" marL="1371600" marR="0" rtl="0" algn="l">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3pPr>
            <a:lvl4pPr indent="-355600" lvl="3" marL="1828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115" name="Google Shape;115;p18"/>
          <p:cNvSpPr txBox="1"/>
          <p:nvPr>
            <p:ph idx="10" type="dt"/>
          </p:nvPr>
        </p:nvSpPr>
        <p:spPr>
          <a:xfrm>
            <a:off x="685800" y="6248400"/>
            <a:ext cx="1905000" cy="457200"/>
          </a:xfrm>
          <a:prstGeom prst="rect">
            <a:avLst/>
          </a:prstGeom>
          <a:noFill/>
          <a:ln>
            <a:noFill/>
          </a:ln>
        </p:spPr>
        <p:txBody>
          <a:bodyPr anchorCtr="0" anchor="t" bIns="46025" lIns="92075" spcFirstLastPara="1" rIns="92075" wrap="square" tIns="46025">
            <a:noAutofit/>
          </a:bodyPr>
          <a:lstStyle>
            <a:lvl1pPr lvl="0" marR="0" rtl="0" algn="l">
              <a:lnSpc>
                <a:spcPct val="100000"/>
              </a:lnSpc>
              <a:spcBef>
                <a:spcPts val="0"/>
              </a:spcBef>
              <a:spcAft>
                <a:spcPts val="0"/>
              </a:spcAft>
              <a:buSzPts val="1400"/>
              <a:buNone/>
              <a:defRPr b="1" i="0" sz="2800" u="none">
                <a:solidFill>
                  <a:schemeClr val="dk1"/>
                </a:solidFill>
                <a:latin typeface="Tahoma"/>
                <a:ea typeface="Tahoma"/>
                <a:cs typeface="Tahoma"/>
                <a:sym typeface="Tahoma"/>
              </a:defRPr>
            </a:lvl1pPr>
            <a:lvl2pPr lvl="1" marR="0" rtl="0" algn="l">
              <a:lnSpc>
                <a:spcPct val="100000"/>
              </a:lnSpc>
              <a:spcBef>
                <a:spcPts val="0"/>
              </a:spcBef>
              <a:spcAft>
                <a:spcPts val="0"/>
              </a:spcAft>
              <a:buSzPts val="1400"/>
              <a:buNone/>
              <a:defRPr b="1" i="0" sz="28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1" i="0" sz="28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1" i="0" sz="28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1" i="0" sz="28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1" i="0" sz="28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1" i="0" sz="28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1" i="0" sz="28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1" i="0" sz="2800" u="none" cap="none" strike="noStrike">
                <a:solidFill>
                  <a:schemeClr val="dk1"/>
                </a:solidFill>
                <a:latin typeface="Tahoma"/>
                <a:ea typeface="Tahoma"/>
                <a:cs typeface="Tahoma"/>
                <a:sym typeface="Tahoma"/>
              </a:defRPr>
            </a:lvl9pPr>
          </a:lstStyle>
          <a:p/>
        </p:txBody>
      </p:sp>
      <p:sp>
        <p:nvSpPr>
          <p:cNvPr id="116" name="Google Shape;116;p18"/>
          <p:cNvSpPr txBox="1"/>
          <p:nvPr>
            <p:ph idx="12" type="sldNum"/>
          </p:nvPr>
        </p:nvSpPr>
        <p:spPr>
          <a:xfrm>
            <a:off x="6553200" y="6248400"/>
            <a:ext cx="1905000" cy="457200"/>
          </a:xfrm>
          <a:prstGeom prst="rect">
            <a:avLst/>
          </a:prstGeom>
          <a:noFill/>
          <a:ln>
            <a:noFill/>
          </a:ln>
        </p:spPr>
        <p:txBody>
          <a:bodyPr anchorCtr="0" anchor="t" bIns="46025" lIns="92075" spcFirstLastPara="1" rIns="92075" wrap="square" tIns="46025">
            <a:noAutofit/>
          </a:bodyPr>
          <a:lstStyle>
            <a:lvl1pPr indent="0" lvl="0"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
        <p:nvSpPr>
          <p:cNvPr id="117" name="Google Shape;117;p18"/>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lvl1pPr lvl="0" marR="0" rtl="0" algn="ctr">
              <a:lnSpc>
                <a:spcPct val="100000"/>
              </a:lnSpc>
              <a:spcBef>
                <a:spcPts val="0"/>
              </a:spcBef>
              <a:spcAft>
                <a:spcPts val="0"/>
              </a:spcAft>
              <a:buSzPts val="1400"/>
              <a:buNone/>
              <a:defRPr b="1" i="0" sz="800" u="none">
                <a:solidFill>
                  <a:schemeClr val="dk1"/>
                </a:solidFill>
                <a:latin typeface="Tahoma"/>
                <a:ea typeface="Tahoma"/>
                <a:cs typeface="Tahoma"/>
                <a:sym typeface="Tahoma"/>
              </a:defRPr>
            </a:lvl1pPr>
            <a:lvl2pPr lvl="1" marR="0" rtl="0" algn="l">
              <a:lnSpc>
                <a:spcPct val="100000"/>
              </a:lnSpc>
              <a:spcBef>
                <a:spcPts val="0"/>
              </a:spcBef>
              <a:spcAft>
                <a:spcPts val="0"/>
              </a:spcAft>
              <a:buSzPts val="1400"/>
              <a:buNone/>
              <a:defRPr b="1" i="0" sz="28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1" i="0" sz="28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1" i="0" sz="28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1" i="0" sz="28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1" i="0" sz="28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1" i="0" sz="28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1" i="0" sz="28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1" i="0" sz="2800" u="none" cap="none" strike="noStrike">
                <a:solidFill>
                  <a:schemeClr val="dk1"/>
                </a:solidFill>
                <a:latin typeface="Tahoma"/>
                <a:ea typeface="Tahoma"/>
                <a:cs typeface="Tahoma"/>
                <a:sym typeface="Tahoma"/>
              </a:defRPr>
            </a:lvl9pPr>
          </a:lstStyle>
          <a:p/>
        </p:txBody>
      </p:sp>
    </p:spTree>
  </p:cSld>
  <p:clrMap accent1="accent1" accent2="accent2" accent3="accent3" accent4="accent4" accent5="accent5" accent6="accent6" bg1="lt1" bg2="dk2" tx1="dk1" tx2="lt2" folHlink="folHlink" hlink="hlink"/>
  <p:sldLayoutIdLst>
    <p:sldLayoutId id="2147483656"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5" name="Shape 125"/>
        <p:cNvGrpSpPr/>
        <p:nvPr/>
      </p:nvGrpSpPr>
      <p:grpSpPr>
        <a:xfrm>
          <a:off x="0" y="0"/>
          <a:ext cx="0" cy="0"/>
          <a:chOff x="0" y="0"/>
          <a:chExt cx="0" cy="0"/>
        </a:xfrm>
      </p:grpSpPr>
      <p:sp>
        <p:nvSpPr>
          <p:cNvPr id="126" name="Google Shape;126;p20"/>
          <p:cNvSpPr txBox="1"/>
          <p:nvPr>
            <p:ph type="title"/>
          </p:nvPr>
        </p:nvSpPr>
        <p:spPr>
          <a:xfrm>
            <a:off x="685800" y="609600"/>
            <a:ext cx="7772400" cy="1143000"/>
          </a:xfrm>
          <a:prstGeom prst="rect">
            <a:avLst/>
          </a:prstGeom>
          <a:noFill/>
          <a:ln>
            <a:noFill/>
          </a:ln>
        </p:spPr>
        <p:txBody>
          <a:bodyPr anchorCtr="0" anchor="ctr" bIns="46025" lIns="92075" spcFirstLastPara="1" rIns="92075" wrap="square" tIns="46025">
            <a:noAutofit/>
          </a:bodyPr>
          <a:lstStyle>
            <a:lvl1pPr lv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127" name="Google Shape;127;p20"/>
          <p:cNvSpPr txBox="1"/>
          <p:nvPr>
            <p:ph idx="1" type="body"/>
          </p:nvPr>
        </p:nvSpPr>
        <p:spPr>
          <a:xfrm>
            <a:off x="685800" y="1981200"/>
            <a:ext cx="7772400" cy="4114800"/>
          </a:xfrm>
          <a:prstGeom prst="rect">
            <a:avLst/>
          </a:prstGeom>
          <a:noFill/>
          <a:ln>
            <a:noFill/>
          </a:ln>
        </p:spPr>
        <p:txBody>
          <a:bodyPr anchorCtr="0" anchor="t" bIns="46025" lIns="92075" spcFirstLastPara="1" rIns="92075" wrap="square" tIns="46025">
            <a:noAutofit/>
          </a:bodyPr>
          <a:lstStyle>
            <a:lvl1pPr indent="-431800" lvl="0" marL="457200" marR="0" rtl="0" algn="l">
              <a:spcBef>
                <a:spcPts val="640"/>
              </a:spcBef>
              <a:spcAft>
                <a:spcPts val="0"/>
              </a:spcAft>
              <a:buClr>
                <a:schemeClr val="dk1"/>
              </a:buClr>
              <a:buSzPts val="3200"/>
              <a:buFont typeface="Times New Roman"/>
              <a:buChar char="•"/>
              <a:defRPr b="0" i="0" sz="3200" u="none" cap="none" strike="noStrike">
                <a:solidFill>
                  <a:schemeClr val="dk1"/>
                </a:solidFill>
                <a:latin typeface="Times New Roman"/>
                <a:ea typeface="Times New Roman"/>
                <a:cs typeface="Times New Roman"/>
                <a:sym typeface="Times New Roman"/>
              </a:defRPr>
            </a:lvl1pPr>
            <a:lvl2pPr indent="-406400" lvl="1" marL="914400" marR="0" rtl="0" algn="l">
              <a:spcBef>
                <a:spcPts val="560"/>
              </a:spcBef>
              <a:spcAft>
                <a:spcPts val="0"/>
              </a:spcAft>
              <a:buClr>
                <a:schemeClr val="dk1"/>
              </a:buClr>
              <a:buSzPts val="2800"/>
              <a:buFont typeface="Times New Roman"/>
              <a:buChar char="–"/>
              <a:defRPr b="0" i="0" sz="2800" u="none" cap="none" strike="noStrike">
                <a:solidFill>
                  <a:schemeClr val="dk1"/>
                </a:solidFill>
                <a:latin typeface="Times New Roman"/>
                <a:ea typeface="Times New Roman"/>
                <a:cs typeface="Times New Roman"/>
                <a:sym typeface="Times New Roman"/>
              </a:defRPr>
            </a:lvl2pPr>
            <a:lvl3pPr indent="-381000" lvl="2" marL="1371600" marR="0" rtl="0" algn="l">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3pPr>
            <a:lvl4pPr indent="-355600" lvl="3" marL="1828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128" name="Google Shape;128;p20"/>
          <p:cNvSpPr txBox="1"/>
          <p:nvPr>
            <p:ph idx="10" type="dt"/>
          </p:nvPr>
        </p:nvSpPr>
        <p:spPr>
          <a:xfrm>
            <a:off x="685800" y="6248400"/>
            <a:ext cx="1905000" cy="457200"/>
          </a:xfrm>
          <a:prstGeom prst="rect">
            <a:avLst/>
          </a:prstGeom>
          <a:noFill/>
          <a:ln>
            <a:noFill/>
          </a:ln>
        </p:spPr>
        <p:txBody>
          <a:bodyPr anchorCtr="0" anchor="t" bIns="46025" lIns="92075" spcFirstLastPara="1" rIns="92075" wrap="square" tIns="46025">
            <a:noAutofit/>
          </a:bodyPr>
          <a:lstStyle>
            <a:lvl1pPr lvl="0" marR="0" rtl="0" algn="l">
              <a:lnSpc>
                <a:spcPct val="100000"/>
              </a:lnSpc>
              <a:spcBef>
                <a:spcPts val="0"/>
              </a:spcBef>
              <a:spcAft>
                <a:spcPts val="0"/>
              </a:spcAft>
              <a:buSzPts val="1400"/>
              <a:buNone/>
              <a:defRPr b="1" i="0" sz="2800" u="none">
                <a:solidFill>
                  <a:schemeClr val="dk1"/>
                </a:solidFill>
                <a:latin typeface="Tahoma"/>
                <a:ea typeface="Tahoma"/>
                <a:cs typeface="Tahoma"/>
                <a:sym typeface="Tahoma"/>
              </a:defRPr>
            </a:lvl1pPr>
            <a:lvl2pPr lvl="1" marR="0" rtl="0" algn="l">
              <a:lnSpc>
                <a:spcPct val="100000"/>
              </a:lnSpc>
              <a:spcBef>
                <a:spcPts val="0"/>
              </a:spcBef>
              <a:spcAft>
                <a:spcPts val="0"/>
              </a:spcAft>
              <a:buSzPts val="1400"/>
              <a:buNone/>
              <a:defRPr b="1" i="0" sz="28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1" i="0" sz="28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1" i="0" sz="28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1" i="0" sz="28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1" i="0" sz="28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1" i="0" sz="28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1" i="0" sz="28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1" i="0" sz="2800" u="none" cap="none" strike="noStrike">
                <a:solidFill>
                  <a:schemeClr val="dk1"/>
                </a:solidFill>
                <a:latin typeface="Tahoma"/>
                <a:ea typeface="Tahoma"/>
                <a:cs typeface="Tahoma"/>
                <a:sym typeface="Tahoma"/>
              </a:defRPr>
            </a:lvl9pPr>
          </a:lstStyle>
          <a:p/>
        </p:txBody>
      </p:sp>
      <p:sp>
        <p:nvSpPr>
          <p:cNvPr id="129" name="Google Shape;129;p20"/>
          <p:cNvSpPr txBox="1"/>
          <p:nvPr>
            <p:ph idx="12" type="sldNum"/>
          </p:nvPr>
        </p:nvSpPr>
        <p:spPr>
          <a:xfrm>
            <a:off x="6553200" y="6248400"/>
            <a:ext cx="1905000" cy="457200"/>
          </a:xfrm>
          <a:prstGeom prst="rect">
            <a:avLst/>
          </a:prstGeom>
          <a:noFill/>
          <a:ln>
            <a:noFill/>
          </a:ln>
        </p:spPr>
        <p:txBody>
          <a:bodyPr anchorCtr="0" anchor="t" bIns="46025" lIns="92075" spcFirstLastPara="1" rIns="92075" wrap="square" tIns="46025">
            <a:noAutofit/>
          </a:bodyPr>
          <a:lstStyle>
            <a:lvl1pPr indent="0" lvl="0"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
        <p:nvSpPr>
          <p:cNvPr id="130" name="Google Shape;130;p20"/>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lvl1pPr lvl="0" marR="0" rtl="0" algn="ctr">
              <a:lnSpc>
                <a:spcPct val="100000"/>
              </a:lnSpc>
              <a:spcBef>
                <a:spcPts val="0"/>
              </a:spcBef>
              <a:spcAft>
                <a:spcPts val="0"/>
              </a:spcAft>
              <a:buSzPts val="1400"/>
              <a:buNone/>
              <a:defRPr b="1" i="0" sz="800" u="none">
                <a:solidFill>
                  <a:schemeClr val="dk1"/>
                </a:solidFill>
                <a:latin typeface="Tahoma"/>
                <a:ea typeface="Tahoma"/>
                <a:cs typeface="Tahoma"/>
                <a:sym typeface="Tahoma"/>
              </a:defRPr>
            </a:lvl1pPr>
            <a:lvl2pPr lvl="1" marR="0" rtl="0" algn="l">
              <a:lnSpc>
                <a:spcPct val="100000"/>
              </a:lnSpc>
              <a:spcBef>
                <a:spcPts val="0"/>
              </a:spcBef>
              <a:spcAft>
                <a:spcPts val="0"/>
              </a:spcAft>
              <a:buSzPts val="1400"/>
              <a:buNone/>
              <a:defRPr b="1" i="0" sz="28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1" i="0" sz="28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1" i="0" sz="28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1" i="0" sz="28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1" i="0" sz="28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1" i="0" sz="28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1" i="0" sz="28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1" i="0" sz="2800" u="none" cap="none" strike="noStrike">
                <a:solidFill>
                  <a:schemeClr val="dk1"/>
                </a:solidFill>
                <a:latin typeface="Tahoma"/>
                <a:ea typeface="Tahoma"/>
                <a:cs typeface="Tahoma"/>
                <a:sym typeface="Tahoma"/>
              </a:defRPr>
            </a:lvl9pPr>
          </a:lstStyle>
          <a:p/>
        </p:txBody>
      </p:sp>
    </p:spTree>
  </p:cSld>
  <p:clrMap accent1="accent1" accent2="accent2" accent3="accent3" accent4="accent4" accent5="accent5" accent6="accent6" bg1="lt1" bg2="dk2" tx1="dk1" tx2="lt2" folHlink="folHlink" hlink="hlink"/>
  <p:sldLayoutIdLst>
    <p:sldLayoutId id="2147483657"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7" name="Shape 137"/>
        <p:cNvGrpSpPr/>
        <p:nvPr/>
      </p:nvGrpSpPr>
      <p:grpSpPr>
        <a:xfrm>
          <a:off x="0" y="0"/>
          <a:ext cx="0" cy="0"/>
          <a:chOff x="0" y="0"/>
          <a:chExt cx="0" cy="0"/>
        </a:xfrm>
      </p:grpSpPr>
      <p:sp>
        <p:nvSpPr>
          <p:cNvPr id="138" name="Google Shape;138;p22"/>
          <p:cNvSpPr txBox="1"/>
          <p:nvPr>
            <p:ph type="title"/>
          </p:nvPr>
        </p:nvSpPr>
        <p:spPr>
          <a:xfrm>
            <a:off x="685800" y="609600"/>
            <a:ext cx="7772400" cy="1143000"/>
          </a:xfrm>
          <a:prstGeom prst="rect">
            <a:avLst/>
          </a:prstGeom>
          <a:noFill/>
          <a:ln>
            <a:noFill/>
          </a:ln>
        </p:spPr>
        <p:txBody>
          <a:bodyPr anchorCtr="0" anchor="ctr" bIns="46025" lIns="92075" spcFirstLastPara="1" rIns="92075" wrap="square" tIns="46025">
            <a:noAutofit/>
          </a:bodyPr>
          <a:lstStyle>
            <a:lvl1pPr lv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139" name="Google Shape;139;p22"/>
          <p:cNvSpPr txBox="1"/>
          <p:nvPr>
            <p:ph idx="1" type="body"/>
          </p:nvPr>
        </p:nvSpPr>
        <p:spPr>
          <a:xfrm>
            <a:off x="685800" y="1981200"/>
            <a:ext cx="7772400" cy="4114800"/>
          </a:xfrm>
          <a:prstGeom prst="rect">
            <a:avLst/>
          </a:prstGeom>
          <a:noFill/>
          <a:ln>
            <a:noFill/>
          </a:ln>
        </p:spPr>
        <p:txBody>
          <a:bodyPr anchorCtr="0" anchor="t" bIns="46025" lIns="92075" spcFirstLastPara="1" rIns="92075" wrap="square" tIns="46025">
            <a:noAutofit/>
          </a:bodyPr>
          <a:lstStyle>
            <a:lvl1pPr indent="-431800" lvl="0" marL="457200" marR="0" rtl="0" algn="l">
              <a:spcBef>
                <a:spcPts val="640"/>
              </a:spcBef>
              <a:spcAft>
                <a:spcPts val="0"/>
              </a:spcAft>
              <a:buClr>
                <a:schemeClr val="dk1"/>
              </a:buClr>
              <a:buSzPts val="3200"/>
              <a:buFont typeface="Times New Roman"/>
              <a:buChar char="•"/>
              <a:defRPr b="0" i="0" sz="3200" u="none" cap="none" strike="noStrike">
                <a:solidFill>
                  <a:schemeClr val="dk1"/>
                </a:solidFill>
                <a:latin typeface="Times New Roman"/>
                <a:ea typeface="Times New Roman"/>
                <a:cs typeface="Times New Roman"/>
                <a:sym typeface="Times New Roman"/>
              </a:defRPr>
            </a:lvl1pPr>
            <a:lvl2pPr indent="-406400" lvl="1" marL="914400" marR="0" rtl="0" algn="l">
              <a:spcBef>
                <a:spcPts val="560"/>
              </a:spcBef>
              <a:spcAft>
                <a:spcPts val="0"/>
              </a:spcAft>
              <a:buClr>
                <a:schemeClr val="dk1"/>
              </a:buClr>
              <a:buSzPts val="2800"/>
              <a:buFont typeface="Times New Roman"/>
              <a:buChar char="–"/>
              <a:defRPr b="0" i="0" sz="2800" u="none" cap="none" strike="noStrike">
                <a:solidFill>
                  <a:schemeClr val="dk1"/>
                </a:solidFill>
                <a:latin typeface="Times New Roman"/>
                <a:ea typeface="Times New Roman"/>
                <a:cs typeface="Times New Roman"/>
                <a:sym typeface="Times New Roman"/>
              </a:defRPr>
            </a:lvl2pPr>
            <a:lvl3pPr indent="-381000" lvl="2" marL="1371600" marR="0" rtl="0" algn="l">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3pPr>
            <a:lvl4pPr indent="-355600" lvl="3" marL="1828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140" name="Google Shape;140;p22"/>
          <p:cNvSpPr txBox="1"/>
          <p:nvPr>
            <p:ph idx="10" type="dt"/>
          </p:nvPr>
        </p:nvSpPr>
        <p:spPr>
          <a:xfrm>
            <a:off x="685800" y="6248400"/>
            <a:ext cx="1905000" cy="457200"/>
          </a:xfrm>
          <a:prstGeom prst="rect">
            <a:avLst/>
          </a:prstGeom>
          <a:noFill/>
          <a:ln>
            <a:noFill/>
          </a:ln>
        </p:spPr>
        <p:txBody>
          <a:bodyPr anchorCtr="0" anchor="t" bIns="46025" lIns="92075" spcFirstLastPara="1" rIns="92075" wrap="square" tIns="46025">
            <a:noAutofit/>
          </a:bodyPr>
          <a:lstStyle>
            <a:lvl1pPr lvl="0" marR="0" rtl="0" algn="l">
              <a:lnSpc>
                <a:spcPct val="100000"/>
              </a:lnSpc>
              <a:spcBef>
                <a:spcPts val="0"/>
              </a:spcBef>
              <a:spcAft>
                <a:spcPts val="0"/>
              </a:spcAft>
              <a:buSzPts val="1400"/>
              <a:buNone/>
              <a:defRPr b="1" i="0" sz="2800" u="none">
                <a:solidFill>
                  <a:schemeClr val="dk1"/>
                </a:solidFill>
                <a:latin typeface="Tahoma"/>
                <a:ea typeface="Tahoma"/>
                <a:cs typeface="Tahoma"/>
                <a:sym typeface="Tahoma"/>
              </a:defRPr>
            </a:lvl1pPr>
            <a:lvl2pPr lvl="1" marR="0" rtl="0" algn="l">
              <a:lnSpc>
                <a:spcPct val="100000"/>
              </a:lnSpc>
              <a:spcBef>
                <a:spcPts val="0"/>
              </a:spcBef>
              <a:spcAft>
                <a:spcPts val="0"/>
              </a:spcAft>
              <a:buSzPts val="1400"/>
              <a:buNone/>
              <a:defRPr b="1" i="0" sz="28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1" i="0" sz="28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1" i="0" sz="28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1" i="0" sz="28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1" i="0" sz="28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1" i="0" sz="28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1" i="0" sz="28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1" i="0" sz="2800" u="none" cap="none" strike="noStrike">
                <a:solidFill>
                  <a:schemeClr val="dk1"/>
                </a:solidFill>
                <a:latin typeface="Tahoma"/>
                <a:ea typeface="Tahoma"/>
                <a:cs typeface="Tahoma"/>
                <a:sym typeface="Tahoma"/>
              </a:defRPr>
            </a:lvl9pPr>
          </a:lstStyle>
          <a:p/>
        </p:txBody>
      </p:sp>
      <p:sp>
        <p:nvSpPr>
          <p:cNvPr id="141" name="Google Shape;141;p22"/>
          <p:cNvSpPr txBox="1"/>
          <p:nvPr>
            <p:ph idx="12" type="sldNum"/>
          </p:nvPr>
        </p:nvSpPr>
        <p:spPr>
          <a:xfrm>
            <a:off x="6553200" y="6248400"/>
            <a:ext cx="1905000" cy="457200"/>
          </a:xfrm>
          <a:prstGeom prst="rect">
            <a:avLst/>
          </a:prstGeom>
          <a:noFill/>
          <a:ln>
            <a:noFill/>
          </a:ln>
        </p:spPr>
        <p:txBody>
          <a:bodyPr anchorCtr="0" anchor="t" bIns="46025" lIns="92075" spcFirstLastPara="1" rIns="92075" wrap="square" tIns="46025">
            <a:noAutofit/>
          </a:bodyPr>
          <a:lstStyle>
            <a:lvl1pPr indent="0" lvl="0"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
        <p:nvSpPr>
          <p:cNvPr id="142" name="Google Shape;142;p22"/>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lvl1pPr lvl="0" marR="0" rtl="0" algn="ctr">
              <a:lnSpc>
                <a:spcPct val="100000"/>
              </a:lnSpc>
              <a:spcBef>
                <a:spcPts val="0"/>
              </a:spcBef>
              <a:spcAft>
                <a:spcPts val="0"/>
              </a:spcAft>
              <a:buSzPts val="1400"/>
              <a:buNone/>
              <a:defRPr b="1" i="0" sz="800" u="none">
                <a:solidFill>
                  <a:schemeClr val="dk1"/>
                </a:solidFill>
                <a:latin typeface="Tahoma"/>
                <a:ea typeface="Tahoma"/>
                <a:cs typeface="Tahoma"/>
                <a:sym typeface="Tahoma"/>
              </a:defRPr>
            </a:lvl1pPr>
            <a:lvl2pPr lvl="1" marR="0" rtl="0" algn="l">
              <a:lnSpc>
                <a:spcPct val="100000"/>
              </a:lnSpc>
              <a:spcBef>
                <a:spcPts val="0"/>
              </a:spcBef>
              <a:spcAft>
                <a:spcPts val="0"/>
              </a:spcAft>
              <a:buSzPts val="1400"/>
              <a:buNone/>
              <a:defRPr b="1" i="0" sz="28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1" i="0" sz="28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1" i="0" sz="28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1" i="0" sz="28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1" i="0" sz="28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1" i="0" sz="28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1" i="0" sz="28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1" i="0" sz="2800" u="none" cap="none" strike="noStrike">
                <a:solidFill>
                  <a:schemeClr val="dk1"/>
                </a:solidFill>
                <a:latin typeface="Tahoma"/>
                <a:ea typeface="Tahoma"/>
                <a:cs typeface="Tahoma"/>
                <a:sym typeface="Tahoma"/>
              </a:defRPr>
            </a:lvl9pPr>
          </a:lstStyle>
          <a:p/>
        </p:txBody>
      </p:sp>
    </p:spTree>
  </p:cSld>
  <p:clrMap accent1="accent1" accent2="accent2" accent3="accent3" accent4="accent4" accent5="accent5" accent6="accent6" bg1="lt1" bg2="dk2" tx1="dk1" tx2="lt2" folHlink="folHlink" hlink="hlink"/>
  <p:sldLayoutIdLst>
    <p:sldLayoutId id="2147483658"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 name="Shape 18"/>
        <p:cNvGrpSpPr/>
        <p:nvPr/>
      </p:nvGrpSpPr>
      <p:grpSpPr>
        <a:xfrm>
          <a:off x="0" y="0"/>
          <a:ext cx="0" cy="0"/>
          <a:chOff x="0" y="0"/>
          <a:chExt cx="0" cy="0"/>
        </a:xfrm>
      </p:grpSpPr>
      <p:sp>
        <p:nvSpPr>
          <p:cNvPr id="19" name="Google Shape;19;p3"/>
          <p:cNvSpPr txBox="1"/>
          <p:nvPr>
            <p:ph type="title"/>
          </p:nvPr>
        </p:nvSpPr>
        <p:spPr>
          <a:xfrm>
            <a:off x="685800" y="609600"/>
            <a:ext cx="7772400" cy="1143000"/>
          </a:xfrm>
          <a:prstGeom prst="rect">
            <a:avLst/>
          </a:prstGeom>
          <a:noFill/>
          <a:ln>
            <a:noFill/>
          </a:ln>
        </p:spPr>
        <p:txBody>
          <a:bodyPr anchorCtr="0" anchor="ctr" bIns="46025" lIns="92075" spcFirstLastPara="1" rIns="92075" wrap="square" tIns="46025">
            <a:noAutofit/>
          </a:bodyPr>
          <a:lstStyle>
            <a:lvl1pPr lv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20" name="Google Shape;20;p3"/>
          <p:cNvSpPr txBox="1"/>
          <p:nvPr>
            <p:ph idx="1" type="body"/>
          </p:nvPr>
        </p:nvSpPr>
        <p:spPr>
          <a:xfrm>
            <a:off x="685800" y="1981200"/>
            <a:ext cx="7772400" cy="4114800"/>
          </a:xfrm>
          <a:prstGeom prst="rect">
            <a:avLst/>
          </a:prstGeom>
          <a:noFill/>
          <a:ln>
            <a:noFill/>
          </a:ln>
        </p:spPr>
        <p:txBody>
          <a:bodyPr anchorCtr="0" anchor="t" bIns="46025" lIns="92075" spcFirstLastPara="1" rIns="92075" wrap="square" tIns="46025">
            <a:noAutofit/>
          </a:bodyPr>
          <a:lstStyle>
            <a:lvl1pPr indent="-431800" lvl="0" marL="457200" marR="0" rtl="0" algn="l">
              <a:spcBef>
                <a:spcPts val="640"/>
              </a:spcBef>
              <a:spcAft>
                <a:spcPts val="0"/>
              </a:spcAft>
              <a:buClr>
                <a:schemeClr val="dk1"/>
              </a:buClr>
              <a:buSzPts val="3200"/>
              <a:buFont typeface="Times New Roman"/>
              <a:buChar char="•"/>
              <a:defRPr b="0" i="0" sz="3200" u="none" cap="none" strike="noStrike">
                <a:solidFill>
                  <a:schemeClr val="dk1"/>
                </a:solidFill>
                <a:latin typeface="Times New Roman"/>
                <a:ea typeface="Times New Roman"/>
                <a:cs typeface="Times New Roman"/>
                <a:sym typeface="Times New Roman"/>
              </a:defRPr>
            </a:lvl1pPr>
            <a:lvl2pPr indent="-406400" lvl="1" marL="914400" marR="0" rtl="0" algn="l">
              <a:spcBef>
                <a:spcPts val="560"/>
              </a:spcBef>
              <a:spcAft>
                <a:spcPts val="0"/>
              </a:spcAft>
              <a:buClr>
                <a:schemeClr val="dk1"/>
              </a:buClr>
              <a:buSzPts val="2800"/>
              <a:buFont typeface="Times New Roman"/>
              <a:buChar char="–"/>
              <a:defRPr b="0" i="0" sz="2800" u="none" cap="none" strike="noStrike">
                <a:solidFill>
                  <a:schemeClr val="dk1"/>
                </a:solidFill>
                <a:latin typeface="Times New Roman"/>
                <a:ea typeface="Times New Roman"/>
                <a:cs typeface="Times New Roman"/>
                <a:sym typeface="Times New Roman"/>
              </a:defRPr>
            </a:lvl2pPr>
            <a:lvl3pPr indent="-381000" lvl="2" marL="1371600" marR="0" rtl="0" algn="l">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3pPr>
            <a:lvl4pPr indent="-355600" lvl="3" marL="1828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21" name="Google Shape;21;p3"/>
          <p:cNvSpPr txBox="1"/>
          <p:nvPr>
            <p:ph idx="10" type="dt"/>
          </p:nvPr>
        </p:nvSpPr>
        <p:spPr>
          <a:xfrm>
            <a:off x="685800" y="6248400"/>
            <a:ext cx="1905000" cy="457200"/>
          </a:xfrm>
          <a:prstGeom prst="rect">
            <a:avLst/>
          </a:prstGeom>
          <a:noFill/>
          <a:ln>
            <a:noFill/>
          </a:ln>
        </p:spPr>
        <p:txBody>
          <a:bodyPr anchorCtr="0" anchor="t" bIns="46025" lIns="92075" spcFirstLastPara="1" rIns="92075" wrap="square" tIns="46025">
            <a:noAutofit/>
          </a:bodyPr>
          <a:lstStyle>
            <a:lvl1pPr lvl="0" marR="0" rtl="0" algn="l">
              <a:lnSpc>
                <a:spcPct val="100000"/>
              </a:lnSpc>
              <a:spcBef>
                <a:spcPts val="0"/>
              </a:spcBef>
              <a:spcAft>
                <a:spcPts val="0"/>
              </a:spcAft>
              <a:buSzPts val="1400"/>
              <a:buNone/>
              <a:defRPr b="1" i="0" sz="2800" u="none">
                <a:solidFill>
                  <a:schemeClr val="dk1"/>
                </a:solidFill>
                <a:latin typeface="Tahoma"/>
                <a:ea typeface="Tahoma"/>
                <a:cs typeface="Tahoma"/>
                <a:sym typeface="Tahoma"/>
              </a:defRPr>
            </a:lvl1pPr>
            <a:lvl2pPr lvl="1" marR="0" rtl="0" algn="l">
              <a:lnSpc>
                <a:spcPct val="100000"/>
              </a:lnSpc>
              <a:spcBef>
                <a:spcPts val="0"/>
              </a:spcBef>
              <a:spcAft>
                <a:spcPts val="0"/>
              </a:spcAft>
              <a:buSzPts val="1400"/>
              <a:buNone/>
              <a:defRPr b="1" i="0" sz="28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1" i="0" sz="28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1" i="0" sz="28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1" i="0" sz="28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1" i="0" sz="28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1" i="0" sz="28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1" i="0" sz="28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1" i="0" sz="2800" u="none" cap="none" strike="noStrike">
                <a:solidFill>
                  <a:schemeClr val="dk1"/>
                </a:solidFill>
                <a:latin typeface="Tahoma"/>
                <a:ea typeface="Tahoma"/>
                <a:cs typeface="Tahoma"/>
                <a:sym typeface="Tahoma"/>
              </a:defRPr>
            </a:lvl9pPr>
          </a:lstStyle>
          <a:p/>
        </p:txBody>
      </p:sp>
      <p:sp>
        <p:nvSpPr>
          <p:cNvPr id="22" name="Google Shape;22;p3"/>
          <p:cNvSpPr txBox="1"/>
          <p:nvPr>
            <p:ph idx="12" type="sldNum"/>
          </p:nvPr>
        </p:nvSpPr>
        <p:spPr>
          <a:xfrm>
            <a:off x="6553200" y="6248400"/>
            <a:ext cx="1905000" cy="457200"/>
          </a:xfrm>
          <a:prstGeom prst="rect">
            <a:avLst/>
          </a:prstGeom>
          <a:noFill/>
          <a:ln>
            <a:noFill/>
          </a:ln>
        </p:spPr>
        <p:txBody>
          <a:bodyPr anchorCtr="0" anchor="t" bIns="46025" lIns="92075" spcFirstLastPara="1" rIns="92075" wrap="square" tIns="46025">
            <a:noAutofit/>
          </a:bodyPr>
          <a:lstStyle>
            <a:lvl1pPr indent="0" lvl="0"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
        <p:nvSpPr>
          <p:cNvPr id="23" name="Google Shape;23;p3"/>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lvl1pPr lvl="0" marR="0" rtl="0" algn="ctr">
              <a:lnSpc>
                <a:spcPct val="100000"/>
              </a:lnSpc>
              <a:spcBef>
                <a:spcPts val="0"/>
              </a:spcBef>
              <a:spcAft>
                <a:spcPts val="0"/>
              </a:spcAft>
              <a:buSzPts val="1400"/>
              <a:buNone/>
              <a:defRPr b="0" i="0" sz="800" u="non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1" i="0" sz="28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1" i="0" sz="28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1" i="0" sz="28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1" i="0" sz="28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1" i="0" sz="28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1" i="0" sz="28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1" i="0" sz="28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1" i="0" sz="2800" u="none" cap="none" strike="noStrike">
                <a:solidFill>
                  <a:schemeClr val="dk1"/>
                </a:solidFill>
                <a:latin typeface="Tahoma"/>
                <a:ea typeface="Tahoma"/>
                <a:cs typeface="Tahoma"/>
                <a:sym typeface="Tahoma"/>
              </a:defRPr>
            </a:lvl9pPr>
          </a:lstStyle>
          <a:p/>
        </p:txBody>
      </p:sp>
    </p:spTree>
  </p:cSld>
  <p:clrMap accent1="accent1" accent2="accent2" accent3="accent3" accent4="accent4" accent5="accent5" accent6="accent6" bg1="lt1" bg2="dk2" tx1="dk1" tx2="lt2" folHlink="folHlink" hlink="hlink"/>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 name="Shape 24"/>
        <p:cNvGrpSpPr/>
        <p:nvPr/>
      </p:nvGrpSpPr>
      <p:grpSpPr>
        <a:xfrm>
          <a:off x="0" y="0"/>
          <a:ext cx="0" cy="0"/>
          <a:chOff x="0" y="0"/>
          <a:chExt cx="0" cy="0"/>
        </a:xfrm>
      </p:grpSpPr>
      <p:sp>
        <p:nvSpPr>
          <p:cNvPr id="25" name="Google Shape;25;p4"/>
          <p:cNvSpPr txBox="1"/>
          <p:nvPr>
            <p:ph type="title"/>
          </p:nvPr>
        </p:nvSpPr>
        <p:spPr>
          <a:xfrm>
            <a:off x="685800" y="609600"/>
            <a:ext cx="7772400" cy="1143000"/>
          </a:xfrm>
          <a:prstGeom prst="rect">
            <a:avLst/>
          </a:prstGeom>
          <a:noFill/>
          <a:ln>
            <a:noFill/>
          </a:ln>
        </p:spPr>
        <p:txBody>
          <a:bodyPr anchorCtr="0" anchor="ctr" bIns="46025" lIns="92075" spcFirstLastPara="1" rIns="92075" wrap="square" tIns="46025">
            <a:noAutofit/>
          </a:bodyPr>
          <a:lstStyle>
            <a:lvl1pPr lv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26" name="Google Shape;26;p4"/>
          <p:cNvSpPr txBox="1"/>
          <p:nvPr>
            <p:ph idx="1" type="body"/>
          </p:nvPr>
        </p:nvSpPr>
        <p:spPr>
          <a:xfrm>
            <a:off x="685800" y="1981200"/>
            <a:ext cx="7772400" cy="4114800"/>
          </a:xfrm>
          <a:prstGeom prst="rect">
            <a:avLst/>
          </a:prstGeom>
          <a:noFill/>
          <a:ln>
            <a:noFill/>
          </a:ln>
        </p:spPr>
        <p:txBody>
          <a:bodyPr anchorCtr="0" anchor="t" bIns="46025" lIns="92075" spcFirstLastPara="1" rIns="92075" wrap="square" tIns="46025">
            <a:noAutofit/>
          </a:bodyPr>
          <a:lstStyle>
            <a:lvl1pPr indent="-431800" lvl="0" marL="457200" marR="0" rtl="0" algn="l">
              <a:spcBef>
                <a:spcPts val="640"/>
              </a:spcBef>
              <a:spcAft>
                <a:spcPts val="0"/>
              </a:spcAft>
              <a:buClr>
                <a:schemeClr val="dk1"/>
              </a:buClr>
              <a:buSzPts val="3200"/>
              <a:buFont typeface="Times New Roman"/>
              <a:buChar char="•"/>
              <a:defRPr b="0" i="0" sz="3200" u="none" cap="none" strike="noStrike">
                <a:solidFill>
                  <a:schemeClr val="dk1"/>
                </a:solidFill>
                <a:latin typeface="Times New Roman"/>
                <a:ea typeface="Times New Roman"/>
                <a:cs typeface="Times New Roman"/>
                <a:sym typeface="Times New Roman"/>
              </a:defRPr>
            </a:lvl1pPr>
            <a:lvl2pPr indent="-406400" lvl="1" marL="914400" marR="0" rtl="0" algn="l">
              <a:spcBef>
                <a:spcPts val="560"/>
              </a:spcBef>
              <a:spcAft>
                <a:spcPts val="0"/>
              </a:spcAft>
              <a:buClr>
                <a:schemeClr val="dk1"/>
              </a:buClr>
              <a:buSzPts val="2800"/>
              <a:buFont typeface="Times New Roman"/>
              <a:buChar char="–"/>
              <a:defRPr b="0" i="0" sz="2800" u="none" cap="none" strike="noStrike">
                <a:solidFill>
                  <a:schemeClr val="dk1"/>
                </a:solidFill>
                <a:latin typeface="Times New Roman"/>
                <a:ea typeface="Times New Roman"/>
                <a:cs typeface="Times New Roman"/>
                <a:sym typeface="Times New Roman"/>
              </a:defRPr>
            </a:lvl2pPr>
            <a:lvl3pPr indent="-381000" lvl="2" marL="1371600" marR="0" rtl="0" algn="l">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3pPr>
            <a:lvl4pPr indent="-355600" lvl="3" marL="1828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27" name="Google Shape;27;p4"/>
          <p:cNvSpPr txBox="1"/>
          <p:nvPr>
            <p:ph idx="10" type="dt"/>
          </p:nvPr>
        </p:nvSpPr>
        <p:spPr>
          <a:xfrm>
            <a:off x="685800" y="6248400"/>
            <a:ext cx="1905000" cy="457200"/>
          </a:xfrm>
          <a:prstGeom prst="rect">
            <a:avLst/>
          </a:prstGeom>
          <a:noFill/>
          <a:ln>
            <a:noFill/>
          </a:ln>
        </p:spPr>
        <p:txBody>
          <a:bodyPr anchorCtr="0" anchor="t" bIns="46025" lIns="92075" spcFirstLastPara="1" rIns="92075" wrap="square" tIns="46025">
            <a:noAutofit/>
          </a:bodyPr>
          <a:lstStyle>
            <a:lvl1pPr lvl="0" marR="0" rtl="0" algn="l">
              <a:lnSpc>
                <a:spcPct val="100000"/>
              </a:lnSpc>
              <a:spcBef>
                <a:spcPts val="0"/>
              </a:spcBef>
              <a:spcAft>
                <a:spcPts val="0"/>
              </a:spcAft>
              <a:buSzPts val="1400"/>
              <a:buNone/>
              <a:defRPr b="1" i="0" sz="2800" u="none">
                <a:solidFill>
                  <a:schemeClr val="dk1"/>
                </a:solidFill>
                <a:latin typeface="Tahoma"/>
                <a:ea typeface="Tahoma"/>
                <a:cs typeface="Tahoma"/>
                <a:sym typeface="Tahoma"/>
              </a:defRPr>
            </a:lvl1pPr>
            <a:lvl2pPr lvl="1" marR="0" rtl="0" algn="l">
              <a:lnSpc>
                <a:spcPct val="100000"/>
              </a:lnSpc>
              <a:spcBef>
                <a:spcPts val="0"/>
              </a:spcBef>
              <a:spcAft>
                <a:spcPts val="0"/>
              </a:spcAft>
              <a:buSzPts val="1400"/>
              <a:buNone/>
              <a:defRPr b="1" i="0" sz="28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1" i="0" sz="28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1" i="0" sz="28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1" i="0" sz="28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1" i="0" sz="28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1" i="0" sz="28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1" i="0" sz="28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1" i="0" sz="2800" u="none" cap="none" strike="noStrike">
                <a:solidFill>
                  <a:schemeClr val="dk1"/>
                </a:solidFill>
                <a:latin typeface="Tahoma"/>
                <a:ea typeface="Tahoma"/>
                <a:cs typeface="Tahoma"/>
                <a:sym typeface="Tahoma"/>
              </a:defRPr>
            </a:lvl9pPr>
          </a:lstStyle>
          <a:p/>
        </p:txBody>
      </p:sp>
      <p:sp>
        <p:nvSpPr>
          <p:cNvPr id="28" name="Google Shape;28;p4"/>
          <p:cNvSpPr txBox="1"/>
          <p:nvPr>
            <p:ph idx="12" type="sldNum"/>
          </p:nvPr>
        </p:nvSpPr>
        <p:spPr>
          <a:xfrm>
            <a:off x="6553200" y="6248400"/>
            <a:ext cx="1905000" cy="457200"/>
          </a:xfrm>
          <a:prstGeom prst="rect">
            <a:avLst/>
          </a:prstGeom>
          <a:noFill/>
          <a:ln>
            <a:noFill/>
          </a:ln>
        </p:spPr>
        <p:txBody>
          <a:bodyPr anchorCtr="0" anchor="t" bIns="46025" lIns="92075" spcFirstLastPara="1" rIns="92075" wrap="square" tIns="46025">
            <a:noAutofit/>
          </a:bodyPr>
          <a:lstStyle>
            <a:lvl1pPr indent="0" lvl="0"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
        <p:nvSpPr>
          <p:cNvPr id="29" name="Google Shape;29;p4"/>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lvl1pPr lvl="0" marR="0" rtl="0" algn="ctr">
              <a:lnSpc>
                <a:spcPct val="100000"/>
              </a:lnSpc>
              <a:spcBef>
                <a:spcPts val="0"/>
              </a:spcBef>
              <a:spcAft>
                <a:spcPts val="0"/>
              </a:spcAft>
              <a:buSzPts val="1400"/>
              <a:buNone/>
              <a:defRPr b="1" i="0" sz="800" u="none">
                <a:solidFill>
                  <a:schemeClr val="dk1"/>
                </a:solidFill>
                <a:latin typeface="Tahoma"/>
                <a:ea typeface="Tahoma"/>
                <a:cs typeface="Tahoma"/>
                <a:sym typeface="Tahoma"/>
              </a:defRPr>
            </a:lvl1pPr>
            <a:lvl2pPr lvl="1" marR="0" rtl="0" algn="l">
              <a:lnSpc>
                <a:spcPct val="100000"/>
              </a:lnSpc>
              <a:spcBef>
                <a:spcPts val="0"/>
              </a:spcBef>
              <a:spcAft>
                <a:spcPts val="0"/>
              </a:spcAft>
              <a:buSzPts val="1400"/>
              <a:buNone/>
              <a:defRPr b="1" i="0" sz="28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1" i="0" sz="28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1" i="0" sz="28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1" i="0" sz="28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1" i="0" sz="28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1" i="0" sz="28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1" i="0" sz="28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1" i="0" sz="2800" u="none" cap="none" strike="noStrike">
                <a:solidFill>
                  <a:schemeClr val="dk1"/>
                </a:solidFill>
                <a:latin typeface="Tahoma"/>
                <a:ea typeface="Tahoma"/>
                <a:cs typeface="Tahoma"/>
                <a:sym typeface="Tahoma"/>
              </a:defRPr>
            </a:lvl9pPr>
          </a:lstStyle>
          <a:p/>
        </p:txBody>
      </p:sp>
    </p:spTree>
  </p:cSld>
  <p:clrMap accent1="accent1" accent2="accent2" accent3="accent3" accent4="accent4" accent5="accent5" accent6="accent6" bg1="lt1" bg2="dk2" tx1="dk1" tx2="lt2" folHlink="folHlink" hlink="hlink"/>
  <p:sldLayoutIdLst>
    <p:sldLayoutId id="214748364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6" name="Shape 36"/>
        <p:cNvGrpSpPr/>
        <p:nvPr/>
      </p:nvGrpSpPr>
      <p:grpSpPr>
        <a:xfrm>
          <a:off x="0" y="0"/>
          <a:ext cx="0" cy="0"/>
          <a:chOff x="0" y="0"/>
          <a:chExt cx="0" cy="0"/>
        </a:xfrm>
      </p:grpSpPr>
      <p:sp>
        <p:nvSpPr>
          <p:cNvPr id="37" name="Google Shape;37;p6"/>
          <p:cNvSpPr txBox="1"/>
          <p:nvPr>
            <p:ph type="title"/>
          </p:nvPr>
        </p:nvSpPr>
        <p:spPr>
          <a:xfrm>
            <a:off x="685800" y="609600"/>
            <a:ext cx="7772400" cy="1143000"/>
          </a:xfrm>
          <a:prstGeom prst="rect">
            <a:avLst/>
          </a:prstGeom>
          <a:noFill/>
          <a:ln>
            <a:noFill/>
          </a:ln>
        </p:spPr>
        <p:txBody>
          <a:bodyPr anchorCtr="0" anchor="ctr" bIns="46025" lIns="92075" spcFirstLastPara="1" rIns="92075" wrap="square" tIns="46025">
            <a:noAutofit/>
          </a:bodyPr>
          <a:lstStyle>
            <a:lvl1pPr lv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38" name="Google Shape;38;p6"/>
          <p:cNvSpPr txBox="1"/>
          <p:nvPr>
            <p:ph idx="1" type="body"/>
          </p:nvPr>
        </p:nvSpPr>
        <p:spPr>
          <a:xfrm>
            <a:off x="685800" y="1981200"/>
            <a:ext cx="7772400" cy="4114800"/>
          </a:xfrm>
          <a:prstGeom prst="rect">
            <a:avLst/>
          </a:prstGeom>
          <a:noFill/>
          <a:ln>
            <a:noFill/>
          </a:ln>
        </p:spPr>
        <p:txBody>
          <a:bodyPr anchorCtr="0" anchor="t" bIns="46025" lIns="92075" spcFirstLastPara="1" rIns="92075" wrap="square" tIns="46025">
            <a:noAutofit/>
          </a:bodyPr>
          <a:lstStyle>
            <a:lvl1pPr indent="-431800" lvl="0" marL="457200" marR="0" rtl="0" algn="l">
              <a:spcBef>
                <a:spcPts val="640"/>
              </a:spcBef>
              <a:spcAft>
                <a:spcPts val="0"/>
              </a:spcAft>
              <a:buClr>
                <a:schemeClr val="dk1"/>
              </a:buClr>
              <a:buSzPts val="3200"/>
              <a:buFont typeface="Times New Roman"/>
              <a:buChar char="•"/>
              <a:defRPr b="0" i="0" sz="3200" u="none" cap="none" strike="noStrike">
                <a:solidFill>
                  <a:schemeClr val="dk1"/>
                </a:solidFill>
                <a:latin typeface="Times New Roman"/>
                <a:ea typeface="Times New Roman"/>
                <a:cs typeface="Times New Roman"/>
                <a:sym typeface="Times New Roman"/>
              </a:defRPr>
            </a:lvl1pPr>
            <a:lvl2pPr indent="-406400" lvl="1" marL="914400" marR="0" rtl="0" algn="l">
              <a:spcBef>
                <a:spcPts val="560"/>
              </a:spcBef>
              <a:spcAft>
                <a:spcPts val="0"/>
              </a:spcAft>
              <a:buClr>
                <a:schemeClr val="dk1"/>
              </a:buClr>
              <a:buSzPts val="2800"/>
              <a:buFont typeface="Times New Roman"/>
              <a:buChar char="–"/>
              <a:defRPr b="0" i="0" sz="2800" u="none" cap="none" strike="noStrike">
                <a:solidFill>
                  <a:schemeClr val="dk1"/>
                </a:solidFill>
                <a:latin typeface="Times New Roman"/>
                <a:ea typeface="Times New Roman"/>
                <a:cs typeface="Times New Roman"/>
                <a:sym typeface="Times New Roman"/>
              </a:defRPr>
            </a:lvl2pPr>
            <a:lvl3pPr indent="-381000" lvl="2" marL="1371600" marR="0" rtl="0" algn="l">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3pPr>
            <a:lvl4pPr indent="-355600" lvl="3" marL="1828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39" name="Google Shape;39;p6"/>
          <p:cNvSpPr txBox="1"/>
          <p:nvPr>
            <p:ph idx="10" type="dt"/>
          </p:nvPr>
        </p:nvSpPr>
        <p:spPr>
          <a:xfrm>
            <a:off x="685800" y="6248400"/>
            <a:ext cx="1905000" cy="457200"/>
          </a:xfrm>
          <a:prstGeom prst="rect">
            <a:avLst/>
          </a:prstGeom>
          <a:noFill/>
          <a:ln>
            <a:noFill/>
          </a:ln>
        </p:spPr>
        <p:txBody>
          <a:bodyPr anchorCtr="0" anchor="t" bIns="46025" lIns="92075" spcFirstLastPara="1" rIns="92075" wrap="square" tIns="46025">
            <a:noAutofit/>
          </a:bodyPr>
          <a:lstStyle>
            <a:lvl1pPr lvl="0" marR="0" rtl="0" algn="l">
              <a:lnSpc>
                <a:spcPct val="100000"/>
              </a:lnSpc>
              <a:spcBef>
                <a:spcPts val="0"/>
              </a:spcBef>
              <a:spcAft>
                <a:spcPts val="0"/>
              </a:spcAft>
              <a:buSzPts val="1400"/>
              <a:buNone/>
              <a:defRPr b="1" i="0" sz="2800" u="none">
                <a:solidFill>
                  <a:schemeClr val="dk1"/>
                </a:solidFill>
                <a:latin typeface="Tahoma"/>
                <a:ea typeface="Tahoma"/>
                <a:cs typeface="Tahoma"/>
                <a:sym typeface="Tahoma"/>
              </a:defRPr>
            </a:lvl1pPr>
            <a:lvl2pPr lvl="1" marR="0" rtl="0" algn="l">
              <a:lnSpc>
                <a:spcPct val="100000"/>
              </a:lnSpc>
              <a:spcBef>
                <a:spcPts val="0"/>
              </a:spcBef>
              <a:spcAft>
                <a:spcPts val="0"/>
              </a:spcAft>
              <a:buSzPts val="1400"/>
              <a:buNone/>
              <a:defRPr b="1" i="0" sz="28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1" i="0" sz="28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1" i="0" sz="28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1" i="0" sz="28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1" i="0" sz="28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1" i="0" sz="28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1" i="0" sz="28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1" i="0" sz="2800" u="none" cap="none" strike="noStrike">
                <a:solidFill>
                  <a:schemeClr val="dk1"/>
                </a:solidFill>
                <a:latin typeface="Tahoma"/>
                <a:ea typeface="Tahoma"/>
                <a:cs typeface="Tahoma"/>
                <a:sym typeface="Tahoma"/>
              </a:defRPr>
            </a:lvl9pPr>
          </a:lstStyle>
          <a:p/>
        </p:txBody>
      </p:sp>
      <p:sp>
        <p:nvSpPr>
          <p:cNvPr id="40" name="Google Shape;40;p6"/>
          <p:cNvSpPr txBox="1"/>
          <p:nvPr>
            <p:ph idx="12" type="sldNum"/>
          </p:nvPr>
        </p:nvSpPr>
        <p:spPr>
          <a:xfrm>
            <a:off x="6553200" y="6248400"/>
            <a:ext cx="1905000" cy="457200"/>
          </a:xfrm>
          <a:prstGeom prst="rect">
            <a:avLst/>
          </a:prstGeom>
          <a:noFill/>
          <a:ln>
            <a:noFill/>
          </a:ln>
        </p:spPr>
        <p:txBody>
          <a:bodyPr anchorCtr="0" anchor="t" bIns="46025" lIns="92075" spcFirstLastPara="1" rIns="92075" wrap="square" tIns="46025">
            <a:noAutofit/>
          </a:bodyPr>
          <a:lstStyle>
            <a:lvl1pPr indent="0" lvl="0"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
        <p:nvSpPr>
          <p:cNvPr id="41" name="Google Shape;41;p6"/>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lvl1pPr lvl="0" marR="0" rtl="0" algn="ctr">
              <a:lnSpc>
                <a:spcPct val="100000"/>
              </a:lnSpc>
              <a:spcBef>
                <a:spcPts val="0"/>
              </a:spcBef>
              <a:spcAft>
                <a:spcPts val="0"/>
              </a:spcAft>
              <a:buSzPts val="1400"/>
              <a:buNone/>
              <a:defRPr b="1" i="0" sz="800" u="none">
                <a:solidFill>
                  <a:schemeClr val="dk1"/>
                </a:solidFill>
                <a:latin typeface="Tahoma"/>
                <a:ea typeface="Tahoma"/>
                <a:cs typeface="Tahoma"/>
                <a:sym typeface="Tahoma"/>
              </a:defRPr>
            </a:lvl1pPr>
            <a:lvl2pPr lvl="1" marR="0" rtl="0" algn="l">
              <a:lnSpc>
                <a:spcPct val="100000"/>
              </a:lnSpc>
              <a:spcBef>
                <a:spcPts val="0"/>
              </a:spcBef>
              <a:spcAft>
                <a:spcPts val="0"/>
              </a:spcAft>
              <a:buSzPts val="1400"/>
              <a:buNone/>
              <a:defRPr b="1" i="0" sz="28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1" i="0" sz="28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1" i="0" sz="28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1" i="0" sz="28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1" i="0" sz="28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1" i="0" sz="28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1" i="0" sz="28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1" i="0" sz="2800" u="none" cap="none" strike="noStrike">
                <a:solidFill>
                  <a:schemeClr val="dk1"/>
                </a:solidFill>
                <a:latin typeface="Tahoma"/>
                <a:ea typeface="Tahoma"/>
                <a:cs typeface="Tahoma"/>
                <a:sym typeface="Tahoma"/>
              </a:defRPr>
            </a:lvl9pPr>
          </a:lstStyle>
          <a:p/>
        </p:txBody>
      </p:sp>
    </p:spTree>
  </p:cSld>
  <p:clrMap accent1="accent1" accent2="accent2" accent3="accent3" accent4="accent4" accent5="accent5" accent6="accent6" bg1="lt1" bg2="dk2" tx1="dk1" tx2="lt2" folHlink="folHlink" hlink="hlink"/>
  <p:sldLayoutIdLst>
    <p:sldLayoutId id="2147483650"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8" name="Shape 48"/>
        <p:cNvGrpSpPr/>
        <p:nvPr/>
      </p:nvGrpSpPr>
      <p:grpSpPr>
        <a:xfrm>
          <a:off x="0" y="0"/>
          <a:ext cx="0" cy="0"/>
          <a:chOff x="0" y="0"/>
          <a:chExt cx="0" cy="0"/>
        </a:xfrm>
      </p:grpSpPr>
      <p:sp>
        <p:nvSpPr>
          <p:cNvPr id="49" name="Google Shape;49;p8"/>
          <p:cNvSpPr txBox="1"/>
          <p:nvPr>
            <p:ph type="title"/>
          </p:nvPr>
        </p:nvSpPr>
        <p:spPr>
          <a:xfrm>
            <a:off x="685800" y="609600"/>
            <a:ext cx="7772400" cy="1143000"/>
          </a:xfrm>
          <a:prstGeom prst="rect">
            <a:avLst/>
          </a:prstGeom>
          <a:noFill/>
          <a:ln>
            <a:noFill/>
          </a:ln>
        </p:spPr>
        <p:txBody>
          <a:bodyPr anchorCtr="0" anchor="ctr" bIns="46025" lIns="92075" spcFirstLastPara="1" rIns="92075" wrap="square" tIns="46025">
            <a:noAutofit/>
          </a:bodyPr>
          <a:lstStyle>
            <a:lvl1pPr lv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50" name="Google Shape;50;p8"/>
          <p:cNvSpPr txBox="1"/>
          <p:nvPr>
            <p:ph idx="1" type="body"/>
          </p:nvPr>
        </p:nvSpPr>
        <p:spPr>
          <a:xfrm>
            <a:off x="685800" y="1981200"/>
            <a:ext cx="7772400" cy="4114800"/>
          </a:xfrm>
          <a:prstGeom prst="rect">
            <a:avLst/>
          </a:prstGeom>
          <a:noFill/>
          <a:ln>
            <a:noFill/>
          </a:ln>
        </p:spPr>
        <p:txBody>
          <a:bodyPr anchorCtr="0" anchor="t" bIns="46025" lIns="92075" spcFirstLastPara="1" rIns="92075" wrap="square" tIns="46025">
            <a:noAutofit/>
          </a:bodyPr>
          <a:lstStyle>
            <a:lvl1pPr indent="-431800" lvl="0" marL="457200" marR="0" rtl="0" algn="l">
              <a:spcBef>
                <a:spcPts val="640"/>
              </a:spcBef>
              <a:spcAft>
                <a:spcPts val="0"/>
              </a:spcAft>
              <a:buClr>
                <a:schemeClr val="dk1"/>
              </a:buClr>
              <a:buSzPts val="3200"/>
              <a:buFont typeface="Times New Roman"/>
              <a:buChar char="•"/>
              <a:defRPr b="0" i="0" sz="3200" u="none" cap="none" strike="noStrike">
                <a:solidFill>
                  <a:schemeClr val="dk1"/>
                </a:solidFill>
                <a:latin typeface="Times New Roman"/>
                <a:ea typeface="Times New Roman"/>
                <a:cs typeface="Times New Roman"/>
                <a:sym typeface="Times New Roman"/>
              </a:defRPr>
            </a:lvl1pPr>
            <a:lvl2pPr indent="-406400" lvl="1" marL="914400" marR="0" rtl="0" algn="l">
              <a:spcBef>
                <a:spcPts val="560"/>
              </a:spcBef>
              <a:spcAft>
                <a:spcPts val="0"/>
              </a:spcAft>
              <a:buClr>
                <a:schemeClr val="dk1"/>
              </a:buClr>
              <a:buSzPts val="2800"/>
              <a:buFont typeface="Times New Roman"/>
              <a:buChar char="–"/>
              <a:defRPr b="0" i="0" sz="2800" u="none" cap="none" strike="noStrike">
                <a:solidFill>
                  <a:schemeClr val="dk1"/>
                </a:solidFill>
                <a:latin typeface="Times New Roman"/>
                <a:ea typeface="Times New Roman"/>
                <a:cs typeface="Times New Roman"/>
                <a:sym typeface="Times New Roman"/>
              </a:defRPr>
            </a:lvl2pPr>
            <a:lvl3pPr indent="-381000" lvl="2" marL="1371600" marR="0" rtl="0" algn="l">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3pPr>
            <a:lvl4pPr indent="-355600" lvl="3" marL="1828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51" name="Google Shape;51;p8"/>
          <p:cNvSpPr txBox="1"/>
          <p:nvPr>
            <p:ph idx="10" type="dt"/>
          </p:nvPr>
        </p:nvSpPr>
        <p:spPr>
          <a:xfrm>
            <a:off x="685800" y="6248400"/>
            <a:ext cx="1905000" cy="457200"/>
          </a:xfrm>
          <a:prstGeom prst="rect">
            <a:avLst/>
          </a:prstGeom>
          <a:noFill/>
          <a:ln>
            <a:noFill/>
          </a:ln>
        </p:spPr>
        <p:txBody>
          <a:bodyPr anchorCtr="0" anchor="t" bIns="46025" lIns="92075" spcFirstLastPara="1" rIns="92075" wrap="square" tIns="46025">
            <a:noAutofit/>
          </a:bodyPr>
          <a:lstStyle>
            <a:lvl1pPr lvl="0" marR="0" rtl="0" algn="l">
              <a:lnSpc>
                <a:spcPct val="100000"/>
              </a:lnSpc>
              <a:spcBef>
                <a:spcPts val="0"/>
              </a:spcBef>
              <a:spcAft>
                <a:spcPts val="0"/>
              </a:spcAft>
              <a:buSzPts val="1400"/>
              <a:buNone/>
              <a:defRPr b="1" i="0" sz="2800" u="none">
                <a:solidFill>
                  <a:schemeClr val="dk1"/>
                </a:solidFill>
                <a:latin typeface="Tahoma"/>
                <a:ea typeface="Tahoma"/>
                <a:cs typeface="Tahoma"/>
                <a:sym typeface="Tahoma"/>
              </a:defRPr>
            </a:lvl1pPr>
            <a:lvl2pPr lvl="1" marR="0" rtl="0" algn="l">
              <a:lnSpc>
                <a:spcPct val="100000"/>
              </a:lnSpc>
              <a:spcBef>
                <a:spcPts val="0"/>
              </a:spcBef>
              <a:spcAft>
                <a:spcPts val="0"/>
              </a:spcAft>
              <a:buSzPts val="1400"/>
              <a:buNone/>
              <a:defRPr b="1" i="0" sz="28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1" i="0" sz="28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1" i="0" sz="28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1" i="0" sz="28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1" i="0" sz="28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1" i="0" sz="28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1" i="0" sz="28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1" i="0" sz="2800" u="none" cap="none" strike="noStrike">
                <a:solidFill>
                  <a:schemeClr val="dk1"/>
                </a:solidFill>
                <a:latin typeface="Tahoma"/>
                <a:ea typeface="Tahoma"/>
                <a:cs typeface="Tahoma"/>
                <a:sym typeface="Tahoma"/>
              </a:defRPr>
            </a:lvl9pPr>
          </a:lstStyle>
          <a:p/>
        </p:txBody>
      </p:sp>
      <p:sp>
        <p:nvSpPr>
          <p:cNvPr id="52" name="Google Shape;52;p8"/>
          <p:cNvSpPr txBox="1"/>
          <p:nvPr>
            <p:ph idx="12" type="sldNum"/>
          </p:nvPr>
        </p:nvSpPr>
        <p:spPr>
          <a:xfrm>
            <a:off x="6553200" y="6248400"/>
            <a:ext cx="1905000" cy="457200"/>
          </a:xfrm>
          <a:prstGeom prst="rect">
            <a:avLst/>
          </a:prstGeom>
          <a:noFill/>
          <a:ln>
            <a:noFill/>
          </a:ln>
        </p:spPr>
        <p:txBody>
          <a:bodyPr anchorCtr="0" anchor="t" bIns="46025" lIns="92075" spcFirstLastPara="1" rIns="92075" wrap="square" tIns="46025">
            <a:noAutofit/>
          </a:bodyPr>
          <a:lstStyle>
            <a:lvl1pPr indent="0" lvl="0"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
        <p:nvSpPr>
          <p:cNvPr id="53" name="Google Shape;53;p8"/>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lvl1pPr lvl="0" marR="0" rtl="0" algn="ctr">
              <a:lnSpc>
                <a:spcPct val="100000"/>
              </a:lnSpc>
              <a:spcBef>
                <a:spcPts val="0"/>
              </a:spcBef>
              <a:spcAft>
                <a:spcPts val="0"/>
              </a:spcAft>
              <a:buSzPts val="1400"/>
              <a:buNone/>
              <a:defRPr b="1" i="0" sz="800" u="none">
                <a:solidFill>
                  <a:schemeClr val="dk1"/>
                </a:solidFill>
                <a:latin typeface="Tahoma"/>
                <a:ea typeface="Tahoma"/>
                <a:cs typeface="Tahoma"/>
                <a:sym typeface="Tahoma"/>
              </a:defRPr>
            </a:lvl1pPr>
            <a:lvl2pPr lvl="1" marR="0" rtl="0" algn="l">
              <a:lnSpc>
                <a:spcPct val="100000"/>
              </a:lnSpc>
              <a:spcBef>
                <a:spcPts val="0"/>
              </a:spcBef>
              <a:spcAft>
                <a:spcPts val="0"/>
              </a:spcAft>
              <a:buSzPts val="1400"/>
              <a:buNone/>
              <a:defRPr b="1" i="0" sz="28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1" i="0" sz="28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1" i="0" sz="28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1" i="0" sz="28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1" i="0" sz="28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1" i="0" sz="28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1" i="0" sz="28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1" i="0" sz="2800" u="none" cap="none" strike="noStrike">
                <a:solidFill>
                  <a:schemeClr val="dk1"/>
                </a:solidFill>
                <a:latin typeface="Tahoma"/>
                <a:ea typeface="Tahoma"/>
                <a:cs typeface="Tahoma"/>
                <a:sym typeface="Tahoma"/>
              </a:defRPr>
            </a:lvl9pPr>
          </a:lstStyle>
          <a:p/>
        </p:txBody>
      </p:sp>
    </p:spTree>
  </p:cSld>
  <p:clrMap accent1="accent1" accent2="accent2" accent3="accent3" accent4="accent4" accent5="accent5" accent6="accent6" bg1="lt1" bg2="dk2" tx1="dk1" tx2="lt2" folHlink="folHlink" hlink="hlink"/>
  <p:sldLayoutIdLst>
    <p:sldLayoutId id="2147483651"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0" name="Shape 60"/>
        <p:cNvGrpSpPr/>
        <p:nvPr/>
      </p:nvGrpSpPr>
      <p:grpSpPr>
        <a:xfrm>
          <a:off x="0" y="0"/>
          <a:ext cx="0" cy="0"/>
          <a:chOff x="0" y="0"/>
          <a:chExt cx="0" cy="0"/>
        </a:xfrm>
      </p:grpSpPr>
      <p:sp>
        <p:nvSpPr>
          <p:cNvPr id="61" name="Google Shape;61;p10"/>
          <p:cNvSpPr txBox="1"/>
          <p:nvPr>
            <p:ph type="title"/>
          </p:nvPr>
        </p:nvSpPr>
        <p:spPr>
          <a:xfrm>
            <a:off x="685800" y="609600"/>
            <a:ext cx="7772400" cy="1143000"/>
          </a:xfrm>
          <a:prstGeom prst="rect">
            <a:avLst/>
          </a:prstGeom>
          <a:noFill/>
          <a:ln>
            <a:noFill/>
          </a:ln>
        </p:spPr>
        <p:txBody>
          <a:bodyPr anchorCtr="0" anchor="ctr" bIns="46025" lIns="92075" spcFirstLastPara="1" rIns="92075" wrap="square" tIns="46025">
            <a:noAutofit/>
          </a:bodyPr>
          <a:lstStyle>
            <a:lvl1pPr lv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62" name="Google Shape;62;p10"/>
          <p:cNvSpPr txBox="1"/>
          <p:nvPr>
            <p:ph idx="1" type="body"/>
          </p:nvPr>
        </p:nvSpPr>
        <p:spPr>
          <a:xfrm>
            <a:off x="685800" y="1981200"/>
            <a:ext cx="7772400" cy="4114800"/>
          </a:xfrm>
          <a:prstGeom prst="rect">
            <a:avLst/>
          </a:prstGeom>
          <a:noFill/>
          <a:ln>
            <a:noFill/>
          </a:ln>
        </p:spPr>
        <p:txBody>
          <a:bodyPr anchorCtr="0" anchor="t" bIns="46025" lIns="92075" spcFirstLastPara="1" rIns="92075" wrap="square" tIns="46025">
            <a:noAutofit/>
          </a:bodyPr>
          <a:lstStyle>
            <a:lvl1pPr indent="-431800" lvl="0" marL="457200" marR="0" rtl="0" algn="l">
              <a:spcBef>
                <a:spcPts val="640"/>
              </a:spcBef>
              <a:spcAft>
                <a:spcPts val="0"/>
              </a:spcAft>
              <a:buClr>
                <a:schemeClr val="dk1"/>
              </a:buClr>
              <a:buSzPts val="3200"/>
              <a:buFont typeface="Times New Roman"/>
              <a:buChar char="•"/>
              <a:defRPr b="0" i="0" sz="3200" u="none" cap="none" strike="noStrike">
                <a:solidFill>
                  <a:schemeClr val="dk1"/>
                </a:solidFill>
                <a:latin typeface="Times New Roman"/>
                <a:ea typeface="Times New Roman"/>
                <a:cs typeface="Times New Roman"/>
                <a:sym typeface="Times New Roman"/>
              </a:defRPr>
            </a:lvl1pPr>
            <a:lvl2pPr indent="-406400" lvl="1" marL="914400" marR="0" rtl="0" algn="l">
              <a:spcBef>
                <a:spcPts val="560"/>
              </a:spcBef>
              <a:spcAft>
                <a:spcPts val="0"/>
              </a:spcAft>
              <a:buClr>
                <a:schemeClr val="dk1"/>
              </a:buClr>
              <a:buSzPts val="2800"/>
              <a:buFont typeface="Times New Roman"/>
              <a:buChar char="–"/>
              <a:defRPr b="0" i="0" sz="2800" u="none" cap="none" strike="noStrike">
                <a:solidFill>
                  <a:schemeClr val="dk1"/>
                </a:solidFill>
                <a:latin typeface="Times New Roman"/>
                <a:ea typeface="Times New Roman"/>
                <a:cs typeface="Times New Roman"/>
                <a:sym typeface="Times New Roman"/>
              </a:defRPr>
            </a:lvl2pPr>
            <a:lvl3pPr indent="-381000" lvl="2" marL="1371600" marR="0" rtl="0" algn="l">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3pPr>
            <a:lvl4pPr indent="-355600" lvl="3" marL="1828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63" name="Google Shape;63;p10"/>
          <p:cNvSpPr txBox="1"/>
          <p:nvPr>
            <p:ph idx="10" type="dt"/>
          </p:nvPr>
        </p:nvSpPr>
        <p:spPr>
          <a:xfrm>
            <a:off x="685800" y="6248400"/>
            <a:ext cx="1905000" cy="457200"/>
          </a:xfrm>
          <a:prstGeom prst="rect">
            <a:avLst/>
          </a:prstGeom>
          <a:noFill/>
          <a:ln>
            <a:noFill/>
          </a:ln>
        </p:spPr>
        <p:txBody>
          <a:bodyPr anchorCtr="0" anchor="t" bIns="46025" lIns="92075" spcFirstLastPara="1" rIns="92075" wrap="square" tIns="46025">
            <a:noAutofit/>
          </a:bodyPr>
          <a:lstStyle>
            <a:lvl1pPr lvl="0" marR="0" rtl="0" algn="l">
              <a:lnSpc>
                <a:spcPct val="100000"/>
              </a:lnSpc>
              <a:spcBef>
                <a:spcPts val="0"/>
              </a:spcBef>
              <a:spcAft>
                <a:spcPts val="0"/>
              </a:spcAft>
              <a:buSzPts val="1400"/>
              <a:buNone/>
              <a:defRPr b="1" i="0" sz="2800" u="none">
                <a:solidFill>
                  <a:schemeClr val="dk1"/>
                </a:solidFill>
                <a:latin typeface="Tahoma"/>
                <a:ea typeface="Tahoma"/>
                <a:cs typeface="Tahoma"/>
                <a:sym typeface="Tahoma"/>
              </a:defRPr>
            </a:lvl1pPr>
            <a:lvl2pPr lvl="1" marR="0" rtl="0" algn="l">
              <a:lnSpc>
                <a:spcPct val="100000"/>
              </a:lnSpc>
              <a:spcBef>
                <a:spcPts val="0"/>
              </a:spcBef>
              <a:spcAft>
                <a:spcPts val="0"/>
              </a:spcAft>
              <a:buSzPts val="1400"/>
              <a:buNone/>
              <a:defRPr b="1" i="0" sz="28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1" i="0" sz="28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1" i="0" sz="28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1" i="0" sz="28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1" i="0" sz="28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1" i="0" sz="28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1" i="0" sz="28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1" i="0" sz="2800" u="none" cap="none" strike="noStrike">
                <a:solidFill>
                  <a:schemeClr val="dk1"/>
                </a:solidFill>
                <a:latin typeface="Tahoma"/>
                <a:ea typeface="Tahoma"/>
                <a:cs typeface="Tahoma"/>
                <a:sym typeface="Tahoma"/>
              </a:defRPr>
            </a:lvl9pPr>
          </a:lstStyle>
          <a:p/>
        </p:txBody>
      </p:sp>
      <p:sp>
        <p:nvSpPr>
          <p:cNvPr id="64" name="Google Shape;64;p10"/>
          <p:cNvSpPr txBox="1"/>
          <p:nvPr>
            <p:ph idx="12" type="sldNum"/>
          </p:nvPr>
        </p:nvSpPr>
        <p:spPr>
          <a:xfrm>
            <a:off x="6553200" y="6248400"/>
            <a:ext cx="1905000" cy="457200"/>
          </a:xfrm>
          <a:prstGeom prst="rect">
            <a:avLst/>
          </a:prstGeom>
          <a:noFill/>
          <a:ln>
            <a:noFill/>
          </a:ln>
        </p:spPr>
        <p:txBody>
          <a:bodyPr anchorCtr="0" anchor="t" bIns="46025" lIns="92075" spcFirstLastPara="1" rIns="92075" wrap="square" tIns="46025">
            <a:noAutofit/>
          </a:bodyPr>
          <a:lstStyle>
            <a:lvl1pPr indent="0" lvl="0"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
        <p:nvSpPr>
          <p:cNvPr id="65" name="Google Shape;65;p10"/>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lvl1pPr lvl="0" marR="0" rtl="0" algn="ctr">
              <a:lnSpc>
                <a:spcPct val="100000"/>
              </a:lnSpc>
              <a:spcBef>
                <a:spcPts val="0"/>
              </a:spcBef>
              <a:spcAft>
                <a:spcPts val="0"/>
              </a:spcAft>
              <a:buSzPts val="1400"/>
              <a:buNone/>
              <a:defRPr b="1" i="0" sz="800" u="none">
                <a:solidFill>
                  <a:schemeClr val="dk1"/>
                </a:solidFill>
                <a:latin typeface="Tahoma"/>
                <a:ea typeface="Tahoma"/>
                <a:cs typeface="Tahoma"/>
                <a:sym typeface="Tahoma"/>
              </a:defRPr>
            </a:lvl1pPr>
            <a:lvl2pPr lvl="1" marR="0" rtl="0" algn="l">
              <a:lnSpc>
                <a:spcPct val="100000"/>
              </a:lnSpc>
              <a:spcBef>
                <a:spcPts val="0"/>
              </a:spcBef>
              <a:spcAft>
                <a:spcPts val="0"/>
              </a:spcAft>
              <a:buSzPts val="1400"/>
              <a:buNone/>
              <a:defRPr b="1" i="0" sz="28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1" i="0" sz="28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1" i="0" sz="28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1" i="0" sz="28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1" i="0" sz="28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1" i="0" sz="28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1" i="0" sz="28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1" i="0" sz="2800" u="none" cap="none" strike="noStrike">
                <a:solidFill>
                  <a:schemeClr val="dk1"/>
                </a:solidFill>
                <a:latin typeface="Tahoma"/>
                <a:ea typeface="Tahoma"/>
                <a:cs typeface="Tahoma"/>
                <a:sym typeface="Tahoma"/>
              </a:defRPr>
            </a:lvl9pPr>
          </a:lstStyle>
          <a:p/>
        </p:txBody>
      </p:sp>
    </p:spTree>
  </p:cSld>
  <p:clrMap accent1="accent1" accent2="accent2" accent3="accent3" accent4="accent4" accent5="accent5" accent6="accent6" bg1="lt1" bg2="dk2" tx1="dk1" tx2="lt2" folHlink="folHlink" hlink="hlink"/>
  <p:sldLayoutIdLst>
    <p:sldLayoutId id="2147483652"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3" name="Shape 73"/>
        <p:cNvGrpSpPr/>
        <p:nvPr/>
      </p:nvGrpSpPr>
      <p:grpSpPr>
        <a:xfrm>
          <a:off x="0" y="0"/>
          <a:ext cx="0" cy="0"/>
          <a:chOff x="0" y="0"/>
          <a:chExt cx="0" cy="0"/>
        </a:xfrm>
      </p:grpSpPr>
      <p:sp>
        <p:nvSpPr>
          <p:cNvPr id="74" name="Google Shape;74;p12"/>
          <p:cNvSpPr txBox="1"/>
          <p:nvPr>
            <p:ph type="title"/>
          </p:nvPr>
        </p:nvSpPr>
        <p:spPr>
          <a:xfrm>
            <a:off x="685800" y="609600"/>
            <a:ext cx="7772400" cy="1143000"/>
          </a:xfrm>
          <a:prstGeom prst="rect">
            <a:avLst/>
          </a:prstGeom>
          <a:noFill/>
          <a:ln>
            <a:noFill/>
          </a:ln>
        </p:spPr>
        <p:txBody>
          <a:bodyPr anchorCtr="0" anchor="ctr" bIns="46025" lIns="92075" spcFirstLastPara="1" rIns="92075" wrap="square" tIns="46025">
            <a:noAutofit/>
          </a:bodyPr>
          <a:lstStyle>
            <a:lvl1pPr lv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75" name="Google Shape;75;p12"/>
          <p:cNvSpPr txBox="1"/>
          <p:nvPr>
            <p:ph idx="1" type="body"/>
          </p:nvPr>
        </p:nvSpPr>
        <p:spPr>
          <a:xfrm>
            <a:off x="685800" y="1981200"/>
            <a:ext cx="7772400" cy="4114800"/>
          </a:xfrm>
          <a:prstGeom prst="rect">
            <a:avLst/>
          </a:prstGeom>
          <a:noFill/>
          <a:ln>
            <a:noFill/>
          </a:ln>
        </p:spPr>
        <p:txBody>
          <a:bodyPr anchorCtr="0" anchor="t" bIns="46025" lIns="92075" spcFirstLastPara="1" rIns="92075" wrap="square" tIns="46025">
            <a:noAutofit/>
          </a:bodyPr>
          <a:lstStyle>
            <a:lvl1pPr indent="-431800" lvl="0" marL="457200" marR="0" rtl="0" algn="l">
              <a:spcBef>
                <a:spcPts val="640"/>
              </a:spcBef>
              <a:spcAft>
                <a:spcPts val="0"/>
              </a:spcAft>
              <a:buClr>
                <a:schemeClr val="dk1"/>
              </a:buClr>
              <a:buSzPts val="3200"/>
              <a:buFont typeface="Times New Roman"/>
              <a:buChar char="•"/>
              <a:defRPr b="0" i="0" sz="3200" u="none" cap="none" strike="noStrike">
                <a:solidFill>
                  <a:schemeClr val="dk1"/>
                </a:solidFill>
                <a:latin typeface="Times New Roman"/>
                <a:ea typeface="Times New Roman"/>
                <a:cs typeface="Times New Roman"/>
                <a:sym typeface="Times New Roman"/>
              </a:defRPr>
            </a:lvl1pPr>
            <a:lvl2pPr indent="-406400" lvl="1" marL="914400" marR="0" rtl="0" algn="l">
              <a:spcBef>
                <a:spcPts val="560"/>
              </a:spcBef>
              <a:spcAft>
                <a:spcPts val="0"/>
              </a:spcAft>
              <a:buClr>
                <a:schemeClr val="dk1"/>
              </a:buClr>
              <a:buSzPts val="2800"/>
              <a:buFont typeface="Times New Roman"/>
              <a:buChar char="–"/>
              <a:defRPr b="0" i="0" sz="2800" u="none" cap="none" strike="noStrike">
                <a:solidFill>
                  <a:schemeClr val="dk1"/>
                </a:solidFill>
                <a:latin typeface="Times New Roman"/>
                <a:ea typeface="Times New Roman"/>
                <a:cs typeface="Times New Roman"/>
                <a:sym typeface="Times New Roman"/>
              </a:defRPr>
            </a:lvl2pPr>
            <a:lvl3pPr indent="-381000" lvl="2" marL="1371600" marR="0" rtl="0" algn="l">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3pPr>
            <a:lvl4pPr indent="-355600" lvl="3" marL="1828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76" name="Google Shape;76;p12"/>
          <p:cNvSpPr txBox="1"/>
          <p:nvPr>
            <p:ph idx="10" type="dt"/>
          </p:nvPr>
        </p:nvSpPr>
        <p:spPr>
          <a:xfrm>
            <a:off x="685800" y="6248400"/>
            <a:ext cx="1905000" cy="457200"/>
          </a:xfrm>
          <a:prstGeom prst="rect">
            <a:avLst/>
          </a:prstGeom>
          <a:noFill/>
          <a:ln>
            <a:noFill/>
          </a:ln>
        </p:spPr>
        <p:txBody>
          <a:bodyPr anchorCtr="0" anchor="t" bIns="46025" lIns="92075" spcFirstLastPara="1" rIns="92075" wrap="square" tIns="46025">
            <a:noAutofit/>
          </a:bodyPr>
          <a:lstStyle>
            <a:lvl1pPr lvl="0" marR="0" rtl="0" algn="l">
              <a:lnSpc>
                <a:spcPct val="100000"/>
              </a:lnSpc>
              <a:spcBef>
                <a:spcPts val="0"/>
              </a:spcBef>
              <a:spcAft>
                <a:spcPts val="0"/>
              </a:spcAft>
              <a:buSzPts val="1400"/>
              <a:buNone/>
              <a:defRPr b="1" i="0" sz="2800" u="none">
                <a:solidFill>
                  <a:schemeClr val="dk1"/>
                </a:solidFill>
                <a:latin typeface="Tahoma"/>
                <a:ea typeface="Tahoma"/>
                <a:cs typeface="Tahoma"/>
                <a:sym typeface="Tahoma"/>
              </a:defRPr>
            </a:lvl1pPr>
            <a:lvl2pPr lvl="1" marR="0" rtl="0" algn="l">
              <a:lnSpc>
                <a:spcPct val="100000"/>
              </a:lnSpc>
              <a:spcBef>
                <a:spcPts val="0"/>
              </a:spcBef>
              <a:spcAft>
                <a:spcPts val="0"/>
              </a:spcAft>
              <a:buSzPts val="1400"/>
              <a:buNone/>
              <a:defRPr b="1" i="0" sz="28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1" i="0" sz="28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1" i="0" sz="28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1" i="0" sz="28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1" i="0" sz="28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1" i="0" sz="28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1" i="0" sz="28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1" i="0" sz="2800" u="none" cap="none" strike="noStrike">
                <a:solidFill>
                  <a:schemeClr val="dk1"/>
                </a:solidFill>
                <a:latin typeface="Tahoma"/>
                <a:ea typeface="Tahoma"/>
                <a:cs typeface="Tahoma"/>
                <a:sym typeface="Tahoma"/>
              </a:defRPr>
            </a:lvl9pPr>
          </a:lstStyle>
          <a:p/>
        </p:txBody>
      </p:sp>
      <p:sp>
        <p:nvSpPr>
          <p:cNvPr id="77" name="Google Shape;77;p12"/>
          <p:cNvSpPr txBox="1"/>
          <p:nvPr>
            <p:ph idx="12" type="sldNum"/>
          </p:nvPr>
        </p:nvSpPr>
        <p:spPr>
          <a:xfrm>
            <a:off x="6553200" y="6248400"/>
            <a:ext cx="1905000" cy="457200"/>
          </a:xfrm>
          <a:prstGeom prst="rect">
            <a:avLst/>
          </a:prstGeom>
          <a:noFill/>
          <a:ln>
            <a:noFill/>
          </a:ln>
        </p:spPr>
        <p:txBody>
          <a:bodyPr anchorCtr="0" anchor="t" bIns="46025" lIns="92075" spcFirstLastPara="1" rIns="92075" wrap="square" tIns="46025">
            <a:noAutofit/>
          </a:bodyPr>
          <a:lstStyle>
            <a:lvl1pPr indent="0" lvl="0"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
        <p:nvSpPr>
          <p:cNvPr id="78" name="Google Shape;78;p12"/>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lvl1pPr lvl="0" marR="0" rtl="0" algn="ctr">
              <a:lnSpc>
                <a:spcPct val="100000"/>
              </a:lnSpc>
              <a:spcBef>
                <a:spcPts val="0"/>
              </a:spcBef>
              <a:spcAft>
                <a:spcPts val="0"/>
              </a:spcAft>
              <a:buSzPts val="1400"/>
              <a:buNone/>
              <a:defRPr b="1" i="0" sz="800" u="none">
                <a:solidFill>
                  <a:schemeClr val="dk1"/>
                </a:solidFill>
                <a:latin typeface="Tahoma"/>
                <a:ea typeface="Tahoma"/>
                <a:cs typeface="Tahoma"/>
                <a:sym typeface="Tahoma"/>
              </a:defRPr>
            </a:lvl1pPr>
            <a:lvl2pPr lvl="1" marR="0" rtl="0" algn="l">
              <a:lnSpc>
                <a:spcPct val="100000"/>
              </a:lnSpc>
              <a:spcBef>
                <a:spcPts val="0"/>
              </a:spcBef>
              <a:spcAft>
                <a:spcPts val="0"/>
              </a:spcAft>
              <a:buSzPts val="1400"/>
              <a:buNone/>
              <a:defRPr b="1" i="0" sz="28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1" i="0" sz="28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1" i="0" sz="28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1" i="0" sz="28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1" i="0" sz="28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1" i="0" sz="28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1" i="0" sz="28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1" i="0" sz="2800" u="none" cap="none" strike="noStrike">
                <a:solidFill>
                  <a:schemeClr val="dk1"/>
                </a:solidFill>
                <a:latin typeface="Tahoma"/>
                <a:ea typeface="Tahoma"/>
                <a:cs typeface="Tahoma"/>
                <a:sym typeface="Tahoma"/>
              </a:defRPr>
            </a:lvl9pPr>
          </a:lstStyle>
          <a:p/>
        </p:txBody>
      </p:sp>
    </p:spTree>
  </p:cSld>
  <p:clrMap accent1="accent1" accent2="accent2" accent3="accent3" accent4="accent4" accent5="accent5" accent6="accent6" bg1="lt1" bg2="dk2" tx1="dk1" tx2="lt2" folHlink="folHlink" hlink="hlink"/>
  <p:sldLayoutIdLst>
    <p:sldLayoutId id="2147483653"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8.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8" name="Shape 88"/>
        <p:cNvGrpSpPr/>
        <p:nvPr/>
      </p:nvGrpSpPr>
      <p:grpSpPr>
        <a:xfrm>
          <a:off x="0" y="0"/>
          <a:ext cx="0" cy="0"/>
          <a:chOff x="0" y="0"/>
          <a:chExt cx="0" cy="0"/>
        </a:xfrm>
      </p:grpSpPr>
      <p:sp>
        <p:nvSpPr>
          <p:cNvPr id="89" name="Google Shape;89;p14"/>
          <p:cNvSpPr txBox="1"/>
          <p:nvPr>
            <p:ph type="title"/>
          </p:nvPr>
        </p:nvSpPr>
        <p:spPr>
          <a:xfrm>
            <a:off x="685800" y="609600"/>
            <a:ext cx="7772400" cy="1143000"/>
          </a:xfrm>
          <a:prstGeom prst="rect">
            <a:avLst/>
          </a:prstGeom>
          <a:noFill/>
          <a:ln>
            <a:noFill/>
          </a:ln>
        </p:spPr>
        <p:txBody>
          <a:bodyPr anchorCtr="0" anchor="ctr" bIns="46025" lIns="92075" spcFirstLastPara="1" rIns="92075" wrap="square" tIns="46025">
            <a:noAutofit/>
          </a:bodyPr>
          <a:lstStyle>
            <a:lvl1pPr lv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90" name="Google Shape;90;p14"/>
          <p:cNvSpPr txBox="1"/>
          <p:nvPr>
            <p:ph idx="1" type="body"/>
          </p:nvPr>
        </p:nvSpPr>
        <p:spPr>
          <a:xfrm>
            <a:off x="685800" y="1981200"/>
            <a:ext cx="7772400" cy="4114800"/>
          </a:xfrm>
          <a:prstGeom prst="rect">
            <a:avLst/>
          </a:prstGeom>
          <a:noFill/>
          <a:ln>
            <a:noFill/>
          </a:ln>
        </p:spPr>
        <p:txBody>
          <a:bodyPr anchorCtr="0" anchor="t" bIns="46025" lIns="92075" spcFirstLastPara="1" rIns="92075" wrap="square" tIns="46025">
            <a:noAutofit/>
          </a:bodyPr>
          <a:lstStyle>
            <a:lvl1pPr indent="-431800" lvl="0" marL="457200" marR="0" rtl="0" algn="l">
              <a:spcBef>
                <a:spcPts val="640"/>
              </a:spcBef>
              <a:spcAft>
                <a:spcPts val="0"/>
              </a:spcAft>
              <a:buClr>
                <a:schemeClr val="dk1"/>
              </a:buClr>
              <a:buSzPts val="3200"/>
              <a:buFont typeface="Times New Roman"/>
              <a:buChar char="•"/>
              <a:defRPr b="0" i="0" sz="3200" u="none" cap="none" strike="noStrike">
                <a:solidFill>
                  <a:schemeClr val="dk1"/>
                </a:solidFill>
                <a:latin typeface="Times New Roman"/>
                <a:ea typeface="Times New Roman"/>
                <a:cs typeface="Times New Roman"/>
                <a:sym typeface="Times New Roman"/>
              </a:defRPr>
            </a:lvl1pPr>
            <a:lvl2pPr indent="-406400" lvl="1" marL="914400" marR="0" rtl="0" algn="l">
              <a:spcBef>
                <a:spcPts val="560"/>
              </a:spcBef>
              <a:spcAft>
                <a:spcPts val="0"/>
              </a:spcAft>
              <a:buClr>
                <a:schemeClr val="dk1"/>
              </a:buClr>
              <a:buSzPts val="2800"/>
              <a:buFont typeface="Times New Roman"/>
              <a:buChar char="–"/>
              <a:defRPr b="0" i="0" sz="2800" u="none" cap="none" strike="noStrike">
                <a:solidFill>
                  <a:schemeClr val="dk1"/>
                </a:solidFill>
                <a:latin typeface="Times New Roman"/>
                <a:ea typeface="Times New Roman"/>
                <a:cs typeface="Times New Roman"/>
                <a:sym typeface="Times New Roman"/>
              </a:defRPr>
            </a:lvl2pPr>
            <a:lvl3pPr indent="-381000" lvl="2" marL="1371600" marR="0" rtl="0" algn="l">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3pPr>
            <a:lvl4pPr indent="-355600" lvl="3" marL="1828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91" name="Google Shape;91;p14"/>
          <p:cNvSpPr txBox="1"/>
          <p:nvPr>
            <p:ph idx="10" type="dt"/>
          </p:nvPr>
        </p:nvSpPr>
        <p:spPr>
          <a:xfrm>
            <a:off x="685800" y="6248400"/>
            <a:ext cx="1905000" cy="457200"/>
          </a:xfrm>
          <a:prstGeom prst="rect">
            <a:avLst/>
          </a:prstGeom>
          <a:noFill/>
          <a:ln>
            <a:noFill/>
          </a:ln>
        </p:spPr>
        <p:txBody>
          <a:bodyPr anchorCtr="0" anchor="t" bIns="46025" lIns="92075" spcFirstLastPara="1" rIns="92075" wrap="square" tIns="46025">
            <a:noAutofit/>
          </a:bodyPr>
          <a:lstStyle>
            <a:lvl1pPr lvl="0" marR="0" rtl="0" algn="l">
              <a:lnSpc>
                <a:spcPct val="100000"/>
              </a:lnSpc>
              <a:spcBef>
                <a:spcPts val="0"/>
              </a:spcBef>
              <a:spcAft>
                <a:spcPts val="0"/>
              </a:spcAft>
              <a:buSzPts val="1400"/>
              <a:buNone/>
              <a:defRPr b="1" i="0" sz="2800" u="none">
                <a:solidFill>
                  <a:schemeClr val="dk1"/>
                </a:solidFill>
                <a:latin typeface="Tahoma"/>
                <a:ea typeface="Tahoma"/>
                <a:cs typeface="Tahoma"/>
                <a:sym typeface="Tahoma"/>
              </a:defRPr>
            </a:lvl1pPr>
            <a:lvl2pPr lvl="1" marR="0" rtl="0" algn="l">
              <a:lnSpc>
                <a:spcPct val="100000"/>
              </a:lnSpc>
              <a:spcBef>
                <a:spcPts val="0"/>
              </a:spcBef>
              <a:spcAft>
                <a:spcPts val="0"/>
              </a:spcAft>
              <a:buSzPts val="1400"/>
              <a:buNone/>
              <a:defRPr b="1" i="0" sz="28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1" i="0" sz="28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1" i="0" sz="28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1" i="0" sz="28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1" i="0" sz="28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1" i="0" sz="28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1" i="0" sz="28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1" i="0" sz="2800" u="none" cap="none" strike="noStrike">
                <a:solidFill>
                  <a:schemeClr val="dk1"/>
                </a:solidFill>
                <a:latin typeface="Tahoma"/>
                <a:ea typeface="Tahoma"/>
                <a:cs typeface="Tahoma"/>
                <a:sym typeface="Tahoma"/>
              </a:defRPr>
            </a:lvl9pPr>
          </a:lstStyle>
          <a:p/>
        </p:txBody>
      </p:sp>
      <p:sp>
        <p:nvSpPr>
          <p:cNvPr id="92" name="Google Shape;92;p14"/>
          <p:cNvSpPr txBox="1"/>
          <p:nvPr>
            <p:ph idx="12" type="sldNum"/>
          </p:nvPr>
        </p:nvSpPr>
        <p:spPr>
          <a:xfrm>
            <a:off x="6553200" y="6248400"/>
            <a:ext cx="1905000" cy="457200"/>
          </a:xfrm>
          <a:prstGeom prst="rect">
            <a:avLst/>
          </a:prstGeom>
          <a:noFill/>
          <a:ln>
            <a:noFill/>
          </a:ln>
        </p:spPr>
        <p:txBody>
          <a:bodyPr anchorCtr="0" anchor="t" bIns="46025" lIns="92075" spcFirstLastPara="1" rIns="92075" wrap="square" tIns="46025">
            <a:noAutofit/>
          </a:bodyPr>
          <a:lstStyle>
            <a:lvl1pPr indent="0" lvl="0"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
        <p:nvSpPr>
          <p:cNvPr id="93" name="Google Shape;93;p14"/>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lvl1pPr lvl="0" marR="0" rtl="0" algn="ctr">
              <a:lnSpc>
                <a:spcPct val="100000"/>
              </a:lnSpc>
              <a:spcBef>
                <a:spcPts val="0"/>
              </a:spcBef>
              <a:spcAft>
                <a:spcPts val="0"/>
              </a:spcAft>
              <a:buSzPts val="1400"/>
              <a:buNone/>
              <a:defRPr b="1" i="0" sz="800" u="none">
                <a:solidFill>
                  <a:schemeClr val="dk1"/>
                </a:solidFill>
                <a:latin typeface="Tahoma"/>
                <a:ea typeface="Tahoma"/>
                <a:cs typeface="Tahoma"/>
                <a:sym typeface="Tahoma"/>
              </a:defRPr>
            </a:lvl1pPr>
            <a:lvl2pPr lvl="1" marR="0" rtl="0" algn="l">
              <a:lnSpc>
                <a:spcPct val="100000"/>
              </a:lnSpc>
              <a:spcBef>
                <a:spcPts val="0"/>
              </a:spcBef>
              <a:spcAft>
                <a:spcPts val="0"/>
              </a:spcAft>
              <a:buSzPts val="1400"/>
              <a:buNone/>
              <a:defRPr b="1" i="0" sz="28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1" i="0" sz="28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1" i="0" sz="28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1" i="0" sz="28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1" i="0" sz="28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1" i="0" sz="28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1" i="0" sz="28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1" i="0" sz="2800" u="none" cap="none" strike="noStrike">
                <a:solidFill>
                  <a:schemeClr val="dk1"/>
                </a:solidFill>
                <a:latin typeface="Tahoma"/>
                <a:ea typeface="Tahoma"/>
                <a:cs typeface="Tahoma"/>
                <a:sym typeface="Tahoma"/>
              </a:defRPr>
            </a:lvl9pPr>
          </a:lstStyle>
          <a:p/>
        </p:txBody>
      </p:sp>
    </p:spTree>
  </p:cSld>
  <p:clrMap accent1="accent1" accent2="accent2" accent3="accent3" accent4="accent4" accent5="accent5" accent6="accent6" bg1="lt1" bg2="dk2" tx1="dk1" tx2="lt2" folHlink="folHlink" hlink="hlink"/>
  <p:sldLayoutIdLst>
    <p:sldLayoutId id="2147483654"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9.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9" name="Shape 99"/>
        <p:cNvGrpSpPr/>
        <p:nvPr/>
      </p:nvGrpSpPr>
      <p:grpSpPr>
        <a:xfrm>
          <a:off x="0" y="0"/>
          <a:ext cx="0" cy="0"/>
          <a:chOff x="0" y="0"/>
          <a:chExt cx="0" cy="0"/>
        </a:xfrm>
      </p:grpSpPr>
      <p:sp>
        <p:nvSpPr>
          <p:cNvPr id="100" name="Google Shape;100;p16"/>
          <p:cNvSpPr txBox="1"/>
          <p:nvPr>
            <p:ph type="title"/>
          </p:nvPr>
        </p:nvSpPr>
        <p:spPr>
          <a:xfrm>
            <a:off x="685800" y="609600"/>
            <a:ext cx="7772400" cy="1143000"/>
          </a:xfrm>
          <a:prstGeom prst="rect">
            <a:avLst/>
          </a:prstGeom>
          <a:noFill/>
          <a:ln>
            <a:noFill/>
          </a:ln>
        </p:spPr>
        <p:txBody>
          <a:bodyPr anchorCtr="0" anchor="ctr" bIns="46025" lIns="92075" spcFirstLastPara="1" rIns="92075" wrap="square" tIns="46025">
            <a:noAutofit/>
          </a:bodyPr>
          <a:lstStyle>
            <a:lvl1pPr lv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101" name="Google Shape;101;p16"/>
          <p:cNvSpPr txBox="1"/>
          <p:nvPr>
            <p:ph idx="1" type="body"/>
          </p:nvPr>
        </p:nvSpPr>
        <p:spPr>
          <a:xfrm>
            <a:off x="685800" y="1981200"/>
            <a:ext cx="7772400" cy="4114800"/>
          </a:xfrm>
          <a:prstGeom prst="rect">
            <a:avLst/>
          </a:prstGeom>
          <a:noFill/>
          <a:ln>
            <a:noFill/>
          </a:ln>
        </p:spPr>
        <p:txBody>
          <a:bodyPr anchorCtr="0" anchor="t" bIns="46025" lIns="92075" spcFirstLastPara="1" rIns="92075" wrap="square" tIns="46025">
            <a:noAutofit/>
          </a:bodyPr>
          <a:lstStyle>
            <a:lvl1pPr indent="-431800" lvl="0" marL="457200" marR="0" rtl="0" algn="l">
              <a:spcBef>
                <a:spcPts val="640"/>
              </a:spcBef>
              <a:spcAft>
                <a:spcPts val="0"/>
              </a:spcAft>
              <a:buClr>
                <a:schemeClr val="dk1"/>
              </a:buClr>
              <a:buSzPts val="3200"/>
              <a:buFont typeface="Times New Roman"/>
              <a:buChar char="•"/>
              <a:defRPr b="0" i="0" sz="3200" u="none" cap="none" strike="noStrike">
                <a:solidFill>
                  <a:schemeClr val="dk1"/>
                </a:solidFill>
                <a:latin typeface="Times New Roman"/>
                <a:ea typeface="Times New Roman"/>
                <a:cs typeface="Times New Roman"/>
                <a:sym typeface="Times New Roman"/>
              </a:defRPr>
            </a:lvl1pPr>
            <a:lvl2pPr indent="-406400" lvl="1" marL="914400" marR="0" rtl="0" algn="l">
              <a:spcBef>
                <a:spcPts val="560"/>
              </a:spcBef>
              <a:spcAft>
                <a:spcPts val="0"/>
              </a:spcAft>
              <a:buClr>
                <a:schemeClr val="dk1"/>
              </a:buClr>
              <a:buSzPts val="2800"/>
              <a:buFont typeface="Times New Roman"/>
              <a:buChar char="–"/>
              <a:defRPr b="0" i="0" sz="2800" u="none" cap="none" strike="noStrike">
                <a:solidFill>
                  <a:schemeClr val="dk1"/>
                </a:solidFill>
                <a:latin typeface="Times New Roman"/>
                <a:ea typeface="Times New Roman"/>
                <a:cs typeface="Times New Roman"/>
                <a:sym typeface="Times New Roman"/>
              </a:defRPr>
            </a:lvl2pPr>
            <a:lvl3pPr indent="-381000" lvl="2" marL="1371600" marR="0" rtl="0" algn="l">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3pPr>
            <a:lvl4pPr indent="-355600" lvl="3" marL="1828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102" name="Google Shape;102;p16"/>
          <p:cNvSpPr txBox="1"/>
          <p:nvPr>
            <p:ph idx="10" type="dt"/>
          </p:nvPr>
        </p:nvSpPr>
        <p:spPr>
          <a:xfrm>
            <a:off x="685800" y="6248400"/>
            <a:ext cx="1905000" cy="457200"/>
          </a:xfrm>
          <a:prstGeom prst="rect">
            <a:avLst/>
          </a:prstGeom>
          <a:noFill/>
          <a:ln>
            <a:noFill/>
          </a:ln>
        </p:spPr>
        <p:txBody>
          <a:bodyPr anchorCtr="0" anchor="t" bIns="46025" lIns="92075" spcFirstLastPara="1" rIns="92075" wrap="square" tIns="46025">
            <a:noAutofit/>
          </a:bodyPr>
          <a:lstStyle>
            <a:lvl1pPr lvl="0" marR="0" rtl="0" algn="l">
              <a:lnSpc>
                <a:spcPct val="100000"/>
              </a:lnSpc>
              <a:spcBef>
                <a:spcPts val="0"/>
              </a:spcBef>
              <a:spcAft>
                <a:spcPts val="0"/>
              </a:spcAft>
              <a:buSzPts val="1400"/>
              <a:buNone/>
              <a:defRPr b="1" i="0" sz="2800" u="none">
                <a:solidFill>
                  <a:schemeClr val="dk1"/>
                </a:solidFill>
                <a:latin typeface="Tahoma"/>
                <a:ea typeface="Tahoma"/>
                <a:cs typeface="Tahoma"/>
                <a:sym typeface="Tahoma"/>
              </a:defRPr>
            </a:lvl1pPr>
            <a:lvl2pPr lvl="1" marR="0" rtl="0" algn="l">
              <a:lnSpc>
                <a:spcPct val="100000"/>
              </a:lnSpc>
              <a:spcBef>
                <a:spcPts val="0"/>
              </a:spcBef>
              <a:spcAft>
                <a:spcPts val="0"/>
              </a:spcAft>
              <a:buSzPts val="1400"/>
              <a:buNone/>
              <a:defRPr b="1" i="0" sz="28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1" i="0" sz="28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1" i="0" sz="28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1" i="0" sz="28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1" i="0" sz="28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1" i="0" sz="28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1" i="0" sz="28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1" i="0" sz="2800" u="none" cap="none" strike="noStrike">
                <a:solidFill>
                  <a:schemeClr val="dk1"/>
                </a:solidFill>
                <a:latin typeface="Tahoma"/>
                <a:ea typeface="Tahoma"/>
                <a:cs typeface="Tahoma"/>
                <a:sym typeface="Tahoma"/>
              </a:defRPr>
            </a:lvl9pPr>
          </a:lstStyle>
          <a:p/>
        </p:txBody>
      </p:sp>
      <p:sp>
        <p:nvSpPr>
          <p:cNvPr id="103" name="Google Shape;103;p16"/>
          <p:cNvSpPr txBox="1"/>
          <p:nvPr>
            <p:ph idx="12" type="sldNum"/>
          </p:nvPr>
        </p:nvSpPr>
        <p:spPr>
          <a:xfrm>
            <a:off x="6553200" y="6248400"/>
            <a:ext cx="1905000" cy="457200"/>
          </a:xfrm>
          <a:prstGeom prst="rect">
            <a:avLst/>
          </a:prstGeom>
          <a:noFill/>
          <a:ln>
            <a:noFill/>
          </a:ln>
        </p:spPr>
        <p:txBody>
          <a:bodyPr anchorCtr="0" anchor="t" bIns="46025" lIns="92075" spcFirstLastPara="1" rIns="92075" wrap="square" tIns="46025">
            <a:noAutofit/>
          </a:bodyPr>
          <a:lstStyle>
            <a:lvl1pPr indent="0" lvl="0"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
        <p:nvSpPr>
          <p:cNvPr id="104" name="Google Shape;104;p16"/>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lvl1pPr lvl="0" marR="0" rtl="0" algn="ctr">
              <a:lnSpc>
                <a:spcPct val="100000"/>
              </a:lnSpc>
              <a:spcBef>
                <a:spcPts val="0"/>
              </a:spcBef>
              <a:spcAft>
                <a:spcPts val="0"/>
              </a:spcAft>
              <a:buSzPts val="1400"/>
              <a:buNone/>
              <a:defRPr b="1" i="0" sz="800" u="none">
                <a:solidFill>
                  <a:schemeClr val="dk1"/>
                </a:solidFill>
                <a:latin typeface="Tahoma"/>
                <a:ea typeface="Tahoma"/>
                <a:cs typeface="Tahoma"/>
                <a:sym typeface="Tahoma"/>
              </a:defRPr>
            </a:lvl1pPr>
            <a:lvl2pPr lvl="1" marR="0" rtl="0" algn="l">
              <a:lnSpc>
                <a:spcPct val="100000"/>
              </a:lnSpc>
              <a:spcBef>
                <a:spcPts val="0"/>
              </a:spcBef>
              <a:spcAft>
                <a:spcPts val="0"/>
              </a:spcAft>
              <a:buSzPts val="1400"/>
              <a:buNone/>
              <a:defRPr b="1" i="0" sz="28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1" i="0" sz="28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1" i="0" sz="28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1" i="0" sz="28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1" i="0" sz="28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1" i="0" sz="28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1" i="0" sz="28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1" i="0" sz="2800" u="none" cap="none" strike="noStrike">
                <a:solidFill>
                  <a:schemeClr val="dk1"/>
                </a:solidFill>
                <a:latin typeface="Tahoma"/>
                <a:ea typeface="Tahoma"/>
                <a:cs typeface="Tahoma"/>
                <a:sym typeface="Tahoma"/>
              </a:defRPr>
            </a:lvl9pPr>
          </a:lstStyle>
          <a:p/>
        </p:txBody>
      </p:sp>
    </p:spTree>
  </p:cSld>
  <p:clrMap accent1="accent1" accent2="accent2" accent3="accent3" accent4="accent4" accent5="accent5" accent6="accent6" bg1="lt1" bg2="dk2" tx1="dk1" tx2="lt2" folHlink="folHlink" hlink="hlink"/>
  <p:sldLayoutIdLst>
    <p:sldLayoutId id="2147483655"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4"/>
          <p:cNvSpPr txBox="1"/>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dk1"/>
              </a:buClr>
              <a:buSzPts val="800"/>
              <a:buFont typeface="Tahoma"/>
              <a:buNone/>
            </a:pPr>
            <a:r>
              <a:t/>
            </a:r>
            <a:endParaRPr b="1" i="0" sz="8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dk1"/>
              </a:buClr>
              <a:buSzPts val="800"/>
              <a:buFont typeface="Tahoma"/>
              <a:buNone/>
            </a:pPr>
            <a:r>
              <a:t/>
            </a:r>
            <a:endParaRPr b="0" i="0" sz="800" u="none" cap="none" strike="noStrike">
              <a:solidFill>
                <a:schemeClr val="dk1"/>
              </a:solidFill>
              <a:latin typeface="Tahoma"/>
              <a:ea typeface="Tahoma"/>
              <a:cs typeface="Tahoma"/>
              <a:sym typeface="Tahoma"/>
            </a:endParaRPr>
          </a:p>
          <a:p>
            <a:pPr indent="0" lvl="0" marL="0" marR="0" rtl="0" algn="ctr">
              <a:lnSpc>
                <a:spcPct val="100000"/>
              </a:lnSpc>
              <a:spcBef>
                <a:spcPts val="0"/>
              </a:spcBef>
              <a:spcAft>
                <a:spcPts val="0"/>
              </a:spcAft>
              <a:buClr>
                <a:schemeClr val="dk1"/>
              </a:buClr>
              <a:buSzPts val="800"/>
              <a:buFont typeface="Tahoma"/>
              <a:buNone/>
            </a:pPr>
            <a:r>
              <a:t/>
            </a:r>
            <a:endParaRPr b="1" i="0" sz="800" u="none" cap="none" strike="noStrike">
              <a:solidFill>
                <a:schemeClr val="dk1"/>
              </a:solidFill>
              <a:latin typeface="Tahoma"/>
              <a:ea typeface="Tahoma"/>
              <a:cs typeface="Tahoma"/>
              <a:sym typeface="Tahoma"/>
            </a:endParaRPr>
          </a:p>
          <a:p>
            <a:pPr indent="0" lvl="0" marL="0" marR="0" rtl="0" algn="ctr">
              <a:lnSpc>
                <a:spcPct val="100000"/>
              </a:lnSpc>
              <a:spcBef>
                <a:spcPts val="0"/>
              </a:spcBef>
              <a:spcAft>
                <a:spcPts val="0"/>
              </a:spcAft>
              <a:buClr>
                <a:schemeClr val="dk1"/>
              </a:buClr>
              <a:buSzPts val="800"/>
              <a:buFont typeface="Tahoma"/>
              <a:buNone/>
            </a:pPr>
            <a:r>
              <a:rPr b="1" i="0" lang="en-US" sz="800" u="none" cap="none" strike="noStrike">
                <a:solidFill>
                  <a:schemeClr val="dk1"/>
                </a:solidFill>
                <a:latin typeface="Tahoma"/>
                <a:ea typeface="Tahoma"/>
                <a:cs typeface="Tahoma"/>
                <a:sym typeface="Tahoma"/>
              </a:rPr>
              <a:t>© A+ Computer Science  -  www.apluscompsci.com</a:t>
            </a:r>
            <a:endParaRPr/>
          </a:p>
        </p:txBody>
      </p:sp>
      <p:sp>
        <p:nvSpPr>
          <p:cNvPr id="154" name="Google Shape;154;p24"/>
          <p:cNvSpPr/>
          <p:nvPr/>
        </p:nvSpPr>
        <p:spPr>
          <a:xfrm>
            <a:off x="685800" y="2057400"/>
            <a:ext cx="7924800" cy="2590800"/>
          </a:xfrm>
          <a:prstGeom prst="rect">
            <a:avLst/>
          </a:prstGeom>
        </p:spPr>
        <p:txBody>
          <a:bodyPr>
            <a:prstTxWarp prst="textPlain"/>
          </a:bodyPr>
          <a:lstStyle/>
          <a:p>
            <a:pPr lvl="0" algn="l"/>
            <a:r>
              <a:rPr b="0" i="1">
                <a:ln cap="flat" cmpd="sng" w="12700">
                  <a:solidFill>
                    <a:srgbClr val="EAEAEA"/>
                  </a:solidFill>
                  <a:prstDash val="solid"/>
                  <a:miter lim="800000"/>
                  <a:headEnd len="sm" w="sm" type="none"/>
                  <a:tailEnd len="sm" w="sm" type="none"/>
                </a:ln>
                <a:gradFill>
                  <a:gsLst>
                    <a:gs pos="0">
                      <a:srgbClr val="A603AB"/>
                    </a:gs>
                    <a:gs pos="11999">
                      <a:srgbClr val="E81766"/>
                    </a:gs>
                    <a:gs pos="27000">
                      <a:srgbClr val="EE3F17"/>
                    </a:gs>
                    <a:gs pos="47999">
                      <a:srgbClr val="FFFF00"/>
                    </a:gs>
                    <a:gs pos="64999">
                      <a:srgbClr val="1A8D48"/>
                    </a:gs>
                    <a:gs pos="78999">
                      <a:srgbClr val="0819FB"/>
                    </a:gs>
                    <a:gs pos="100000">
                      <a:srgbClr val="A603AB"/>
                    </a:gs>
                  </a:gsLst>
                  <a:lin ang="0" scaled="0"/>
                </a:gradFill>
                <a:latin typeface="Arial Black"/>
              </a:rPr>
              <a:t>ArrayList </a:t>
            </a:r>
          </a:p>
        </p:txBody>
      </p:sp>
      <p:sp>
        <p:nvSpPr>
          <p:cNvPr id="155" name="Google Shape;155;p24"/>
          <p:cNvSpPr/>
          <p:nvPr/>
        </p:nvSpPr>
        <p:spPr>
          <a:xfrm>
            <a:off x="6400800" y="6324600"/>
            <a:ext cx="2438400" cy="304800"/>
          </a:xfrm>
          <a:prstGeom prst="rect">
            <a:avLst/>
          </a:prstGeom>
        </p:spPr>
        <p:txBody>
          <a:bodyPr>
            <a:prstTxWarp prst="textPlain"/>
          </a:bodyPr>
          <a:lstStyle/>
          <a:p>
            <a:pPr lvl="0" algn="l"/>
            <a:r>
              <a:rPr b="0" i="1">
                <a:ln cap="flat" cmpd="sng" w="9525">
                  <a:solidFill>
                    <a:srgbClr val="FFFF00"/>
                  </a:solidFill>
                  <a:prstDash val="solid"/>
                  <a:miter lim="800000"/>
                  <a:headEnd len="sm" w="sm" type="none"/>
                  <a:tailEnd len="sm" w="sm" type="none"/>
                </a:ln>
                <a:solidFill>
                  <a:srgbClr val="000080"/>
                </a:solidFill>
                <a:latin typeface="Impact"/>
              </a:rPr>
              <a:t>Lab 16 </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3"/>
          <p:cNvSpPr txBox="1"/>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dk1"/>
              </a:buClr>
              <a:buSzPts val="800"/>
              <a:buFont typeface="Tahoma"/>
              <a:buNone/>
            </a:pPr>
            <a:r>
              <a:t/>
            </a:r>
            <a:endParaRPr b="1" i="0" sz="800" u="non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dk1"/>
              </a:buClr>
              <a:buSzPts val="800"/>
              <a:buFont typeface="Tahoma"/>
              <a:buNone/>
            </a:pPr>
            <a:r>
              <a:t/>
            </a:r>
            <a:endParaRPr b="0" i="0" sz="800" u="none">
              <a:solidFill>
                <a:schemeClr val="dk1"/>
              </a:solidFill>
              <a:latin typeface="Tahoma"/>
              <a:ea typeface="Tahoma"/>
              <a:cs typeface="Tahoma"/>
              <a:sym typeface="Tahoma"/>
            </a:endParaRPr>
          </a:p>
          <a:p>
            <a:pPr indent="0" lvl="0" marL="0" marR="0" rtl="0" algn="ctr">
              <a:lnSpc>
                <a:spcPct val="100000"/>
              </a:lnSpc>
              <a:spcBef>
                <a:spcPts val="0"/>
              </a:spcBef>
              <a:spcAft>
                <a:spcPts val="0"/>
              </a:spcAft>
              <a:buClr>
                <a:schemeClr val="dk1"/>
              </a:buClr>
              <a:buSzPts val="800"/>
              <a:buFont typeface="Tahoma"/>
              <a:buNone/>
            </a:pPr>
            <a:r>
              <a:t/>
            </a:r>
            <a:endParaRPr b="1" i="0" sz="800" u="none">
              <a:solidFill>
                <a:schemeClr val="dk1"/>
              </a:solidFill>
              <a:latin typeface="Tahoma"/>
              <a:ea typeface="Tahoma"/>
              <a:cs typeface="Tahoma"/>
              <a:sym typeface="Tahoma"/>
            </a:endParaRPr>
          </a:p>
          <a:p>
            <a:pPr indent="0" lvl="0" marL="0" marR="0" rtl="0" algn="ctr">
              <a:lnSpc>
                <a:spcPct val="100000"/>
              </a:lnSpc>
              <a:spcBef>
                <a:spcPts val="0"/>
              </a:spcBef>
              <a:spcAft>
                <a:spcPts val="0"/>
              </a:spcAft>
              <a:buClr>
                <a:schemeClr val="dk1"/>
              </a:buClr>
              <a:buSzPts val="800"/>
              <a:buFont typeface="Tahoma"/>
              <a:buNone/>
            </a:pPr>
            <a:r>
              <a:rPr b="1" i="0" lang="en-US" sz="800" u="none">
                <a:solidFill>
                  <a:schemeClr val="dk1"/>
                </a:solidFill>
                <a:latin typeface="Tahoma"/>
                <a:ea typeface="Tahoma"/>
                <a:cs typeface="Tahoma"/>
                <a:sym typeface="Tahoma"/>
              </a:rPr>
              <a:t>© A+ Computer Science  -  www.apluscompsci.com</a:t>
            </a:r>
            <a:endParaRPr/>
          </a:p>
        </p:txBody>
      </p:sp>
      <p:sp>
        <p:nvSpPr>
          <p:cNvPr id="229" name="Google Shape;229;p33"/>
          <p:cNvSpPr/>
          <p:nvPr/>
        </p:nvSpPr>
        <p:spPr>
          <a:xfrm>
            <a:off x="1524000" y="228600"/>
            <a:ext cx="2895600" cy="685800"/>
          </a:xfrm>
          <a:prstGeom prst="rect">
            <a:avLst/>
          </a:prstGeom>
        </p:spPr>
        <p:txBody>
          <a:bodyPr>
            <a:prstTxWarp prst="textPlain"/>
          </a:bodyPr>
          <a:lstStyle/>
          <a:p>
            <a:pPr lvl="0" algn="l"/>
            <a:r>
              <a:rPr b="0" i="1">
                <a:ln>
                  <a:noFill/>
                </a:ln>
                <a:solidFill>
                  <a:srgbClr val="0000FF"/>
                </a:solidFill>
                <a:latin typeface="Impact"/>
              </a:rPr>
              <a:t>Java Collections </a:t>
            </a:r>
          </a:p>
        </p:txBody>
      </p:sp>
      <p:sp>
        <p:nvSpPr>
          <p:cNvPr id="230" name="Google Shape;230;p33"/>
          <p:cNvSpPr txBox="1"/>
          <p:nvPr/>
        </p:nvSpPr>
        <p:spPr>
          <a:xfrm>
            <a:off x="533400" y="914400"/>
            <a:ext cx="15240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1" i="0" sz="2800" u="none">
              <a:solidFill>
                <a:schemeClr val="dk1"/>
              </a:solidFill>
              <a:latin typeface="Tahoma"/>
              <a:ea typeface="Tahoma"/>
              <a:cs typeface="Tahoma"/>
              <a:sym typeface="Tahoma"/>
            </a:endParaRPr>
          </a:p>
        </p:txBody>
      </p:sp>
      <p:sp>
        <p:nvSpPr>
          <p:cNvPr id="231" name="Google Shape;231;p33"/>
          <p:cNvSpPr txBox="1"/>
          <p:nvPr/>
        </p:nvSpPr>
        <p:spPr>
          <a:xfrm>
            <a:off x="457200" y="914400"/>
            <a:ext cx="1704975"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ahoma"/>
              <a:buNone/>
            </a:pPr>
            <a:r>
              <a:rPr b="1" i="0" lang="en-US" sz="2400" u="none">
                <a:solidFill>
                  <a:schemeClr val="dk1"/>
                </a:solidFill>
                <a:latin typeface="Tahoma"/>
                <a:ea typeface="Tahoma"/>
                <a:cs typeface="Tahoma"/>
                <a:sym typeface="Tahoma"/>
              </a:rPr>
              <a:t>Collection</a:t>
            </a:r>
            <a:endParaRPr/>
          </a:p>
        </p:txBody>
      </p:sp>
      <p:sp>
        <p:nvSpPr>
          <p:cNvPr id="232" name="Google Shape;232;p33"/>
          <p:cNvSpPr txBox="1"/>
          <p:nvPr/>
        </p:nvSpPr>
        <p:spPr>
          <a:xfrm>
            <a:off x="5257800" y="152400"/>
            <a:ext cx="830262"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ahoma"/>
              <a:buNone/>
            </a:pPr>
            <a:r>
              <a:rPr b="1" i="0" lang="en-US" sz="2400" u="none">
                <a:solidFill>
                  <a:schemeClr val="dk1"/>
                </a:solidFill>
                <a:latin typeface="Tahoma"/>
                <a:ea typeface="Tahoma"/>
                <a:cs typeface="Tahoma"/>
                <a:sym typeface="Tahoma"/>
              </a:rPr>
              <a:t>Map</a:t>
            </a:r>
            <a:endParaRPr/>
          </a:p>
        </p:txBody>
      </p:sp>
      <p:cxnSp>
        <p:nvCxnSpPr>
          <p:cNvPr id="233" name="Google Shape;233;p33"/>
          <p:cNvCxnSpPr/>
          <p:nvPr/>
        </p:nvCxnSpPr>
        <p:spPr>
          <a:xfrm>
            <a:off x="609600" y="1371600"/>
            <a:ext cx="0" cy="1447800"/>
          </a:xfrm>
          <a:prstGeom prst="straightConnector1">
            <a:avLst/>
          </a:prstGeom>
          <a:noFill/>
          <a:ln cap="flat" cmpd="sng" w="50800">
            <a:solidFill>
              <a:srgbClr val="FF0000"/>
            </a:solidFill>
            <a:prstDash val="solid"/>
            <a:miter lim="800000"/>
            <a:headEnd len="med" w="med" type="none"/>
            <a:tailEnd len="med" w="med" type="triangle"/>
          </a:ln>
        </p:spPr>
      </p:cxnSp>
      <p:cxnSp>
        <p:nvCxnSpPr>
          <p:cNvPr id="234" name="Google Shape;234;p33"/>
          <p:cNvCxnSpPr/>
          <p:nvPr/>
        </p:nvCxnSpPr>
        <p:spPr>
          <a:xfrm>
            <a:off x="1905000" y="1371600"/>
            <a:ext cx="0" cy="1371600"/>
          </a:xfrm>
          <a:prstGeom prst="straightConnector1">
            <a:avLst/>
          </a:prstGeom>
          <a:noFill/>
          <a:ln cap="flat" cmpd="sng" w="50800">
            <a:solidFill>
              <a:srgbClr val="FF0000"/>
            </a:solidFill>
            <a:prstDash val="solid"/>
            <a:miter lim="800000"/>
            <a:headEnd len="med" w="med" type="none"/>
            <a:tailEnd len="med" w="med" type="triangle"/>
          </a:ln>
        </p:spPr>
      </p:cxnSp>
      <p:cxnSp>
        <p:nvCxnSpPr>
          <p:cNvPr id="235" name="Google Shape;235;p33"/>
          <p:cNvCxnSpPr/>
          <p:nvPr/>
        </p:nvCxnSpPr>
        <p:spPr>
          <a:xfrm>
            <a:off x="2286000" y="3124200"/>
            <a:ext cx="457200" cy="609600"/>
          </a:xfrm>
          <a:prstGeom prst="straightConnector1">
            <a:avLst/>
          </a:prstGeom>
          <a:noFill/>
          <a:ln cap="flat" cmpd="sng" w="50800">
            <a:solidFill>
              <a:srgbClr val="008000"/>
            </a:solidFill>
            <a:prstDash val="solid"/>
            <a:miter lim="800000"/>
            <a:headEnd len="med" w="med" type="none"/>
            <a:tailEnd len="med" w="med" type="triangle"/>
          </a:ln>
        </p:spPr>
      </p:cxnSp>
      <p:sp>
        <p:nvSpPr>
          <p:cNvPr id="236" name="Google Shape;236;p33"/>
          <p:cNvSpPr txBox="1"/>
          <p:nvPr/>
        </p:nvSpPr>
        <p:spPr>
          <a:xfrm>
            <a:off x="381000" y="2743200"/>
            <a:ext cx="1947862"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ahoma"/>
              <a:buNone/>
            </a:pPr>
            <a:r>
              <a:rPr b="1" i="0" lang="en-US" sz="2400" u="none">
                <a:solidFill>
                  <a:schemeClr val="dk1"/>
                </a:solidFill>
                <a:latin typeface="Tahoma"/>
                <a:ea typeface="Tahoma"/>
                <a:cs typeface="Tahoma"/>
                <a:sym typeface="Tahoma"/>
              </a:rPr>
              <a:t>List        Set</a:t>
            </a:r>
            <a:endParaRPr/>
          </a:p>
        </p:txBody>
      </p:sp>
      <p:sp>
        <p:nvSpPr>
          <p:cNvPr id="237" name="Google Shape;237;p33"/>
          <p:cNvSpPr txBox="1"/>
          <p:nvPr/>
        </p:nvSpPr>
        <p:spPr>
          <a:xfrm>
            <a:off x="685800" y="1600200"/>
            <a:ext cx="1239837" cy="825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Tahoma"/>
              <a:buNone/>
            </a:pPr>
            <a:r>
              <a:rPr b="1" i="0" lang="en-US" sz="1600" u="none">
                <a:solidFill>
                  <a:schemeClr val="dk1"/>
                </a:solidFill>
                <a:latin typeface="Tahoma"/>
                <a:ea typeface="Tahoma"/>
                <a:cs typeface="Tahoma"/>
                <a:sym typeface="Tahoma"/>
              </a:rPr>
              <a:t>Sub </a:t>
            </a:r>
            <a:endParaRPr/>
          </a:p>
          <a:p>
            <a:pPr indent="0" lvl="0" marL="0" marR="0" rtl="0" algn="l">
              <a:lnSpc>
                <a:spcPct val="100000"/>
              </a:lnSpc>
              <a:spcBef>
                <a:spcPts val="0"/>
              </a:spcBef>
              <a:spcAft>
                <a:spcPts val="0"/>
              </a:spcAft>
              <a:buClr>
                <a:schemeClr val="dk1"/>
              </a:buClr>
              <a:buSzPts val="1600"/>
              <a:buFont typeface="Tahoma"/>
              <a:buNone/>
            </a:pPr>
            <a:r>
              <a:rPr b="1" i="0" lang="en-US" sz="1600" u="none">
                <a:solidFill>
                  <a:schemeClr val="dk1"/>
                </a:solidFill>
                <a:latin typeface="Tahoma"/>
                <a:ea typeface="Tahoma"/>
                <a:cs typeface="Tahoma"/>
                <a:sym typeface="Tahoma"/>
              </a:rPr>
              <a:t>Interfaces</a:t>
            </a:r>
            <a:endParaRPr/>
          </a:p>
          <a:p>
            <a:pPr indent="0" lvl="0" marL="0" marR="0" rtl="0" algn="l">
              <a:lnSpc>
                <a:spcPct val="100000"/>
              </a:lnSpc>
              <a:spcBef>
                <a:spcPts val="0"/>
              </a:spcBef>
              <a:spcAft>
                <a:spcPts val="0"/>
              </a:spcAft>
              <a:buClr>
                <a:schemeClr val="dk1"/>
              </a:buClr>
              <a:buSzPts val="1600"/>
              <a:buFont typeface="Tahoma"/>
              <a:buNone/>
            </a:pPr>
            <a:r>
              <a:rPr b="1" i="0" lang="en-US" sz="1600" u="none">
                <a:solidFill>
                  <a:schemeClr val="dk1"/>
                </a:solidFill>
                <a:latin typeface="Tahoma"/>
                <a:ea typeface="Tahoma"/>
                <a:cs typeface="Tahoma"/>
                <a:sym typeface="Tahoma"/>
              </a:rPr>
              <a:t>-extends</a:t>
            </a:r>
            <a:endParaRPr/>
          </a:p>
        </p:txBody>
      </p:sp>
      <p:sp>
        <p:nvSpPr>
          <p:cNvPr id="238" name="Google Shape;238;p33"/>
          <p:cNvSpPr txBox="1"/>
          <p:nvPr/>
        </p:nvSpPr>
        <p:spPr>
          <a:xfrm>
            <a:off x="533400" y="3429000"/>
            <a:ext cx="1697037" cy="5810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Tahoma"/>
              <a:buNone/>
            </a:pPr>
            <a:r>
              <a:rPr b="1" i="0" lang="en-US" sz="1600" u="none">
                <a:solidFill>
                  <a:schemeClr val="dk1"/>
                </a:solidFill>
                <a:latin typeface="Tahoma"/>
                <a:ea typeface="Tahoma"/>
                <a:cs typeface="Tahoma"/>
                <a:sym typeface="Tahoma"/>
              </a:rPr>
              <a:t>Implementing </a:t>
            </a:r>
            <a:endParaRPr/>
          </a:p>
          <a:p>
            <a:pPr indent="0" lvl="0" marL="0" marR="0" rtl="0" algn="l">
              <a:lnSpc>
                <a:spcPct val="100000"/>
              </a:lnSpc>
              <a:spcBef>
                <a:spcPts val="0"/>
              </a:spcBef>
              <a:spcAft>
                <a:spcPts val="0"/>
              </a:spcAft>
              <a:buClr>
                <a:schemeClr val="dk1"/>
              </a:buClr>
              <a:buSzPts val="1600"/>
              <a:buFont typeface="Tahoma"/>
              <a:buNone/>
            </a:pPr>
            <a:r>
              <a:rPr b="1" i="0" lang="en-US" sz="1600" u="none">
                <a:solidFill>
                  <a:schemeClr val="dk1"/>
                </a:solidFill>
                <a:latin typeface="Tahoma"/>
                <a:ea typeface="Tahoma"/>
                <a:cs typeface="Tahoma"/>
                <a:sym typeface="Tahoma"/>
              </a:rPr>
              <a:t>Classes</a:t>
            </a:r>
            <a:endParaRPr/>
          </a:p>
        </p:txBody>
      </p:sp>
      <p:cxnSp>
        <p:nvCxnSpPr>
          <p:cNvPr id="239" name="Google Shape;239;p33"/>
          <p:cNvCxnSpPr/>
          <p:nvPr/>
        </p:nvCxnSpPr>
        <p:spPr>
          <a:xfrm>
            <a:off x="2209800" y="3200400"/>
            <a:ext cx="0" cy="2362200"/>
          </a:xfrm>
          <a:prstGeom prst="straightConnector1">
            <a:avLst/>
          </a:prstGeom>
          <a:noFill/>
          <a:ln cap="flat" cmpd="sng" w="50800">
            <a:solidFill>
              <a:srgbClr val="0000FF"/>
            </a:solidFill>
            <a:prstDash val="solid"/>
            <a:miter lim="800000"/>
            <a:headEnd len="med" w="med" type="none"/>
            <a:tailEnd len="med" w="med" type="triangle"/>
          </a:ln>
        </p:spPr>
      </p:cxnSp>
      <p:cxnSp>
        <p:nvCxnSpPr>
          <p:cNvPr id="240" name="Google Shape;240;p33"/>
          <p:cNvCxnSpPr/>
          <p:nvPr/>
        </p:nvCxnSpPr>
        <p:spPr>
          <a:xfrm>
            <a:off x="2971800" y="4191000"/>
            <a:ext cx="0" cy="838200"/>
          </a:xfrm>
          <a:prstGeom prst="straightConnector1">
            <a:avLst/>
          </a:prstGeom>
          <a:noFill/>
          <a:ln cap="flat" cmpd="sng" w="50800">
            <a:solidFill>
              <a:srgbClr val="0000FF"/>
            </a:solidFill>
            <a:prstDash val="solid"/>
            <a:miter lim="800000"/>
            <a:headEnd len="med" w="med" type="none"/>
            <a:tailEnd len="med" w="med" type="triangle"/>
          </a:ln>
        </p:spPr>
      </p:cxnSp>
      <p:cxnSp>
        <p:nvCxnSpPr>
          <p:cNvPr id="241" name="Google Shape;241;p33"/>
          <p:cNvCxnSpPr/>
          <p:nvPr/>
        </p:nvCxnSpPr>
        <p:spPr>
          <a:xfrm>
            <a:off x="533400" y="3200400"/>
            <a:ext cx="0" cy="1371600"/>
          </a:xfrm>
          <a:prstGeom prst="straightConnector1">
            <a:avLst/>
          </a:prstGeom>
          <a:noFill/>
          <a:ln cap="flat" cmpd="sng" w="50800">
            <a:solidFill>
              <a:srgbClr val="0000FF"/>
            </a:solidFill>
            <a:prstDash val="solid"/>
            <a:miter lim="800000"/>
            <a:headEnd len="med" w="med" type="none"/>
            <a:tailEnd len="med" w="med" type="triangle"/>
          </a:ln>
        </p:spPr>
      </p:cxnSp>
      <p:sp>
        <p:nvSpPr>
          <p:cNvPr id="242" name="Google Shape;242;p33"/>
          <p:cNvSpPr txBox="1"/>
          <p:nvPr/>
        </p:nvSpPr>
        <p:spPr>
          <a:xfrm>
            <a:off x="304800" y="4495800"/>
            <a:ext cx="1754187" cy="15525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ahoma"/>
              <a:buNone/>
            </a:pPr>
            <a:r>
              <a:rPr b="1" i="0" lang="en-US" sz="2400" u="none">
                <a:solidFill>
                  <a:schemeClr val="dk1"/>
                </a:solidFill>
                <a:latin typeface="Tahoma"/>
                <a:ea typeface="Tahoma"/>
                <a:cs typeface="Tahoma"/>
                <a:sym typeface="Tahoma"/>
              </a:rPr>
              <a:t>ArrayList</a:t>
            </a:r>
            <a:endParaRPr/>
          </a:p>
          <a:p>
            <a:pPr indent="0" lvl="0" marL="0" marR="0" rtl="0" algn="l">
              <a:lnSpc>
                <a:spcPct val="100000"/>
              </a:lnSpc>
              <a:spcBef>
                <a:spcPts val="0"/>
              </a:spcBef>
              <a:spcAft>
                <a:spcPts val="0"/>
              </a:spcAft>
              <a:buClr>
                <a:schemeClr val="dk1"/>
              </a:buClr>
              <a:buSzPts val="2400"/>
              <a:buFont typeface="Tahoma"/>
              <a:buNone/>
            </a:pPr>
            <a:r>
              <a:rPr b="1" i="0" lang="en-US" sz="2400" u="none">
                <a:solidFill>
                  <a:schemeClr val="dk1"/>
                </a:solidFill>
                <a:latin typeface="Tahoma"/>
                <a:ea typeface="Tahoma"/>
                <a:cs typeface="Tahoma"/>
                <a:sym typeface="Tahoma"/>
              </a:rPr>
              <a:t>LinkedList</a:t>
            </a:r>
            <a:endParaRPr/>
          </a:p>
          <a:p>
            <a:pPr indent="0" lvl="0" marL="0" marR="0" rtl="0" algn="l">
              <a:lnSpc>
                <a:spcPct val="100000"/>
              </a:lnSpc>
              <a:spcBef>
                <a:spcPts val="0"/>
              </a:spcBef>
              <a:spcAft>
                <a:spcPts val="0"/>
              </a:spcAft>
              <a:buClr>
                <a:schemeClr val="dk1"/>
              </a:buClr>
              <a:buSzPts val="2400"/>
              <a:buFont typeface="Tahoma"/>
              <a:buNone/>
            </a:pPr>
            <a:r>
              <a:rPr b="1" i="0" lang="en-US" sz="2400" u="none">
                <a:solidFill>
                  <a:schemeClr val="dk1"/>
                </a:solidFill>
                <a:latin typeface="Tahoma"/>
                <a:ea typeface="Tahoma"/>
                <a:cs typeface="Tahoma"/>
                <a:sym typeface="Tahoma"/>
              </a:rPr>
              <a:t>Vector</a:t>
            </a:r>
            <a:endParaRPr/>
          </a:p>
          <a:p>
            <a:pPr indent="0" lvl="0" marL="0" marR="0" rtl="0" algn="l">
              <a:lnSpc>
                <a:spcPct val="100000"/>
              </a:lnSpc>
              <a:spcBef>
                <a:spcPts val="0"/>
              </a:spcBef>
              <a:spcAft>
                <a:spcPts val="0"/>
              </a:spcAft>
              <a:buClr>
                <a:schemeClr val="dk1"/>
              </a:buClr>
              <a:buSzPts val="2400"/>
              <a:buFont typeface="Tahoma"/>
              <a:buNone/>
            </a:pPr>
            <a:r>
              <a:rPr b="1" i="0" lang="en-US" sz="2400" u="none">
                <a:solidFill>
                  <a:schemeClr val="dk1"/>
                </a:solidFill>
                <a:latin typeface="Tahoma"/>
                <a:ea typeface="Tahoma"/>
                <a:cs typeface="Tahoma"/>
                <a:sym typeface="Tahoma"/>
              </a:rPr>
              <a:t>Stack</a:t>
            </a:r>
            <a:endParaRPr/>
          </a:p>
        </p:txBody>
      </p:sp>
      <p:sp>
        <p:nvSpPr>
          <p:cNvPr id="243" name="Google Shape;243;p33"/>
          <p:cNvSpPr txBox="1"/>
          <p:nvPr/>
        </p:nvSpPr>
        <p:spPr>
          <a:xfrm>
            <a:off x="1447800" y="5486400"/>
            <a:ext cx="2473325" cy="11874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ahoma"/>
              <a:buNone/>
            </a:pPr>
            <a:r>
              <a:rPr b="1" i="0" lang="en-US" sz="2400" u="none">
                <a:solidFill>
                  <a:schemeClr val="dk1"/>
                </a:solidFill>
                <a:latin typeface="Tahoma"/>
                <a:ea typeface="Tahoma"/>
                <a:cs typeface="Tahoma"/>
                <a:sym typeface="Tahoma"/>
              </a:rPr>
              <a:t>AbstractSet</a:t>
            </a:r>
            <a:endParaRPr/>
          </a:p>
          <a:p>
            <a:pPr indent="0" lvl="0" marL="0" marR="0" rtl="0" algn="l">
              <a:lnSpc>
                <a:spcPct val="100000"/>
              </a:lnSpc>
              <a:spcBef>
                <a:spcPts val="0"/>
              </a:spcBef>
              <a:spcAft>
                <a:spcPts val="0"/>
              </a:spcAft>
              <a:buClr>
                <a:schemeClr val="dk1"/>
              </a:buClr>
              <a:buSzPts val="2400"/>
              <a:buFont typeface="Tahoma"/>
              <a:buNone/>
            </a:pPr>
            <a:r>
              <a:rPr b="1" i="0" lang="en-US" sz="2400" u="none">
                <a:solidFill>
                  <a:schemeClr val="dk1"/>
                </a:solidFill>
                <a:latin typeface="Tahoma"/>
                <a:ea typeface="Tahoma"/>
                <a:cs typeface="Tahoma"/>
                <a:sym typeface="Tahoma"/>
              </a:rPr>
              <a:t>HashSet</a:t>
            </a:r>
            <a:endParaRPr/>
          </a:p>
          <a:p>
            <a:pPr indent="0" lvl="0" marL="0" marR="0" rtl="0" algn="l">
              <a:lnSpc>
                <a:spcPct val="100000"/>
              </a:lnSpc>
              <a:spcBef>
                <a:spcPts val="0"/>
              </a:spcBef>
              <a:spcAft>
                <a:spcPts val="0"/>
              </a:spcAft>
              <a:buClr>
                <a:schemeClr val="dk1"/>
              </a:buClr>
              <a:buSzPts val="2400"/>
              <a:buFont typeface="Tahoma"/>
              <a:buNone/>
            </a:pPr>
            <a:r>
              <a:rPr b="1" i="0" lang="en-US" sz="2400" u="none">
                <a:solidFill>
                  <a:schemeClr val="dk1"/>
                </a:solidFill>
                <a:latin typeface="Tahoma"/>
                <a:ea typeface="Tahoma"/>
                <a:cs typeface="Tahoma"/>
                <a:sym typeface="Tahoma"/>
              </a:rPr>
              <a:t>LinkedHashSet</a:t>
            </a:r>
            <a:endParaRPr/>
          </a:p>
        </p:txBody>
      </p:sp>
      <p:sp>
        <p:nvSpPr>
          <p:cNvPr id="244" name="Google Shape;244;p33"/>
          <p:cNvSpPr txBox="1"/>
          <p:nvPr/>
        </p:nvSpPr>
        <p:spPr>
          <a:xfrm>
            <a:off x="2819400" y="4953000"/>
            <a:ext cx="1366837"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ahoma"/>
              <a:buNone/>
            </a:pPr>
            <a:r>
              <a:rPr b="1" i="0" lang="en-US" sz="2400" u="none">
                <a:solidFill>
                  <a:schemeClr val="dk1"/>
                </a:solidFill>
                <a:latin typeface="Tahoma"/>
                <a:ea typeface="Tahoma"/>
                <a:cs typeface="Tahoma"/>
                <a:sym typeface="Tahoma"/>
              </a:rPr>
              <a:t>TreeSet</a:t>
            </a:r>
            <a:endParaRPr/>
          </a:p>
        </p:txBody>
      </p:sp>
      <p:sp>
        <p:nvSpPr>
          <p:cNvPr id="245" name="Google Shape;245;p33"/>
          <p:cNvSpPr txBox="1"/>
          <p:nvPr/>
        </p:nvSpPr>
        <p:spPr>
          <a:xfrm>
            <a:off x="2667000" y="3733800"/>
            <a:ext cx="1700212"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ahoma"/>
              <a:buNone/>
            </a:pPr>
            <a:r>
              <a:rPr b="1" i="0" lang="en-US" sz="2400" u="none">
                <a:solidFill>
                  <a:schemeClr val="dk1"/>
                </a:solidFill>
                <a:latin typeface="Tahoma"/>
                <a:ea typeface="Tahoma"/>
                <a:cs typeface="Tahoma"/>
                <a:sym typeface="Tahoma"/>
              </a:rPr>
              <a:t>SortedSet</a:t>
            </a:r>
            <a:endParaRPr/>
          </a:p>
        </p:txBody>
      </p:sp>
      <p:sp>
        <p:nvSpPr>
          <p:cNvPr id="246" name="Google Shape;246;p33"/>
          <p:cNvSpPr txBox="1"/>
          <p:nvPr/>
        </p:nvSpPr>
        <p:spPr>
          <a:xfrm>
            <a:off x="2743200" y="2971800"/>
            <a:ext cx="1239837" cy="825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Tahoma"/>
              <a:buNone/>
            </a:pPr>
            <a:r>
              <a:rPr b="1" i="0" lang="en-US" sz="1600" u="none">
                <a:solidFill>
                  <a:schemeClr val="dk1"/>
                </a:solidFill>
                <a:latin typeface="Tahoma"/>
                <a:ea typeface="Tahoma"/>
                <a:cs typeface="Tahoma"/>
                <a:sym typeface="Tahoma"/>
              </a:rPr>
              <a:t>Sub </a:t>
            </a:r>
            <a:endParaRPr/>
          </a:p>
          <a:p>
            <a:pPr indent="0" lvl="0" marL="0" marR="0" rtl="0" algn="l">
              <a:lnSpc>
                <a:spcPct val="100000"/>
              </a:lnSpc>
              <a:spcBef>
                <a:spcPts val="0"/>
              </a:spcBef>
              <a:spcAft>
                <a:spcPts val="0"/>
              </a:spcAft>
              <a:buClr>
                <a:schemeClr val="dk1"/>
              </a:buClr>
              <a:buSzPts val="1600"/>
              <a:buFont typeface="Tahoma"/>
              <a:buNone/>
            </a:pPr>
            <a:r>
              <a:rPr b="1" i="0" lang="en-US" sz="1600" u="none">
                <a:solidFill>
                  <a:schemeClr val="dk1"/>
                </a:solidFill>
                <a:latin typeface="Tahoma"/>
                <a:ea typeface="Tahoma"/>
                <a:cs typeface="Tahoma"/>
                <a:sym typeface="Tahoma"/>
              </a:rPr>
              <a:t>Interfaces</a:t>
            </a:r>
            <a:endParaRPr/>
          </a:p>
          <a:p>
            <a:pPr indent="0" lvl="0" marL="0" marR="0" rtl="0" algn="l">
              <a:lnSpc>
                <a:spcPct val="100000"/>
              </a:lnSpc>
              <a:spcBef>
                <a:spcPts val="0"/>
              </a:spcBef>
              <a:spcAft>
                <a:spcPts val="0"/>
              </a:spcAft>
              <a:buClr>
                <a:schemeClr val="dk1"/>
              </a:buClr>
              <a:buSzPts val="1600"/>
              <a:buFont typeface="Tahoma"/>
              <a:buNone/>
            </a:pPr>
            <a:r>
              <a:rPr b="1" i="0" lang="en-US" sz="1600" u="none">
                <a:solidFill>
                  <a:schemeClr val="dk1"/>
                </a:solidFill>
                <a:latin typeface="Tahoma"/>
                <a:ea typeface="Tahoma"/>
                <a:cs typeface="Tahoma"/>
                <a:sym typeface="Tahoma"/>
              </a:rPr>
              <a:t>-extends</a:t>
            </a:r>
            <a:endParaRPr/>
          </a:p>
        </p:txBody>
      </p:sp>
      <p:sp>
        <p:nvSpPr>
          <p:cNvPr id="247" name="Google Shape;247;p33"/>
          <p:cNvSpPr txBox="1"/>
          <p:nvPr/>
        </p:nvSpPr>
        <p:spPr>
          <a:xfrm>
            <a:off x="3048000" y="4343400"/>
            <a:ext cx="1697037" cy="5810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Tahoma"/>
              <a:buNone/>
            </a:pPr>
            <a:r>
              <a:rPr b="1" i="0" lang="en-US" sz="1600" u="none">
                <a:solidFill>
                  <a:schemeClr val="dk1"/>
                </a:solidFill>
                <a:latin typeface="Tahoma"/>
                <a:ea typeface="Tahoma"/>
                <a:cs typeface="Tahoma"/>
                <a:sym typeface="Tahoma"/>
              </a:rPr>
              <a:t>Implementing </a:t>
            </a:r>
            <a:endParaRPr/>
          </a:p>
          <a:p>
            <a:pPr indent="0" lvl="0" marL="0" marR="0" rtl="0" algn="l">
              <a:lnSpc>
                <a:spcPct val="100000"/>
              </a:lnSpc>
              <a:spcBef>
                <a:spcPts val="0"/>
              </a:spcBef>
              <a:spcAft>
                <a:spcPts val="0"/>
              </a:spcAft>
              <a:buClr>
                <a:schemeClr val="dk1"/>
              </a:buClr>
              <a:buSzPts val="1600"/>
              <a:buFont typeface="Tahoma"/>
              <a:buNone/>
            </a:pPr>
            <a:r>
              <a:rPr b="1" i="0" lang="en-US" sz="1600" u="none">
                <a:solidFill>
                  <a:schemeClr val="dk1"/>
                </a:solidFill>
                <a:latin typeface="Tahoma"/>
                <a:ea typeface="Tahoma"/>
                <a:cs typeface="Tahoma"/>
                <a:sym typeface="Tahoma"/>
              </a:rPr>
              <a:t>Classes</a:t>
            </a:r>
            <a:endParaRPr/>
          </a:p>
        </p:txBody>
      </p:sp>
      <p:cxnSp>
        <p:nvCxnSpPr>
          <p:cNvPr id="248" name="Google Shape;248;p33"/>
          <p:cNvCxnSpPr/>
          <p:nvPr/>
        </p:nvCxnSpPr>
        <p:spPr>
          <a:xfrm>
            <a:off x="5943600" y="609600"/>
            <a:ext cx="381000" cy="457200"/>
          </a:xfrm>
          <a:prstGeom prst="straightConnector1">
            <a:avLst/>
          </a:prstGeom>
          <a:noFill/>
          <a:ln cap="flat" cmpd="sng" w="50800">
            <a:solidFill>
              <a:srgbClr val="FF0000"/>
            </a:solidFill>
            <a:prstDash val="solid"/>
            <a:miter lim="800000"/>
            <a:headEnd len="med" w="med" type="none"/>
            <a:tailEnd len="med" w="med" type="triangle"/>
          </a:ln>
        </p:spPr>
      </p:cxnSp>
      <p:cxnSp>
        <p:nvCxnSpPr>
          <p:cNvPr id="249" name="Google Shape;249;p33"/>
          <p:cNvCxnSpPr/>
          <p:nvPr/>
        </p:nvCxnSpPr>
        <p:spPr>
          <a:xfrm>
            <a:off x="5715000" y="609600"/>
            <a:ext cx="0" cy="1524000"/>
          </a:xfrm>
          <a:prstGeom prst="straightConnector1">
            <a:avLst/>
          </a:prstGeom>
          <a:noFill/>
          <a:ln cap="flat" cmpd="sng" w="50800">
            <a:solidFill>
              <a:srgbClr val="0000FF"/>
            </a:solidFill>
            <a:prstDash val="solid"/>
            <a:miter lim="800000"/>
            <a:headEnd len="med" w="med" type="none"/>
            <a:tailEnd len="med" w="med" type="triangle"/>
          </a:ln>
        </p:spPr>
      </p:cxnSp>
      <p:sp>
        <p:nvSpPr>
          <p:cNvPr id="250" name="Google Shape;250;p33"/>
          <p:cNvSpPr txBox="1"/>
          <p:nvPr/>
        </p:nvSpPr>
        <p:spPr>
          <a:xfrm>
            <a:off x="6477000" y="3352800"/>
            <a:ext cx="15113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ahoma"/>
              <a:buNone/>
            </a:pPr>
            <a:r>
              <a:rPr b="1" i="0" lang="en-US" sz="2400" u="none">
                <a:solidFill>
                  <a:schemeClr val="dk1"/>
                </a:solidFill>
                <a:latin typeface="Tahoma"/>
                <a:ea typeface="Tahoma"/>
                <a:cs typeface="Tahoma"/>
                <a:sym typeface="Tahoma"/>
              </a:rPr>
              <a:t>TreeMap</a:t>
            </a:r>
            <a:endParaRPr/>
          </a:p>
        </p:txBody>
      </p:sp>
      <p:sp>
        <p:nvSpPr>
          <p:cNvPr id="251" name="Google Shape;251;p33"/>
          <p:cNvSpPr txBox="1"/>
          <p:nvPr/>
        </p:nvSpPr>
        <p:spPr>
          <a:xfrm>
            <a:off x="6248400" y="1066800"/>
            <a:ext cx="1844675"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ahoma"/>
              <a:buNone/>
            </a:pPr>
            <a:r>
              <a:rPr b="1" i="0" lang="en-US" sz="2400" u="none">
                <a:solidFill>
                  <a:schemeClr val="dk1"/>
                </a:solidFill>
                <a:latin typeface="Tahoma"/>
                <a:ea typeface="Tahoma"/>
                <a:cs typeface="Tahoma"/>
                <a:sym typeface="Tahoma"/>
              </a:rPr>
              <a:t>SortedMap</a:t>
            </a:r>
            <a:endParaRPr/>
          </a:p>
        </p:txBody>
      </p:sp>
      <p:sp>
        <p:nvSpPr>
          <p:cNvPr id="252" name="Google Shape;252;p33"/>
          <p:cNvSpPr txBox="1"/>
          <p:nvPr/>
        </p:nvSpPr>
        <p:spPr>
          <a:xfrm>
            <a:off x="6477000" y="228600"/>
            <a:ext cx="1239837" cy="825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Tahoma"/>
              <a:buNone/>
            </a:pPr>
            <a:r>
              <a:rPr b="1" i="0" lang="en-US" sz="1600" u="none">
                <a:solidFill>
                  <a:schemeClr val="dk1"/>
                </a:solidFill>
                <a:latin typeface="Tahoma"/>
                <a:ea typeface="Tahoma"/>
                <a:cs typeface="Tahoma"/>
                <a:sym typeface="Tahoma"/>
              </a:rPr>
              <a:t>Sub </a:t>
            </a:r>
            <a:endParaRPr/>
          </a:p>
          <a:p>
            <a:pPr indent="0" lvl="0" marL="0" marR="0" rtl="0" algn="l">
              <a:lnSpc>
                <a:spcPct val="100000"/>
              </a:lnSpc>
              <a:spcBef>
                <a:spcPts val="0"/>
              </a:spcBef>
              <a:spcAft>
                <a:spcPts val="0"/>
              </a:spcAft>
              <a:buClr>
                <a:schemeClr val="dk1"/>
              </a:buClr>
              <a:buSzPts val="1600"/>
              <a:buFont typeface="Tahoma"/>
              <a:buNone/>
            </a:pPr>
            <a:r>
              <a:rPr b="1" i="0" lang="en-US" sz="1600" u="none">
                <a:solidFill>
                  <a:schemeClr val="dk1"/>
                </a:solidFill>
                <a:latin typeface="Tahoma"/>
                <a:ea typeface="Tahoma"/>
                <a:cs typeface="Tahoma"/>
                <a:sym typeface="Tahoma"/>
              </a:rPr>
              <a:t>Interfaces</a:t>
            </a:r>
            <a:endParaRPr/>
          </a:p>
          <a:p>
            <a:pPr indent="0" lvl="0" marL="0" marR="0" rtl="0" algn="l">
              <a:lnSpc>
                <a:spcPct val="100000"/>
              </a:lnSpc>
              <a:spcBef>
                <a:spcPts val="0"/>
              </a:spcBef>
              <a:spcAft>
                <a:spcPts val="0"/>
              </a:spcAft>
              <a:buClr>
                <a:schemeClr val="dk1"/>
              </a:buClr>
              <a:buSzPts val="1600"/>
              <a:buFont typeface="Tahoma"/>
              <a:buNone/>
            </a:pPr>
            <a:r>
              <a:rPr b="1" i="0" lang="en-US" sz="1600" u="none">
                <a:solidFill>
                  <a:schemeClr val="dk1"/>
                </a:solidFill>
                <a:latin typeface="Tahoma"/>
                <a:ea typeface="Tahoma"/>
                <a:cs typeface="Tahoma"/>
                <a:sym typeface="Tahoma"/>
              </a:rPr>
              <a:t>-extends</a:t>
            </a:r>
            <a:endParaRPr/>
          </a:p>
        </p:txBody>
      </p:sp>
      <p:sp>
        <p:nvSpPr>
          <p:cNvPr id="253" name="Google Shape;253;p33"/>
          <p:cNvSpPr txBox="1"/>
          <p:nvPr/>
        </p:nvSpPr>
        <p:spPr>
          <a:xfrm>
            <a:off x="7239000" y="2133600"/>
            <a:ext cx="1697037" cy="5810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Tahoma"/>
              <a:buNone/>
            </a:pPr>
            <a:r>
              <a:rPr b="1" i="0" lang="en-US" sz="1600" u="none">
                <a:solidFill>
                  <a:schemeClr val="dk1"/>
                </a:solidFill>
                <a:latin typeface="Tahoma"/>
                <a:ea typeface="Tahoma"/>
                <a:cs typeface="Tahoma"/>
                <a:sym typeface="Tahoma"/>
              </a:rPr>
              <a:t>Implementing </a:t>
            </a:r>
            <a:endParaRPr/>
          </a:p>
          <a:p>
            <a:pPr indent="0" lvl="0" marL="0" marR="0" rtl="0" algn="l">
              <a:lnSpc>
                <a:spcPct val="100000"/>
              </a:lnSpc>
              <a:spcBef>
                <a:spcPts val="0"/>
              </a:spcBef>
              <a:spcAft>
                <a:spcPts val="0"/>
              </a:spcAft>
              <a:buClr>
                <a:schemeClr val="dk1"/>
              </a:buClr>
              <a:buSzPts val="1600"/>
              <a:buFont typeface="Tahoma"/>
              <a:buNone/>
            </a:pPr>
            <a:r>
              <a:rPr b="1" i="0" lang="en-US" sz="1600" u="none">
                <a:solidFill>
                  <a:schemeClr val="dk1"/>
                </a:solidFill>
                <a:latin typeface="Tahoma"/>
                <a:ea typeface="Tahoma"/>
                <a:cs typeface="Tahoma"/>
                <a:sym typeface="Tahoma"/>
              </a:rPr>
              <a:t>Classes</a:t>
            </a:r>
            <a:endParaRPr/>
          </a:p>
        </p:txBody>
      </p:sp>
      <p:sp>
        <p:nvSpPr>
          <p:cNvPr id="254" name="Google Shape;254;p33"/>
          <p:cNvSpPr txBox="1"/>
          <p:nvPr/>
        </p:nvSpPr>
        <p:spPr>
          <a:xfrm>
            <a:off x="4114800" y="1143000"/>
            <a:ext cx="1697037" cy="5810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Tahoma"/>
              <a:buNone/>
            </a:pPr>
            <a:r>
              <a:rPr b="1" i="0" lang="en-US" sz="1600" u="none">
                <a:solidFill>
                  <a:schemeClr val="dk1"/>
                </a:solidFill>
                <a:latin typeface="Tahoma"/>
                <a:ea typeface="Tahoma"/>
                <a:cs typeface="Tahoma"/>
                <a:sym typeface="Tahoma"/>
              </a:rPr>
              <a:t>Implementing </a:t>
            </a:r>
            <a:endParaRPr/>
          </a:p>
          <a:p>
            <a:pPr indent="0" lvl="0" marL="0" marR="0" rtl="0" algn="l">
              <a:lnSpc>
                <a:spcPct val="100000"/>
              </a:lnSpc>
              <a:spcBef>
                <a:spcPts val="0"/>
              </a:spcBef>
              <a:spcAft>
                <a:spcPts val="0"/>
              </a:spcAft>
              <a:buClr>
                <a:schemeClr val="dk1"/>
              </a:buClr>
              <a:buSzPts val="1600"/>
              <a:buFont typeface="Tahoma"/>
              <a:buNone/>
            </a:pPr>
            <a:r>
              <a:rPr b="1" i="0" lang="en-US" sz="1600" u="none">
                <a:solidFill>
                  <a:schemeClr val="dk1"/>
                </a:solidFill>
                <a:latin typeface="Tahoma"/>
                <a:ea typeface="Tahoma"/>
                <a:cs typeface="Tahoma"/>
                <a:sym typeface="Tahoma"/>
              </a:rPr>
              <a:t>Classes</a:t>
            </a:r>
            <a:endParaRPr/>
          </a:p>
        </p:txBody>
      </p:sp>
      <p:cxnSp>
        <p:nvCxnSpPr>
          <p:cNvPr id="255" name="Google Shape;255;p33"/>
          <p:cNvCxnSpPr/>
          <p:nvPr/>
        </p:nvCxnSpPr>
        <p:spPr>
          <a:xfrm>
            <a:off x="7162800" y="1524000"/>
            <a:ext cx="0" cy="1828800"/>
          </a:xfrm>
          <a:prstGeom prst="straightConnector1">
            <a:avLst/>
          </a:prstGeom>
          <a:noFill/>
          <a:ln cap="flat" cmpd="sng" w="50800">
            <a:solidFill>
              <a:srgbClr val="0000FF"/>
            </a:solidFill>
            <a:prstDash val="solid"/>
            <a:miter lim="800000"/>
            <a:headEnd len="med" w="med" type="none"/>
            <a:tailEnd len="med" w="med" type="triangle"/>
          </a:ln>
        </p:spPr>
      </p:cxnSp>
      <p:sp>
        <p:nvSpPr>
          <p:cNvPr id="256" name="Google Shape;256;p33"/>
          <p:cNvSpPr txBox="1"/>
          <p:nvPr/>
        </p:nvSpPr>
        <p:spPr>
          <a:xfrm>
            <a:off x="4724400" y="2057400"/>
            <a:ext cx="1787525" cy="8223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ahoma"/>
              <a:buNone/>
            </a:pPr>
            <a:r>
              <a:rPr b="1" i="0" lang="en-US" sz="2400" u="none">
                <a:solidFill>
                  <a:schemeClr val="dk1"/>
                </a:solidFill>
                <a:latin typeface="Tahoma"/>
                <a:ea typeface="Tahoma"/>
                <a:cs typeface="Tahoma"/>
                <a:sym typeface="Tahoma"/>
              </a:rPr>
              <a:t>HashMap</a:t>
            </a:r>
            <a:endParaRPr/>
          </a:p>
          <a:p>
            <a:pPr indent="0" lvl="0" marL="0" marR="0" rtl="0" algn="l">
              <a:lnSpc>
                <a:spcPct val="100000"/>
              </a:lnSpc>
              <a:spcBef>
                <a:spcPts val="0"/>
              </a:spcBef>
              <a:spcAft>
                <a:spcPts val="0"/>
              </a:spcAft>
              <a:buClr>
                <a:schemeClr val="dk1"/>
              </a:buClr>
              <a:buSzPts val="2400"/>
              <a:buFont typeface="Tahoma"/>
              <a:buNone/>
            </a:pPr>
            <a:r>
              <a:rPr b="1" i="0" lang="en-US" sz="2400" u="none">
                <a:solidFill>
                  <a:schemeClr val="dk1"/>
                </a:solidFill>
                <a:latin typeface="Tahoma"/>
                <a:ea typeface="Tahoma"/>
                <a:cs typeface="Tahoma"/>
                <a:sym typeface="Tahoma"/>
              </a:rPr>
              <a:t>HashTable</a:t>
            </a:r>
            <a:endParaRPr/>
          </a:p>
        </p:txBody>
      </p:sp>
      <p:cxnSp>
        <p:nvCxnSpPr>
          <p:cNvPr id="257" name="Google Shape;257;p33"/>
          <p:cNvCxnSpPr/>
          <p:nvPr/>
        </p:nvCxnSpPr>
        <p:spPr>
          <a:xfrm>
            <a:off x="3200400" y="1295400"/>
            <a:ext cx="3429000" cy="4191000"/>
          </a:xfrm>
          <a:prstGeom prst="straightConnector1">
            <a:avLst/>
          </a:prstGeom>
          <a:noFill/>
          <a:ln cap="flat" cmpd="sng" w="50800">
            <a:solidFill>
              <a:schemeClr val="dk1"/>
            </a:solidFill>
            <a:prstDash val="solid"/>
            <a:miter lim="800000"/>
            <a:headEnd len="med" w="med" type="none"/>
            <a:tailEnd len="med" w="med" type="none"/>
          </a:ln>
        </p:spPr>
      </p:cxnSp>
      <p:sp>
        <p:nvSpPr>
          <p:cNvPr id="258" name="Google Shape;258;p33"/>
          <p:cNvSpPr txBox="1"/>
          <p:nvPr/>
        </p:nvSpPr>
        <p:spPr>
          <a:xfrm>
            <a:off x="1066800" y="7315200"/>
            <a:ext cx="4191000" cy="304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1" i="0" sz="2800" u="none">
              <a:solidFill>
                <a:schemeClr val="dk1"/>
              </a:solidFill>
              <a:latin typeface="Tahoma"/>
              <a:ea typeface="Tahoma"/>
              <a:cs typeface="Tahoma"/>
              <a:sym typeface="Tahom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4"/>
          <p:cNvSpPr txBox="1"/>
          <p:nvPr/>
        </p:nvSpPr>
        <p:spPr>
          <a:xfrm>
            <a:off x="1812925" y="2438400"/>
            <a:ext cx="6797675" cy="5191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800"/>
              <a:buFont typeface="Tahoma"/>
              <a:buNone/>
            </a:pPr>
            <a:r>
              <a:rPr b="1" i="0" lang="en-US" sz="2800" u="none">
                <a:solidFill>
                  <a:schemeClr val="dk1"/>
                </a:solidFill>
                <a:latin typeface="Tahoma"/>
                <a:ea typeface="Tahoma"/>
                <a:cs typeface="Tahoma"/>
                <a:sym typeface="Tahoma"/>
              </a:rPr>
              <a:t>  </a:t>
            </a:r>
            <a:r>
              <a:rPr b="1" i="0" lang="en-US" sz="1000" u="none">
                <a:solidFill>
                  <a:schemeClr val="dk1"/>
                </a:solidFill>
                <a:latin typeface="Tahoma"/>
                <a:ea typeface="Tahoma"/>
                <a:cs typeface="Tahoma"/>
                <a:sym typeface="Tahoma"/>
              </a:rPr>
              <a:t> </a:t>
            </a:r>
            <a:r>
              <a:rPr b="1" i="0" lang="en-US" sz="2800" u="none">
                <a:solidFill>
                  <a:schemeClr val="dk1"/>
                </a:solidFill>
                <a:latin typeface="Tahoma"/>
                <a:ea typeface="Tahoma"/>
                <a:cs typeface="Tahoma"/>
                <a:sym typeface="Tahoma"/>
              </a:rPr>
              <a:t>  0          </a:t>
            </a:r>
            <a:r>
              <a:rPr b="1" i="0" lang="en-US" sz="2800" u="none">
                <a:solidFill>
                  <a:srgbClr val="0000CC"/>
                </a:solidFill>
                <a:latin typeface="Tahoma"/>
                <a:ea typeface="Tahoma"/>
                <a:cs typeface="Tahoma"/>
                <a:sym typeface="Tahoma"/>
              </a:rPr>
              <a:t>   </a:t>
            </a:r>
            <a:r>
              <a:rPr b="1" i="0" lang="en-US" sz="2800" u="none">
                <a:solidFill>
                  <a:schemeClr val="dk1"/>
                </a:solidFill>
                <a:latin typeface="Tahoma"/>
                <a:ea typeface="Tahoma"/>
                <a:cs typeface="Tahoma"/>
                <a:sym typeface="Tahoma"/>
              </a:rPr>
              <a:t>1             2    </a:t>
            </a:r>
            <a:endParaRPr/>
          </a:p>
        </p:txBody>
      </p:sp>
      <p:sp>
        <p:nvSpPr>
          <p:cNvPr id="264" name="Google Shape;264;p34"/>
          <p:cNvSpPr txBox="1"/>
          <p:nvPr/>
        </p:nvSpPr>
        <p:spPr>
          <a:xfrm>
            <a:off x="228600" y="3124200"/>
            <a:ext cx="1370012" cy="523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800"/>
              <a:buFont typeface="Tahoma"/>
              <a:buNone/>
            </a:pPr>
            <a:r>
              <a:rPr b="1" i="0" lang="en-US" sz="2800" u="none">
                <a:solidFill>
                  <a:schemeClr val="dk1"/>
                </a:solidFill>
                <a:latin typeface="Tahoma"/>
                <a:ea typeface="Tahoma"/>
                <a:cs typeface="Tahoma"/>
                <a:sym typeface="Tahoma"/>
              </a:rPr>
              <a:t>names</a:t>
            </a:r>
            <a:endParaRPr/>
          </a:p>
        </p:txBody>
      </p:sp>
      <p:sp>
        <p:nvSpPr>
          <p:cNvPr id="265" name="Google Shape;265;p34"/>
          <p:cNvSpPr txBox="1"/>
          <p:nvPr/>
        </p:nvSpPr>
        <p:spPr>
          <a:xfrm>
            <a:off x="1828800" y="5715000"/>
            <a:ext cx="184150" cy="9461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800"/>
              <a:buFont typeface="Tahoma"/>
              <a:buNone/>
            </a:pPr>
            <a:r>
              <a:t/>
            </a:r>
            <a:endParaRPr b="1" i="0" sz="2800" u="none">
              <a:solidFill>
                <a:srgbClr val="FF0000"/>
              </a:solidFill>
              <a:latin typeface="Tahoma"/>
              <a:ea typeface="Tahoma"/>
              <a:cs typeface="Tahoma"/>
              <a:sym typeface="Tahoma"/>
            </a:endParaRPr>
          </a:p>
          <a:p>
            <a:pPr indent="0" lvl="0" marL="0" marR="0" rtl="0" algn="l">
              <a:lnSpc>
                <a:spcPct val="100000"/>
              </a:lnSpc>
              <a:spcBef>
                <a:spcPts val="0"/>
              </a:spcBef>
              <a:spcAft>
                <a:spcPts val="0"/>
              </a:spcAft>
              <a:buNone/>
            </a:pPr>
            <a:r>
              <a:t/>
            </a:r>
            <a:endParaRPr b="1" i="0" sz="2800" u="none">
              <a:solidFill>
                <a:srgbClr val="FF0000"/>
              </a:solidFill>
              <a:latin typeface="Tahoma"/>
              <a:ea typeface="Tahoma"/>
              <a:cs typeface="Tahoma"/>
              <a:sym typeface="Tahoma"/>
            </a:endParaRPr>
          </a:p>
        </p:txBody>
      </p:sp>
      <p:sp>
        <p:nvSpPr>
          <p:cNvPr id="266" name="Google Shape;266;p34"/>
          <p:cNvSpPr/>
          <p:nvPr/>
        </p:nvSpPr>
        <p:spPr>
          <a:xfrm>
            <a:off x="152400" y="533400"/>
            <a:ext cx="8305800" cy="685800"/>
          </a:xfrm>
          <a:prstGeom prst="rect">
            <a:avLst/>
          </a:prstGeom>
        </p:spPr>
        <p:txBody>
          <a:bodyPr>
            <a:prstTxWarp prst="textPlain"/>
          </a:bodyPr>
          <a:lstStyle/>
          <a:p>
            <a:pPr lvl="0" algn="l"/>
            <a:r>
              <a:rPr b="0" i="1">
                <a:ln cap="flat" cmpd="sng" w="9525">
                  <a:solidFill>
                    <a:srgbClr val="FFFF00"/>
                  </a:solidFill>
                  <a:prstDash val="solid"/>
                  <a:miter lim="800000"/>
                  <a:headEnd len="sm" w="sm" type="none"/>
                  <a:tailEnd len="sm" w="sm" type="none"/>
                </a:ln>
                <a:solidFill>
                  <a:srgbClr val="0000FF"/>
                </a:solidFill>
                <a:latin typeface="Impact"/>
              </a:rPr>
              <a:t>Arrays can store primitives or objects </a:t>
            </a:r>
          </a:p>
        </p:txBody>
      </p:sp>
      <p:graphicFrame>
        <p:nvGraphicFramePr>
          <p:cNvPr id="267" name="Google Shape;267;p34"/>
          <p:cNvGraphicFramePr/>
          <p:nvPr/>
        </p:nvGraphicFramePr>
        <p:xfrm>
          <a:off x="1676400" y="3124200"/>
          <a:ext cx="3000000" cy="3000000"/>
        </p:xfrm>
        <a:graphic>
          <a:graphicData uri="http://schemas.openxmlformats.org/drawingml/2006/table">
            <a:tbl>
              <a:tblPr>
                <a:noFill/>
                <a:tableStyleId>{59AABEB0-DCCA-4348-AA4F-B607CDC878BC}</a:tableStyleId>
              </a:tblPr>
              <a:tblGrid>
                <a:gridCol w="1598600"/>
                <a:gridCol w="1598600"/>
                <a:gridCol w="1603375"/>
              </a:tblGrid>
              <a:tr h="584200">
                <a:tc>
                  <a:txBody>
                    <a:bodyPr/>
                    <a:lstStyle/>
                    <a:p>
                      <a:pPr indent="0" lvl="0" marL="0" marR="0" rtl="0" algn="ctr">
                        <a:lnSpc>
                          <a:spcPct val="100000"/>
                        </a:lnSpc>
                        <a:spcBef>
                          <a:spcPts val="0"/>
                        </a:spcBef>
                        <a:spcAft>
                          <a:spcPts val="0"/>
                        </a:spcAft>
                        <a:buClr>
                          <a:schemeClr val="dk1"/>
                        </a:buClr>
                        <a:buSzPts val="2800"/>
                        <a:buFont typeface="Tahoma"/>
                        <a:buNone/>
                      </a:pPr>
                      <a:r>
                        <a:rPr b="1" i="0" lang="en-US" sz="2800" u="none" cap="none" strike="noStrike">
                          <a:solidFill>
                            <a:schemeClr val="dk1"/>
                          </a:solidFill>
                          <a:latin typeface="Tahoma"/>
                          <a:ea typeface="Tahoma"/>
                          <a:cs typeface="Tahoma"/>
                          <a:sym typeface="Tahoma"/>
                        </a:rPr>
                        <a:t>null</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FFFFCC">
                        <a:alpha val="49803"/>
                      </a:srgbClr>
                    </a:solidFill>
                  </a:tcPr>
                </a:tc>
                <a:tc>
                  <a:txBody>
                    <a:bodyPr/>
                    <a:lstStyle/>
                    <a:p>
                      <a:pPr indent="0" lvl="0" marL="0" marR="0" rtl="0" algn="ctr">
                        <a:lnSpc>
                          <a:spcPct val="100000"/>
                        </a:lnSpc>
                        <a:spcBef>
                          <a:spcPts val="0"/>
                        </a:spcBef>
                        <a:spcAft>
                          <a:spcPts val="0"/>
                        </a:spcAft>
                        <a:buClr>
                          <a:schemeClr val="dk1"/>
                        </a:buClr>
                        <a:buSzPts val="2800"/>
                        <a:buFont typeface="Tahoma"/>
                        <a:buNone/>
                      </a:pPr>
                      <a:r>
                        <a:rPr b="1" i="0" lang="en-US" sz="2800" u="none" cap="none" strike="noStrike">
                          <a:solidFill>
                            <a:schemeClr val="dk1"/>
                          </a:solidFill>
                          <a:latin typeface="Tahoma"/>
                          <a:ea typeface="Tahoma"/>
                          <a:cs typeface="Tahoma"/>
                          <a:sym typeface="Tahoma"/>
                        </a:rPr>
                        <a:t>null</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FFFFCC">
                        <a:alpha val="49803"/>
                      </a:srgbClr>
                    </a:solidFill>
                  </a:tcPr>
                </a:tc>
                <a:tc>
                  <a:txBody>
                    <a:bodyPr/>
                    <a:lstStyle/>
                    <a:p>
                      <a:pPr indent="0" lvl="0" marL="0" marR="0" rtl="0" algn="ctr">
                        <a:lnSpc>
                          <a:spcPct val="100000"/>
                        </a:lnSpc>
                        <a:spcBef>
                          <a:spcPts val="0"/>
                        </a:spcBef>
                        <a:spcAft>
                          <a:spcPts val="0"/>
                        </a:spcAft>
                        <a:buClr>
                          <a:schemeClr val="dk1"/>
                        </a:buClr>
                        <a:buSzPts val="2800"/>
                        <a:buFont typeface="Tahoma"/>
                        <a:buNone/>
                      </a:pPr>
                      <a:r>
                        <a:rPr b="1" i="0" lang="en-US" sz="2800" u="none" cap="none" strike="noStrike">
                          <a:solidFill>
                            <a:schemeClr val="dk1"/>
                          </a:solidFill>
                          <a:latin typeface="Tahoma"/>
                          <a:ea typeface="Tahoma"/>
                          <a:cs typeface="Tahoma"/>
                          <a:sym typeface="Tahoma"/>
                        </a:rPr>
                        <a:t>null</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FFFFCC">
                        <a:alpha val="49803"/>
                      </a:srgbClr>
                    </a:solidFill>
                  </a:tcPr>
                </a:tc>
              </a:tr>
            </a:tbl>
          </a:graphicData>
        </a:graphic>
      </p:graphicFrame>
      <p:sp>
        <p:nvSpPr>
          <p:cNvPr id="268" name="Google Shape;268;p34"/>
          <p:cNvSpPr txBox="1"/>
          <p:nvPr/>
        </p:nvSpPr>
        <p:spPr>
          <a:xfrm>
            <a:off x="1066800" y="1524000"/>
            <a:ext cx="6159500" cy="523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800"/>
              <a:buFont typeface="Tahoma"/>
              <a:buNone/>
            </a:pPr>
            <a:r>
              <a:rPr b="1" i="0" lang="en-US" sz="2800" u="none">
                <a:solidFill>
                  <a:schemeClr val="dk1"/>
                </a:solidFill>
                <a:latin typeface="Tahoma"/>
                <a:ea typeface="Tahoma"/>
                <a:cs typeface="Tahoma"/>
                <a:sym typeface="Tahoma"/>
              </a:rPr>
              <a:t>String[] names = new String[3]; </a:t>
            </a:r>
            <a:endParaRPr/>
          </a:p>
        </p:txBody>
      </p:sp>
      <p:sp>
        <p:nvSpPr>
          <p:cNvPr id="269" name="Google Shape;269;p34"/>
          <p:cNvSpPr txBox="1"/>
          <p:nvPr/>
        </p:nvSpPr>
        <p:spPr>
          <a:xfrm>
            <a:off x="1863725" y="4176712"/>
            <a:ext cx="3475037" cy="9540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800"/>
              <a:buFont typeface="Tahoma"/>
              <a:buNone/>
            </a:pPr>
            <a:r>
              <a:rPr b="1" i="0" lang="en-US" sz="2800" u="none">
                <a:solidFill>
                  <a:schemeClr val="dk1"/>
                </a:solidFill>
                <a:latin typeface="Tahoma"/>
                <a:ea typeface="Tahoma"/>
                <a:cs typeface="Tahoma"/>
                <a:sym typeface="Tahoma"/>
              </a:rPr>
              <a:t>names[0] = “Jo”;</a:t>
            </a:r>
            <a:endParaRPr/>
          </a:p>
          <a:p>
            <a:pPr indent="0" lvl="0" marL="0" marR="0" rtl="0" algn="l">
              <a:lnSpc>
                <a:spcPct val="100000"/>
              </a:lnSpc>
              <a:spcBef>
                <a:spcPts val="0"/>
              </a:spcBef>
              <a:spcAft>
                <a:spcPts val="0"/>
              </a:spcAft>
              <a:buClr>
                <a:schemeClr val="dk1"/>
              </a:buClr>
              <a:buSzPts val="2800"/>
              <a:buFont typeface="Tahoma"/>
              <a:buNone/>
            </a:pPr>
            <a:r>
              <a:rPr b="1" i="0" lang="en-US" sz="2800" u="none">
                <a:solidFill>
                  <a:schemeClr val="dk1"/>
                </a:solidFill>
                <a:latin typeface="Tahoma"/>
                <a:ea typeface="Tahoma"/>
                <a:cs typeface="Tahoma"/>
                <a:sym typeface="Tahoma"/>
              </a:rPr>
              <a:t>names[1] = “Su”; </a:t>
            </a:r>
            <a:endParaRPr/>
          </a:p>
        </p:txBody>
      </p:sp>
      <p:sp>
        <p:nvSpPr>
          <p:cNvPr id="270" name="Google Shape;270;p34"/>
          <p:cNvSpPr txBox="1"/>
          <p:nvPr/>
        </p:nvSpPr>
        <p:spPr>
          <a:xfrm>
            <a:off x="225425" y="5553075"/>
            <a:ext cx="1370012" cy="5222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800"/>
              <a:buFont typeface="Tahoma"/>
              <a:buNone/>
            </a:pPr>
            <a:r>
              <a:rPr b="1" i="0" lang="en-US" sz="2800" u="none">
                <a:solidFill>
                  <a:schemeClr val="dk1"/>
                </a:solidFill>
                <a:latin typeface="Tahoma"/>
                <a:ea typeface="Tahoma"/>
                <a:cs typeface="Tahoma"/>
                <a:sym typeface="Tahoma"/>
              </a:rPr>
              <a:t>names</a:t>
            </a:r>
            <a:endParaRPr/>
          </a:p>
        </p:txBody>
      </p:sp>
      <p:graphicFrame>
        <p:nvGraphicFramePr>
          <p:cNvPr id="271" name="Google Shape;271;p34"/>
          <p:cNvGraphicFramePr/>
          <p:nvPr/>
        </p:nvGraphicFramePr>
        <p:xfrm>
          <a:off x="1673225" y="5553075"/>
          <a:ext cx="3000000" cy="3000000"/>
        </p:xfrm>
        <a:graphic>
          <a:graphicData uri="http://schemas.openxmlformats.org/drawingml/2006/table">
            <a:tbl>
              <a:tblPr>
                <a:noFill/>
                <a:tableStyleId>{59AABEB0-DCCA-4348-AA4F-B607CDC878BC}</a:tableStyleId>
              </a:tblPr>
              <a:tblGrid>
                <a:gridCol w="1598600"/>
                <a:gridCol w="1598600"/>
                <a:gridCol w="1603375"/>
              </a:tblGrid>
              <a:tr h="584200">
                <a:tc>
                  <a:txBody>
                    <a:bodyPr/>
                    <a:lstStyle/>
                    <a:p>
                      <a:pPr indent="0" lvl="0" marL="0" marR="0" rtl="0" algn="ctr">
                        <a:lnSpc>
                          <a:spcPct val="100000"/>
                        </a:lnSpc>
                        <a:spcBef>
                          <a:spcPts val="0"/>
                        </a:spcBef>
                        <a:spcAft>
                          <a:spcPts val="0"/>
                        </a:spcAft>
                        <a:buClr>
                          <a:schemeClr val="dk1"/>
                        </a:buClr>
                        <a:buSzPts val="2800"/>
                        <a:buFont typeface="Tahoma"/>
                        <a:buNone/>
                      </a:pPr>
                      <a:r>
                        <a:rPr b="1" i="0" lang="en-US" sz="2800" u="none" cap="none" strike="noStrike">
                          <a:solidFill>
                            <a:schemeClr val="dk1"/>
                          </a:solidFill>
                          <a:latin typeface="Tahoma"/>
                          <a:ea typeface="Tahoma"/>
                          <a:cs typeface="Tahoma"/>
                          <a:sym typeface="Tahoma"/>
                        </a:rPr>
                        <a:t>Jo</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FFFFCC">
                        <a:alpha val="49803"/>
                      </a:srgbClr>
                    </a:solidFill>
                  </a:tcPr>
                </a:tc>
                <a:tc>
                  <a:txBody>
                    <a:bodyPr/>
                    <a:lstStyle/>
                    <a:p>
                      <a:pPr indent="0" lvl="0" marL="0" marR="0" rtl="0" algn="ctr">
                        <a:lnSpc>
                          <a:spcPct val="100000"/>
                        </a:lnSpc>
                        <a:spcBef>
                          <a:spcPts val="0"/>
                        </a:spcBef>
                        <a:spcAft>
                          <a:spcPts val="0"/>
                        </a:spcAft>
                        <a:buClr>
                          <a:schemeClr val="dk1"/>
                        </a:buClr>
                        <a:buSzPts val="2800"/>
                        <a:buFont typeface="Tahoma"/>
                        <a:buNone/>
                      </a:pPr>
                      <a:r>
                        <a:rPr b="1" i="0" lang="en-US" sz="2800" u="none" cap="none" strike="noStrike">
                          <a:solidFill>
                            <a:schemeClr val="dk1"/>
                          </a:solidFill>
                          <a:latin typeface="Tahoma"/>
                          <a:ea typeface="Tahoma"/>
                          <a:cs typeface="Tahoma"/>
                          <a:sym typeface="Tahoma"/>
                        </a:rPr>
                        <a:t>Su</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FFFFCC">
                        <a:alpha val="49803"/>
                      </a:srgbClr>
                    </a:solidFill>
                  </a:tcPr>
                </a:tc>
                <a:tc>
                  <a:txBody>
                    <a:bodyPr/>
                    <a:lstStyle/>
                    <a:p>
                      <a:pPr indent="0" lvl="0" marL="0" marR="0" rtl="0" algn="ctr">
                        <a:lnSpc>
                          <a:spcPct val="100000"/>
                        </a:lnSpc>
                        <a:spcBef>
                          <a:spcPts val="0"/>
                        </a:spcBef>
                        <a:spcAft>
                          <a:spcPts val="0"/>
                        </a:spcAft>
                        <a:buClr>
                          <a:schemeClr val="dk1"/>
                        </a:buClr>
                        <a:buSzPts val="2800"/>
                        <a:buFont typeface="Tahoma"/>
                        <a:buNone/>
                      </a:pPr>
                      <a:r>
                        <a:rPr b="1" i="0" lang="en-US" sz="2800" u="none" cap="none" strike="noStrike">
                          <a:solidFill>
                            <a:schemeClr val="dk1"/>
                          </a:solidFill>
                          <a:latin typeface="Tahoma"/>
                          <a:ea typeface="Tahoma"/>
                          <a:cs typeface="Tahoma"/>
                          <a:sym typeface="Tahoma"/>
                        </a:rPr>
                        <a:t>null</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FFFFCC">
                        <a:alpha val="49803"/>
                      </a:srgbClr>
                    </a:solidFill>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5"/>
          <p:cNvSpPr txBox="1"/>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dk1"/>
              </a:buClr>
              <a:buSzPts val="800"/>
              <a:buFont typeface="Tahoma"/>
              <a:buNone/>
            </a:pPr>
            <a:r>
              <a:t/>
            </a:r>
            <a:endParaRPr b="1" i="0" sz="800" u="non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dk1"/>
              </a:buClr>
              <a:buSzPts val="800"/>
              <a:buFont typeface="Tahoma"/>
              <a:buNone/>
            </a:pPr>
            <a:r>
              <a:t/>
            </a:r>
            <a:endParaRPr b="0" i="0" sz="800" u="none">
              <a:solidFill>
                <a:schemeClr val="dk1"/>
              </a:solidFill>
              <a:latin typeface="Tahoma"/>
              <a:ea typeface="Tahoma"/>
              <a:cs typeface="Tahoma"/>
              <a:sym typeface="Tahoma"/>
            </a:endParaRPr>
          </a:p>
          <a:p>
            <a:pPr indent="0" lvl="0" marL="0" marR="0" rtl="0" algn="ctr">
              <a:lnSpc>
                <a:spcPct val="100000"/>
              </a:lnSpc>
              <a:spcBef>
                <a:spcPts val="0"/>
              </a:spcBef>
              <a:spcAft>
                <a:spcPts val="0"/>
              </a:spcAft>
              <a:buClr>
                <a:schemeClr val="dk1"/>
              </a:buClr>
              <a:buSzPts val="800"/>
              <a:buFont typeface="Tahoma"/>
              <a:buNone/>
            </a:pPr>
            <a:r>
              <a:t/>
            </a:r>
            <a:endParaRPr b="1" i="0" sz="800" u="none">
              <a:solidFill>
                <a:schemeClr val="dk1"/>
              </a:solidFill>
              <a:latin typeface="Tahoma"/>
              <a:ea typeface="Tahoma"/>
              <a:cs typeface="Tahoma"/>
              <a:sym typeface="Tahoma"/>
            </a:endParaRPr>
          </a:p>
          <a:p>
            <a:pPr indent="0" lvl="0" marL="0" marR="0" rtl="0" algn="ctr">
              <a:lnSpc>
                <a:spcPct val="100000"/>
              </a:lnSpc>
              <a:spcBef>
                <a:spcPts val="0"/>
              </a:spcBef>
              <a:spcAft>
                <a:spcPts val="0"/>
              </a:spcAft>
              <a:buClr>
                <a:schemeClr val="dk1"/>
              </a:buClr>
              <a:buSzPts val="800"/>
              <a:buFont typeface="Tahoma"/>
              <a:buNone/>
            </a:pPr>
            <a:r>
              <a:rPr b="1" i="0" lang="en-US" sz="800" u="none">
                <a:solidFill>
                  <a:schemeClr val="dk1"/>
                </a:solidFill>
                <a:latin typeface="Tahoma"/>
                <a:ea typeface="Tahoma"/>
                <a:cs typeface="Tahoma"/>
                <a:sym typeface="Tahoma"/>
              </a:rPr>
              <a:t>© A+ Computer Science  -  www.apluscompsci.com</a:t>
            </a:r>
            <a:endParaRPr/>
          </a:p>
        </p:txBody>
      </p:sp>
      <p:sp>
        <p:nvSpPr>
          <p:cNvPr id="277" name="Google Shape;277;p35"/>
          <p:cNvSpPr txBox="1"/>
          <p:nvPr/>
        </p:nvSpPr>
        <p:spPr>
          <a:xfrm>
            <a:off x="609600" y="1981200"/>
            <a:ext cx="8763000" cy="35394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2"/>
              </a:buClr>
              <a:buSzPts val="2800"/>
              <a:buFont typeface="Tahoma"/>
              <a:buNone/>
            </a:pPr>
            <a:r>
              <a:rPr b="1" i="0" lang="en-US" sz="2800" u="none" cap="none" strike="noStrike">
                <a:solidFill>
                  <a:schemeClr val="dk2"/>
                </a:solidFill>
                <a:latin typeface="Tahoma"/>
                <a:ea typeface="Tahoma"/>
                <a:cs typeface="Tahoma"/>
                <a:sym typeface="Tahoma"/>
              </a:rPr>
              <a:t>List&lt;</a:t>
            </a:r>
            <a:r>
              <a:rPr b="1" i="0" lang="en-US" sz="2800" u="none" cap="none" strike="noStrike">
                <a:solidFill>
                  <a:srgbClr val="009900"/>
                </a:solidFill>
                <a:latin typeface="Tahoma"/>
                <a:ea typeface="Tahoma"/>
                <a:cs typeface="Tahoma"/>
                <a:sym typeface="Tahoma"/>
              </a:rPr>
              <a:t>String</a:t>
            </a:r>
            <a:r>
              <a:rPr b="1" i="0" lang="en-US" sz="2800" u="none" cap="none" strike="noStrike">
                <a:solidFill>
                  <a:schemeClr val="dk2"/>
                </a:solidFill>
                <a:latin typeface="Tahoma"/>
                <a:ea typeface="Tahoma"/>
                <a:cs typeface="Tahoma"/>
                <a:sym typeface="Tahoma"/>
              </a:rPr>
              <a:t>&gt; ray;</a:t>
            </a:r>
            <a:endParaRPr/>
          </a:p>
          <a:p>
            <a:pPr indent="0" lvl="0" marL="0" marR="0" rtl="0" algn="l">
              <a:lnSpc>
                <a:spcPct val="100000"/>
              </a:lnSpc>
              <a:spcBef>
                <a:spcPts val="0"/>
              </a:spcBef>
              <a:spcAft>
                <a:spcPts val="0"/>
              </a:spcAft>
              <a:buClr>
                <a:schemeClr val="dk2"/>
              </a:buClr>
              <a:buSzPts val="2800"/>
              <a:buFont typeface="Tahoma"/>
              <a:buNone/>
            </a:pPr>
            <a:r>
              <a:rPr b="1" i="0" lang="en-US" sz="2800" u="none" cap="none" strike="noStrike">
                <a:solidFill>
                  <a:schemeClr val="dk2"/>
                </a:solidFill>
                <a:latin typeface="Tahoma"/>
                <a:ea typeface="Tahoma"/>
                <a:cs typeface="Tahoma"/>
                <a:sym typeface="Tahoma"/>
              </a:rPr>
              <a:t>ray = new ArrayList&lt;</a:t>
            </a:r>
            <a:r>
              <a:rPr b="1" i="0" lang="en-US" sz="2800" u="none" cap="none" strike="noStrike">
                <a:solidFill>
                  <a:srgbClr val="009900"/>
                </a:solidFill>
                <a:latin typeface="Tahoma"/>
                <a:ea typeface="Tahoma"/>
                <a:cs typeface="Tahoma"/>
                <a:sym typeface="Tahoma"/>
              </a:rPr>
              <a:t>String</a:t>
            </a:r>
            <a:r>
              <a:rPr b="1" i="0" lang="en-US" sz="2800" u="none" cap="none" strike="noStrike">
                <a:solidFill>
                  <a:schemeClr val="dk2"/>
                </a:solidFill>
                <a:latin typeface="Tahoma"/>
                <a:ea typeface="Tahoma"/>
                <a:cs typeface="Tahoma"/>
                <a:sym typeface="Tahoma"/>
              </a:rPr>
              <a:t>&gt;();   	</a:t>
            </a:r>
            <a:endParaRPr/>
          </a:p>
          <a:p>
            <a:pPr indent="0" lvl="0" marL="0" marR="0" rtl="0" algn="l">
              <a:lnSpc>
                <a:spcPct val="100000"/>
              </a:lnSpc>
              <a:spcBef>
                <a:spcPts val="0"/>
              </a:spcBef>
              <a:spcAft>
                <a:spcPts val="0"/>
              </a:spcAft>
              <a:buClr>
                <a:schemeClr val="dk1"/>
              </a:buClr>
              <a:buSzPts val="2800"/>
              <a:buFont typeface="Tahoma"/>
              <a:buNone/>
            </a:pPr>
            <a:r>
              <a:rPr b="1" i="0" lang="en-US" sz="2800" u="none" cap="none" strike="noStrike">
                <a:solidFill>
                  <a:schemeClr val="dk1"/>
                </a:solidFill>
                <a:latin typeface="Tahoma"/>
                <a:ea typeface="Tahoma"/>
                <a:cs typeface="Tahoma"/>
                <a:sym typeface="Tahoma"/>
              </a:rPr>
              <a:t>ray.add("hello");</a:t>
            </a:r>
            <a:endParaRPr/>
          </a:p>
          <a:p>
            <a:pPr indent="0" lvl="0" marL="0" marR="0" rtl="0" algn="l">
              <a:lnSpc>
                <a:spcPct val="100000"/>
              </a:lnSpc>
              <a:spcBef>
                <a:spcPts val="0"/>
              </a:spcBef>
              <a:spcAft>
                <a:spcPts val="0"/>
              </a:spcAft>
              <a:buClr>
                <a:schemeClr val="dk1"/>
              </a:buClr>
              <a:buSzPts val="2800"/>
              <a:buFont typeface="Tahoma"/>
              <a:buNone/>
            </a:pPr>
            <a:r>
              <a:rPr b="1" i="0" lang="en-US" sz="2800" u="none" cap="none" strike="noStrike">
                <a:solidFill>
                  <a:schemeClr val="dk1"/>
                </a:solidFill>
                <a:latin typeface="Tahoma"/>
                <a:ea typeface="Tahoma"/>
                <a:cs typeface="Tahoma"/>
                <a:sym typeface="Tahoma"/>
              </a:rPr>
              <a:t>ray.add("whoot");</a:t>
            </a:r>
            <a:br>
              <a:rPr b="1" i="0" lang="en-US" sz="2800" u="none" cap="none" strike="noStrike">
                <a:solidFill>
                  <a:schemeClr val="dk1"/>
                </a:solidFill>
                <a:latin typeface="Tahoma"/>
                <a:ea typeface="Tahoma"/>
                <a:cs typeface="Tahoma"/>
                <a:sym typeface="Tahoma"/>
              </a:rPr>
            </a:br>
            <a:r>
              <a:rPr b="1" i="0" lang="en-US" sz="2800" u="none" cap="none" strike="noStrike">
                <a:solidFill>
                  <a:schemeClr val="dk1"/>
                </a:solidFill>
                <a:latin typeface="Tahoma"/>
                <a:ea typeface="Tahoma"/>
                <a:cs typeface="Tahoma"/>
                <a:sym typeface="Tahoma"/>
              </a:rPr>
              <a:t>ray.add("contests");</a:t>
            </a:r>
            <a:endParaRPr/>
          </a:p>
          <a:p>
            <a:pPr indent="0" lvl="0" marL="0" marR="0" rtl="0" algn="l">
              <a:lnSpc>
                <a:spcPct val="100000"/>
              </a:lnSpc>
              <a:spcBef>
                <a:spcPts val="0"/>
              </a:spcBef>
              <a:spcAft>
                <a:spcPts val="0"/>
              </a:spcAft>
              <a:buClr>
                <a:srgbClr val="FF0000"/>
              </a:buClr>
              <a:buSzPts val="2800"/>
              <a:buFont typeface="Tahoma"/>
              <a:buNone/>
            </a:pPr>
            <a:r>
              <a:rPr b="1" i="0" lang="en-US" sz="2800" u="none" cap="none" strike="sngStrike">
                <a:solidFill>
                  <a:srgbClr val="FF0000"/>
                </a:solidFill>
                <a:latin typeface="Tahoma"/>
                <a:ea typeface="Tahoma"/>
                <a:cs typeface="Tahoma"/>
                <a:sym typeface="Tahoma"/>
              </a:rPr>
              <a:t>ray.add(5);  won’t compile</a:t>
            </a:r>
            <a:br>
              <a:rPr b="1" i="0" lang="en-US" sz="2800" u="none" cap="none" strike="noStrike">
                <a:solidFill>
                  <a:schemeClr val="dk1"/>
                </a:solidFill>
                <a:latin typeface="Tahoma"/>
                <a:ea typeface="Tahoma"/>
                <a:cs typeface="Tahoma"/>
                <a:sym typeface="Tahoma"/>
              </a:rPr>
            </a:br>
            <a:r>
              <a:rPr b="1" i="0" lang="en-US" sz="2800" u="none" cap="none" strike="noStrike">
                <a:solidFill>
                  <a:schemeClr val="dk1"/>
                </a:solidFill>
                <a:latin typeface="Tahoma"/>
                <a:ea typeface="Tahoma"/>
                <a:cs typeface="Tahoma"/>
                <a:sym typeface="Tahoma"/>
              </a:rPr>
              <a:t>out.println(ray.get(0).charAt(0));</a:t>
            </a:r>
            <a:endParaRPr/>
          </a:p>
          <a:p>
            <a:pPr indent="0" lvl="0" marL="0" marR="0" rtl="0" algn="l">
              <a:lnSpc>
                <a:spcPct val="100000"/>
              </a:lnSpc>
              <a:spcBef>
                <a:spcPts val="0"/>
              </a:spcBef>
              <a:spcAft>
                <a:spcPts val="0"/>
              </a:spcAft>
              <a:buClr>
                <a:schemeClr val="dk1"/>
              </a:buClr>
              <a:buSzPts val="2800"/>
              <a:buFont typeface="Tahoma"/>
              <a:buNone/>
            </a:pPr>
            <a:r>
              <a:rPr b="1" i="0" lang="en-US" sz="2800" u="none" cap="none" strike="noStrike">
                <a:solidFill>
                  <a:schemeClr val="dk1"/>
                </a:solidFill>
                <a:latin typeface="Tahoma"/>
                <a:ea typeface="Tahoma"/>
                <a:cs typeface="Tahoma"/>
                <a:sym typeface="Tahoma"/>
              </a:rPr>
              <a:t>out.println(ray.get(2).charAt(0));</a:t>
            </a:r>
            <a:endParaRPr/>
          </a:p>
        </p:txBody>
      </p:sp>
      <p:sp>
        <p:nvSpPr>
          <p:cNvPr id="278" name="Google Shape;278;p35"/>
          <p:cNvSpPr txBox="1"/>
          <p:nvPr/>
        </p:nvSpPr>
        <p:spPr>
          <a:xfrm>
            <a:off x="914400" y="5486400"/>
            <a:ext cx="5410200" cy="531812"/>
          </a:xfrm>
          <a:prstGeom prst="rect">
            <a:avLst/>
          </a:prstGeom>
          <a:noFill/>
          <a:ln cap="flat" cmpd="sng" w="12700">
            <a:solidFill>
              <a:schemeClr val="accent2"/>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3333CC"/>
              </a:buClr>
              <a:buSzPts val="2800"/>
              <a:buFont typeface="Tahoma"/>
              <a:buNone/>
            </a:pPr>
            <a:r>
              <a:rPr b="1" i="0" lang="en-US" sz="2800" u="none">
                <a:solidFill>
                  <a:srgbClr val="3333CC"/>
                </a:solidFill>
                <a:latin typeface="Tahoma"/>
                <a:ea typeface="Tahoma"/>
                <a:cs typeface="Tahoma"/>
                <a:sym typeface="Tahoma"/>
              </a:rPr>
              <a:t>ray stores String references.</a:t>
            </a:r>
            <a:endParaRPr/>
          </a:p>
        </p:txBody>
      </p:sp>
      <p:sp>
        <p:nvSpPr>
          <p:cNvPr id="279" name="Google Shape;279;p35"/>
          <p:cNvSpPr txBox="1"/>
          <p:nvPr/>
        </p:nvSpPr>
        <p:spPr>
          <a:xfrm>
            <a:off x="6781800" y="2057400"/>
            <a:ext cx="1981200" cy="1811337"/>
          </a:xfrm>
          <a:prstGeom prst="rect">
            <a:avLst/>
          </a:prstGeom>
          <a:noFill/>
          <a:ln cap="flat" cmpd="sng" w="12700">
            <a:solidFill>
              <a:srgbClr val="9933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3200"/>
              <a:buFont typeface="Tahoma"/>
              <a:buNone/>
            </a:pPr>
            <a:r>
              <a:rPr b="1" i="0" lang="en-US" sz="3200" u="sng">
                <a:solidFill>
                  <a:srgbClr val="FF0000"/>
                </a:solidFill>
                <a:latin typeface="Tahoma"/>
                <a:ea typeface="Tahoma"/>
                <a:cs typeface="Tahoma"/>
                <a:sym typeface="Tahoma"/>
              </a:rPr>
              <a:t>OUTPUT</a:t>
            </a:r>
            <a:endParaRPr/>
          </a:p>
          <a:p>
            <a:pPr indent="0" lvl="0" marL="0" marR="0" rtl="0" algn="l">
              <a:lnSpc>
                <a:spcPct val="100000"/>
              </a:lnSpc>
              <a:spcBef>
                <a:spcPts val="160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h</a:t>
            </a:r>
            <a:br>
              <a:rPr b="1" i="0" lang="en-US" sz="3200" u="none">
                <a:solidFill>
                  <a:schemeClr val="dk1"/>
                </a:solidFill>
                <a:latin typeface="Tahoma"/>
                <a:ea typeface="Tahoma"/>
                <a:cs typeface="Tahoma"/>
                <a:sym typeface="Tahoma"/>
              </a:rPr>
            </a:br>
            <a:r>
              <a:rPr b="1" i="0" lang="en-US" sz="3200" u="none">
                <a:solidFill>
                  <a:schemeClr val="dk1"/>
                </a:solidFill>
                <a:latin typeface="Tahoma"/>
                <a:ea typeface="Tahoma"/>
                <a:cs typeface="Tahoma"/>
                <a:sym typeface="Tahoma"/>
              </a:rPr>
              <a:t>c</a:t>
            </a:r>
            <a:endParaRPr/>
          </a:p>
        </p:txBody>
      </p:sp>
      <p:sp>
        <p:nvSpPr>
          <p:cNvPr id="280" name="Google Shape;280;p35"/>
          <p:cNvSpPr/>
          <p:nvPr/>
        </p:nvSpPr>
        <p:spPr>
          <a:xfrm>
            <a:off x="1066800" y="304800"/>
            <a:ext cx="7010400" cy="762000"/>
          </a:xfrm>
          <a:prstGeom prst="rect">
            <a:avLst/>
          </a:prstGeom>
        </p:spPr>
        <p:txBody>
          <a:bodyPr>
            <a:prstTxWarp prst="textPlain"/>
          </a:bodyPr>
          <a:lstStyle/>
          <a:p>
            <a:pPr lvl="0" algn="l"/>
            <a:r>
              <a:rPr b="0" i="1">
                <a:ln cap="flat" cmpd="sng" w="25400">
                  <a:solidFill>
                    <a:srgbClr val="FFFF00"/>
                  </a:solidFill>
                  <a:prstDash val="solid"/>
                  <a:miter lim="800000"/>
                  <a:headEnd len="sm" w="sm" type="none"/>
                  <a:tailEnd len="sm" w="sm" type="none"/>
                </a:ln>
                <a:solidFill>
                  <a:srgbClr val="0000FF"/>
                </a:solidFill>
                <a:latin typeface="Impact"/>
              </a:rPr>
              <a:t>ArrayList </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36"/>
          <p:cNvSpPr txBox="1"/>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dk1"/>
              </a:buClr>
              <a:buSzPts val="800"/>
              <a:buFont typeface="Tahoma"/>
              <a:buNone/>
            </a:pPr>
            <a:r>
              <a:t/>
            </a:r>
            <a:endParaRPr b="1" i="0" sz="800" u="non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dk1"/>
              </a:buClr>
              <a:buSzPts val="800"/>
              <a:buFont typeface="Tahoma"/>
              <a:buNone/>
            </a:pPr>
            <a:r>
              <a:t/>
            </a:r>
            <a:endParaRPr b="0" i="0" sz="800" u="none">
              <a:solidFill>
                <a:schemeClr val="dk1"/>
              </a:solidFill>
              <a:latin typeface="Tahoma"/>
              <a:ea typeface="Tahoma"/>
              <a:cs typeface="Tahoma"/>
              <a:sym typeface="Tahoma"/>
            </a:endParaRPr>
          </a:p>
          <a:p>
            <a:pPr indent="0" lvl="0" marL="0" marR="0" rtl="0" algn="ctr">
              <a:lnSpc>
                <a:spcPct val="100000"/>
              </a:lnSpc>
              <a:spcBef>
                <a:spcPts val="0"/>
              </a:spcBef>
              <a:spcAft>
                <a:spcPts val="0"/>
              </a:spcAft>
              <a:buClr>
                <a:schemeClr val="dk1"/>
              </a:buClr>
              <a:buSzPts val="800"/>
              <a:buFont typeface="Tahoma"/>
              <a:buNone/>
            </a:pPr>
            <a:r>
              <a:t/>
            </a:r>
            <a:endParaRPr b="1" i="0" sz="800" u="none">
              <a:solidFill>
                <a:schemeClr val="dk1"/>
              </a:solidFill>
              <a:latin typeface="Tahoma"/>
              <a:ea typeface="Tahoma"/>
              <a:cs typeface="Tahoma"/>
              <a:sym typeface="Tahoma"/>
            </a:endParaRPr>
          </a:p>
          <a:p>
            <a:pPr indent="0" lvl="0" marL="0" marR="0" rtl="0" algn="ctr">
              <a:lnSpc>
                <a:spcPct val="100000"/>
              </a:lnSpc>
              <a:spcBef>
                <a:spcPts val="0"/>
              </a:spcBef>
              <a:spcAft>
                <a:spcPts val="0"/>
              </a:spcAft>
              <a:buClr>
                <a:schemeClr val="dk1"/>
              </a:buClr>
              <a:buSzPts val="800"/>
              <a:buFont typeface="Tahoma"/>
              <a:buNone/>
            </a:pPr>
            <a:r>
              <a:rPr b="1" i="0" lang="en-US" sz="800" u="none">
                <a:solidFill>
                  <a:schemeClr val="dk1"/>
                </a:solidFill>
                <a:latin typeface="Tahoma"/>
                <a:ea typeface="Tahoma"/>
                <a:cs typeface="Tahoma"/>
                <a:sym typeface="Tahoma"/>
              </a:rPr>
              <a:t>© A+ Computer Science  -  www.apluscompsci.com</a:t>
            </a:r>
            <a:endParaRPr/>
          </a:p>
        </p:txBody>
      </p:sp>
      <p:sp>
        <p:nvSpPr>
          <p:cNvPr id="286" name="Google Shape;286;p36"/>
          <p:cNvSpPr txBox="1"/>
          <p:nvPr/>
        </p:nvSpPr>
        <p:spPr>
          <a:xfrm>
            <a:off x="385762" y="2673350"/>
            <a:ext cx="244475" cy="3429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800" u="none">
              <a:solidFill>
                <a:schemeClr val="dk1"/>
              </a:solidFill>
              <a:latin typeface="Tahoma"/>
              <a:ea typeface="Tahoma"/>
              <a:cs typeface="Tahoma"/>
              <a:sym typeface="Tahoma"/>
            </a:endParaRPr>
          </a:p>
        </p:txBody>
      </p:sp>
      <p:sp>
        <p:nvSpPr>
          <p:cNvPr id="287" name="Google Shape;287;p36"/>
          <p:cNvSpPr txBox="1"/>
          <p:nvPr/>
        </p:nvSpPr>
        <p:spPr>
          <a:xfrm>
            <a:off x="2152650" y="2895600"/>
            <a:ext cx="914400" cy="822325"/>
          </a:xfrm>
          <a:prstGeom prst="rect">
            <a:avLst/>
          </a:prstGeom>
          <a:noFill/>
          <a:ln>
            <a:noFill/>
          </a:ln>
        </p:spPr>
        <p:txBody>
          <a:bodyPr anchorCtr="0" anchor="t" bIns="46025" lIns="92075" spcFirstLastPara="1" rIns="92075" wrap="square" tIns="46025">
            <a:spAutoFit/>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list</a:t>
            </a:r>
            <a:endParaRPr/>
          </a:p>
          <a:p>
            <a:pPr indent="0" lvl="0" marL="0" marR="0" rtl="0" algn="l">
              <a:lnSpc>
                <a:spcPct val="100000"/>
              </a:lnSpc>
              <a:spcBef>
                <a:spcPts val="0"/>
              </a:spcBef>
              <a:spcAft>
                <a:spcPts val="0"/>
              </a:spcAft>
              <a:buNone/>
            </a:pPr>
            <a:r>
              <a:t/>
            </a:r>
            <a:endParaRPr b="1" i="0" sz="2400" u="none">
              <a:solidFill>
                <a:schemeClr val="dk1"/>
              </a:solidFill>
              <a:latin typeface="Courier New"/>
              <a:ea typeface="Courier New"/>
              <a:cs typeface="Courier New"/>
              <a:sym typeface="Courier New"/>
            </a:endParaRPr>
          </a:p>
        </p:txBody>
      </p:sp>
      <p:cxnSp>
        <p:nvCxnSpPr>
          <p:cNvPr id="288" name="Google Shape;288;p36"/>
          <p:cNvCxnSpPr/>
          <p:nvPr/>
        </p:nvCxnSpPr>
        <p:spPr>
          <a:xfrm>
            <a:off x="3048000" y="3352800"/>
            <a:ext cx="1219200" cy="990600"/>
          </a:xfrm>
          <a:prstGeom prst="straightConnector1">
            <a:avLst/>
          </a:prstGeom>
          <a:noFill/>
          <a:ln cap="flat" cmpd="sng" w="50800">
            <a:solidFill>
              <a:srgbClr val="FF6600"/>
            </a:solidFill>
            <a:prstDash val="solid"/>
            <a:miter lim="800000"/>
            <a:headEnd len="med" w="med" type="none"/>
            <a:tailEnd len="sm" w="sm" type="triangle"/>
          </a:ln>
        </p:spPr>
      </p:cxnSp>
      <p:sp>
        <p:nvSpPr>
          <p:cNvPr id="289" name="Google Shape;289;p36"/>
          <p:cNvSpPr txBox="1"/>
          <p:nvPr/>
        </p:nvSpPr>
        <p:spPr>
          <a:xfrm>
            <a:off x="2133600" y="3276600"/>
            <a:ext cx="985837" cy="396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2"/>
              </a:buClr>
              <a:buSzPts val="2000"/>
              <a:buFont typeface="Tahoma"/>
              <a:buNone/>
            </a:pPr>
            <a:r>
              <a:rPr b="1" i="0" lang="en-US" sz="2000" u="none">
                <a:solidFill>
                  <a:schemeClr val="accent2"/>
                </a:solidFill>
                <a:latin typeface="Tahoma"/>
                <a:ea typeface="Tahoma"/>
                <a:cs typeface="Tahoma"/>
                <a:sym typeface="Tahoma"/>
              </a:rPr>
              <a:t>0x213</a:t>
            </a:r>
            <a:endParaRPr/>
          </a:p>
        </p:txBody>
      </p:sp>
      <p:sp>
        <p:nvSpPr>
          <p:cNvPr id="290" name="Google Shape;290;p36"/>
          <p:cNvSpPr txBox="1"/>
          <p:nvPr/>
        </p:nvSpPr>
        <p:spPr>
          <a:xfrm>
            <a:off x="4876800" y="3733800"/>
            <a:ext cx="985837" cy="396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2"/>
              </a:buClr>
              <a:buSzPts val="2000"/>
              <a:buFont typeface="Tahoma"/>
              <a:buNone/>
            </a:pPr>
            <a:r>
              <a:rPr b="1" i="0" lang="en-US" sz="2000" u="none">
                <a:solidFill>
                  <a:schemeClr val="accent2"/>
                </a:solidFill>
                <a:latin typeface="Tahoma"/>
                <a:ea typeface="Tahoma"/>
                <a:cs typeface="Tahoma"/>
                <a:sym typeface="Tahoma"/>
              </a:rPr>
              <a:t>0x213</a:t>
            </a:r>
            <a:endParaRPr/>
          </a:p>
        </p:txBody>
      </p:sp>
      <p:sp>
        <p:nvSpPr>
          <p:cNvPr id="291" name="Google Shape;291;p36"/>
          <p:cNvSpPr/>
          <p:nvPr/>
        </p:nvSpPr>
        <p:spPr>
          <a:xfrm>
            <a:off x="1295400" y="533400"/>
            <a:ext cx="5943600" cy="838200"/>
          </a:xfrm>
          <a:prstGeom prst="rect">
            <a:avLst/>
          </a:prstGeom>
        </p:spPr>
        <p:txBody>
          <a:bodyPr>
            <a:prstTxWarp prst="textPlain"/>
          </a:bodyPr>
          <a:lstStyle/>
          <a:p>
            <a:pPr lvl="0" algn="l"/>
            <a:r>
              <a:rPr b="0" i="1">
                <a:ln cap="flat" cmpd="sng" w="9525">
                  <a:solidFill>
                    <a:srgbClr val="FFFF00"/>
                  </a:solidFill>
                  <a:prstDash val="solid"/>
                  <a:miter lim="800000"/>
                  <a:headEnd len="sm" w="sm" type="none"/>
                  <a:tailEnd len="sm" w="sm" type="none"/>
                </a:ln>
                <a:solidFill>
                  <a:srgbClr val="0000FF"/>
                </a:solidFill>
                <a:latin typeface="Impact"/>
              </a:rPr>
              <a:t>ArrayList </a:t>
            </a:r>
          </a:p>
        </p:txBody>
      </p:sp>
      <p:sp>
        <p:nvSpPr>
          <p:cNvPr id="292" name="Google Shape;292;p36"/>
          <p:cNvSpPr txBox="1"/>
          <p:nvPr/>
        </p:nvSpPr>
        <p:spPr>
          <a:xfrm>
            <a:off x="914400" y="1981200"/>
            <a:ext cx="7489825" cy="6413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2"/>
              </a:buClr>
              <a:buSzPts val="3600"/>
              <a:buFont typeface="Tahoma"/>
              <a:buNone/>
            </a:pPr>
            <a:r>
              <a:rPr b="1" i="0" lang="en-US" sz="3600" u="none">
                <a:solidFill>
                  <a:schemeClr val="accent2"/>
                </a:solidFill>
                <a:latin typeface="Tahoma"/>
                <a:ea typeface="Tahoma"/>
                <a:cs typeface="Tahoma"/>
                <a:sym typeface="Tahoma"/>
              </a:rPr>
              <a:t>ArrayList</a:t>
            </a:r>
            <a:r>
              <a:rPr b="1" i="0" lang="en-US" sz="3600" u="none">
                <a:solidFill>
                  <a:schemeClr val="dk1"/>
                </a:solidFill>
                <a:latin typeface="Tahoma"/>
                <a:ea typeface="Tahoma"/>
                <a:cs typeface="Tahoma"/>
                <a:sym typeface="Tahoma"/>
              </a:rPr>
              <a:t> list = new </a:t>
            </a:r>
            <a:r>
              <a:rPr b="1" i="0" lang="en-US" sz="3600" u="none">
                <a:solidFill>
                  <a:schemeClr val="accent2"/>
                </a:solidFill>
                <a:latin typeface="Tahoma"/>
                <a:ea typeface="Tahoma"/>
                <a:cs typeface="Tahoma"/>
                <a:sym typeface="Tahoma"/>
              </a:rPr>
              <a:t>ArrayList()</a:t>
            </a:r>
            <a:r>
              <a:rPr b="1" i="0" lang="en-US" sz="3600" u="none">
                <a:solidFill>
                  <a:schemeClr val="dk1"/>
                </a:solidFill>
                <a:latin typeface="Tahoma"/>
                <a:ea typeface="Tahoma"/>
                <a:cs typeface="Tahoma"/>
                <a:sym typeface="Tahoma"/>
              </a:rPr>
              <a:t>;</a:t>
            </a:r>
            <a:endParaRPr/>
          </a:p>
        </p:txBody>
      </p:sp>
      <p:sp>
        <p:nvSpPr>
          <p:cNvPr id="293" name="Google Shape;293;p36"/>
          <p:cNvSpPr txBox="1"/>
          <p:nvPr/>
        </p:nvSpPr>
        <p:spPr>
          <a:xfrm>
            <a:off x="1447800" y="5486400"/>
            <a:ext cx="6092825" cy="5191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CC"/>
              </a:buClr>
              <a:buSzPts val="2800"/>
              <a:buFont typeface="Tahoma"/>
              <a:buNone/>
            </a:pPr>
            <a:r>
              <a:rPr b="1" i="0" lang="en-US" sz="2800" u="none">
                <a:solidFill>
                  <a:srgbClr val="0000CC"/>
                </a:solidFill>
                <a:latin typeface="Tahoma"/>
                <a:ea typeface="Tahoma"/>
                <a:cs typeface="Tahoma"/>
                <a:sym typeface="Tahoma"/>
              </a:rPr>
              <a:t>list is a reference to an ArrayList.</a:t>
            </a:r>
            <a:endParaRPr/>
          </a:p>
        </p:txBody>
      </p:sp>
      <p:sp>
        <p:nvSpPr>
          <p:cNvPr id="294" name="Google Shape;294;p36"/>
          <p:cNvSpPr txBox="1"/>
          <p:nvPr/>
        </p:nvSpPr>
        <p:spPr>
          <a:xfrm>
            <a:off x="4953000" y="4191000"/>
            <a:ext cx="736600" cy="8239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4800"/>
              <a:buFont typeface="Tahoma"/>
              <a:buNone/>
            </a:pPr>
            <a:r>
              <a:rPr b="1" i="0" lang="en-US" sz="4800" u="none">
                <a:solidFill>
                  <a:schemeClr val="dk1"/>
                </a:solidFill>
                <a:latin typeface="Tahoma"/>
                <a:ea typeface="Tahoma"/>
                <a:cs typeface="Tahoma"/>
                <a:sym typeface="Tahoma"/>
              </a:rPr>
              <a: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37"/>
          <p:cNvSpPr txBox="1"/>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dk1"/>
              </a:buClr>
              <a:buSzPts val="800"/>
              <a:buFont typeface="Tahoma"/>
              <a:buNone/>
            </a:pPr>
            <a:r>
              <a:t/>
            </a:r>
            <a:endParaRPr b="1" i="0" sz="800" u="non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dk1"/>
              </a:buClr>
              <a:buSzPts val="800"/>
              <a:buFont typeface="Tahoma"/>
              <a:buNone/>
            </a:pPr>
            <a:r>
              <a:t/>
            </a:r>
            <a:endParaRPr b="0" i="0" sz="800" u="none">
              <a:solidFill>
                <a:schemeClr val="dk1"/>
              </a:solidFill>
              <a:latin typeface="Tahoma"/>
              <a:ea typeface="Tahoma"/>
              <a:cs typeface="Tahoma"/>
              <a:sym typeface="Tahoma"/>
            </a:endParaRPr>
          </a:p>
          <a:p>
            <a:pPr indent="0" lvl="0" marL="0" marR="0" rtl="0" algn="ctr">
              <a:lnSpc>
                <a:spcPct val="100000"/>
              </a:lnSpc>
              <a:spcBef>
                <a:spcPts val="0"/>
              </a:spcBef>
              <a:spcAft>
                <a:spcPts val="0"/>
              </a:spcAft>
              <a:buClr>
                <a:schemeClr val="dk1"/>
              </a:buClr>
              <a:buSzPts val="800"/>
              <a:buFont typeface="Tahoma"/>
              <a:buNone/>
            </a:pPr>
            <a:r>
              <a:t/>
            </a:r>
            <a:endParaRPr b="1" i="0" sz="800" u="none">
              <a:solidFill>
                <a:schemeClr val="dk1"/>
              </a:solidFill>
              <a:latin typeface="Tahoma"/>
              <a:ea typeface="Tahoma"/>
              <a:cs typeface="Tahoma"/>
              <a:sym typeface="Tahoma"/>
            </a:endParaRPr>
          </a:p>
          <a:p>
            <a:pPr indent="0" lvl="0" marL="0" marR="0" rtl="0" algn="ctr">
              <a:lnSpc>
                <a:spcPct val="100000"/>
              </a:lnSpc>
              <a:spcBef>
                <a:spcPts val="0"/>
              </a:spcBef>
              <a:spcAft>
                <a:spcPts val="0"/>
              </a:spcAft>
              <a:buClr>
                <a:schemeClr val="dk1"/>
              </a:buClr>
              <a:buSzPts val="800"/>
              <a:buFont typeface="Tahoma"/>
              <a:buNone/>
            </a:pPr>
            <a:r>
              <a:rPr b="1" i="0" lang="en-US" sz="800" u="none">
                <a:solidFill>
                  <a:schemeClr val="dk1"/>
                </a:solidFill>
                <a:latin typeface="Tahoma"/>
                <a:ea typeface="Tahoma"/>
                <a:cs typeface="Tahoma"/>
                <a:sym typeface="Tahoma"/>
              </a:rPr>
              <a:t>© A+ Computer Science  -  www.apluscompsci.com</a:t>
            </a:r>
            <a:endParaRPr/>
          </a:p>
        </p:txBody>
      </p:sp>
      <p:sp>
        <p:nvSpPr>
          <p:cNvPr id="300" name="Google Shape;300;p37"/>
          <p:cNvSpPr txBox="1"/>
          <p:nvPr/>
        </p:nvSpPr>
        <p:spPr>
          <a:xfrm>
            <a:off x="609600" y="1981200"/>
            <a:ext cx="8763000" cy="39703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2"/>
              </a:buClr>
              <a:buSzPts val="2800"/>
              <a:buFont typeface="Tahoma"/>
              <a:buNone/>
            </a:pPr>
            <a:r>
              <a:rPr b="1" i="0" lang="en-US" sz="2800" u="none">
                <a:solidFill>
                  <a:schemeClr val="dk2"/>
                </a:solidFill>
                <a:latin typeface="Tahoma"/>
                <a:ea typeface="Tahoma"/>
                <a:cs typeface="Tahoma"/>
                <a:sym typeface="Tahoma"/>
              </a:rPr>
              <a:t>List ray = new ArrayList();   	</a:t>
            </a:r>
            <a:endParaRPr/>
          </a:p>
          <a:p>
            <a:pPr indent="0" lvl="0" marL="0" marR="0" rtl="0" algn="l">
              <a:lnSpc>
                <a:spcPct val="100000"/>
              </a:lnSpc>
              <a:spcBef>
                <a:spcPts val="0"/>
              </a:spcBef>
              <a:spcAft>
                <a:spcPts val="0"/>
              </a:spcAft>
              <a:buClr>
                <a:schemeClr val="dk1"/>
              </a:buClr>
              <a:buSzPts val="2800"/>
              <a:buFont typeface="Tahoma"/>
              <a:buNone/>
            </a:pPr>
            <a:r>
              <a:rPr b="1" i="0" lang="en-US" sz="2800" u="none">
                <a:solidFill>
                  <a:schemeClr val="dk1"/>
                </a:solidFill>
                <a:latin typeface="Tahoma"/>
                <a:ea typeface="Tahoma"/>
                <a:cs typeface="Tahoma"/>
                <a:sym typeface="Tahoma"/>
              </a:rPr>
              <a:t>ray.add("hello");</a:t>
            </a:r>
            <a:endParaRPr/>
          </a:p>
          <a:p>
            <a:pPr indent="0" lvl="0" marL="0" marR="0" rtl="0" algn="l">
              <a:lnSpc>
                <a:spcPct val="100000"/>
              </a:lnSpc>
              <a:spcBef>
                <a:spcPts val="0"/>
              </a:spcBef>
              <a:spcAft>
                <a:spcPts val="0"/>
              </a:spcAft>
              <a:buClr>
                <a:schemeClr val="dk1"/>
              </a:buClr>
              <a:buSzPts val="2800"/>
              <a:buFont typeface="Tahoma"/>
              <a:buNone/>
            </a:pPr>
            <a:r>
              <a:rPr b="1" i="0" lang="en-US" sz="2800" u="none">
                <a:solidFill>
                  <a:schemeClr val="dk1"/>
                </a:solidFill>
                <a:latin typeface="Tahoma"/>
                <a:ea typeface="Tahoma"/>
                <a:cs typeface="Tahoma"/>
                <a:sym typeface="Tahoma"/>
              </a:rPr>
              <a:t>ray.add("whoot");</a:t>
            </a:r>
            <a:br>
              <a:rPr b="1" i="0" lang="en-US" sz="2800" u="none">
                <a:solidFill>
                  <a:schemeClr val="dk1"/>
                </a:solidFill>
                <a:latin typeface="Tahoma"/>
                <a:ea typeface="Tahoma"/>
                <a:cs typeface="Tahoma"/>
                <a:sym typeface="Tahoma"/>
              </a:rPr>
            </a:br>
            <a:r>
              <a:rPr b="1" i="0" lang="en-US" sz="2800" u="none">
                <a:solidFill>
                  <a:schemeClr val="dk1"/>
                </a:solidFill>
                <a:latin typeface="Tahoma"/>
                <a:ea typeface="Tahoma"/>
                <a:cs typeface="Tahoma"/>
                <a:sym typeface="Tahoma"/>
              </a:rPr>
              <a:t>ray.add("contests");</a:t>
            </a:r>
            <a:br>
              <a:rPr b="1" i="0" lang="en-US" sz="2800" u="none">
                <a:solidFill>
                  <a:schemeClr val="dk1"/>
                </a:solidFill>
                <a:latin typeface="Tahoma"/>
                <a:ea typeface="Tahoma"/>
                <a:cs typeface="Tahoma"/>
                <a:sym typeface="Tahoma"/>
              </a:rPr>
            </a:br>
            <a:r>
              <a:rPr b="1" i="0" lang="en-US" sz="2800" u="none">
                <a:solidFill>
                  <a:srgbClr val="FF0000"/>
                </a:solidFill>
                <a:latin typeface="Tahoma"/>
                <a:ea typeface="Tahoma"/>
                <a:cs typeface="Tahoma"/>
                <a:sym typeface="Tahoma"/>
              </a:rPr>
              <a:t>ray.add(5);  🡨 compiles, but . . .</a:t>
            </a:r>
            <a:endParaRPr/>
          </a:p>
          <a:p>
            <a:pPr indent="0" lvl="0" marL="0" marR="0" rtl="0" algn="l">
              <a:lnSpc>
                <a:spcPct val="100000"/>
              </a:lnSpc>
              <a:spcBef>
                <a:spcPts val="0"/>
              </a:spcBef>
              <a:spcAft>
                <a:spcPts val="0"/>
              </a:spcAft>
              <a:buClr>
                <a:schemeClr val="dk1"/>
              </a:buClr>
              <a:buSzPts val="2800"/>
              <a:buFont typeface="Tahoma"/>
              <a:buNone/>
            </a:pPr>
            <a:r>
              <a:rPr b="1" i="0" lang="en-US" sz="2800" u="none">
                <a:solidFill>
                  <a:schemeClr val="dk1"/>
                </a:solidFill>
                <a:latin typeface="Tahoma"/>
                <a:ea typeface="Tahoma"/>
                <a:cs typeface="Tahoma"/>
                <a:sym typeface="Tahoma"/>
              </a:rPr>
              <a:t>out.println(</a:t>
            </a:r>
            <a:r>
              <a:rPr b="1" i="0" lang="en-US" sz="2800" u="none">
                <a:solidFill>
                  <a:srgbClr val="C00000"/>
                </a:solidFill>
                <a:latin typeface="Tahoma"/>
                <a:ea typeface="Tahoma"/>
                <a:cs typeface="Tahoma"/>
                <a:sym typeface="Tahoma"/>
              </a:rPr>
              <a:t>(</a:t>
            </a:r>
            <a:r>
              <a:rPr b="1" i="0" lang="en-US" sz="2800" u="none">
                <a:solidFill>
                  <a:srgbClr val="3333CC"/>
                </a:solidFill>
                <a:latin typeface="Tahoma"/>
                <a:ea typeface="Tahoma"/>
                <a:cs typeface="Tahoma"/>
                <a:sym typeface="Tahoma"/>
              </a:rPr>
              <a:t>(String)</a:t>
            </a:r>
            <a:r>
              <a:rPr b="1" i="0" lang="en-US" sz="2800" u="none">
                <a:solidFill>
                  <a:schemeClr val="dk1"/>
                </a:solidFill>
                <a:latin typeface="Tahoma"/>
                <a:ea typeface="Tahoma"/>
                <a:cs typeface="Tahoma"/>
                <a:sym typeface="Tahoma"/>
              </a:rPr>
              <a:t>ray.get(0)</a:t>
            </a:r>
            <a:r>
              <a:rPr b="1" i="0" lang="en-US" sz="2800" u="none">
                <a:solidFill>
                  <a:srgbClr val="C00000"/>
                </a:solidFill>
                <a:latin typeface="Tahoma"/>
                <a:ea typeface="Tahoma"/>
                <a:cs typeface="Tahoma"/>
                <a:sym typeface="Tahoma"/>
              </a:rPr>
              <a:t>)</a:t>
            </a:r>
            <a:r>
              <a:rPr b="1" i="0" lang="en-US" sz="2800" u="none">
                <a:solidFill>
                  <a:schemeClr val="dk1"/>
                </a:solidFill>
                <a:latin typeface="Tahoma"/>
                <a:ea typeface="Tahoma"/>
                <a:cs typeface="Tahoma"/>
                <a:sym typeface="Tahoma"/>
              </a:rPr>
              <a:t>.charAt(0));</a:t>
            </a:r>
            <a:endParaRPr/>
          </a:p>
          <a:p>
            <a:pPr indent="0" lvl="0" marL="0" marR="0" rtl="0" algn="l">
              <a:lnSpc>
                <a:spcPct val="100000"/>
              </a:lnSpc>
              <a:spcBef>
                <a:spcPts val="0"/>
              </a:spcBef>
              <a:spcAft>
                <a:spcPts val="0"/>
              </a:spcAft>
              <a:buClr>
                <a:schemeClr val="dk1"/>
              </a:buClr>
              <a:buSzPts val="2800"/>
              <a:buFont typeface="Tahoma"/>
              <a:buNone/>
            </a:pPr>
            <a:r>
              <a:rPr b="1" i="0" lang="en-US" sz="2800" u="none">
                <a:solidFill>
                  <a:schemeClr val="dk1"/>
                </a:solidFill>
                <a:latin typeface="Tahoma"/>
                <a:ea typeface="Tahoma"/>
                <a:cs typeface="Tahoma"/>
                <a:sym typeface="Tahoma"/>
              </a:rPr>
              <a:t>out.println(</a:t>
            </a:r>
            <a:r>
              <a:rPr b="1" i="0" lang="en-US" sz="2800" u="none">
                <a:solidFill>
                  <a:srgbClr val="C00000"/>
                </a:solidFill>
                <a:latin typeface="Tahoma"/>
                <a:ea typeface="Tahoma"/>
                <a:cs typeface="Tahoma"/>
                <a:sym typeface="Tahoma"/>
              </a:rPr>
              <a:t>(</a:t>
            </a:r>
            <a:r>
              <a:rPr b="1" i="0" lang="en-US" sz="2800" u="none">
                <a:solidFill>
                  <a:srgbClr val="3333CC"/>
                </a:solidFill>
                <a:latin typeface="Tahoma"/>
                <a:ea typeface="Tahoma"/>
                <a:cs typeface="Tahoma"/>
                <a:sym typeface="Tahoma"/>
              </a:rPr>
              <a:t>(String)</a:t>
            </a:r>
            <a:r>
              <a:rPr b="1" i="0" lang="en-US" sz="2800" u="none">
                <a:solidFill>
                  <a:schemeClr val="dk1"/>
                </a:solidFill>
                <a:latin typeface="Tahoma"/>
                <a:ea typeface="Tahoma"/>
                <a:cs typeface="Tahoma"/>
                <a:sym typeface="Tahoma"/>
              </a:rPr>
              <a:t>ray.get(2)</a:t>
            </a:r>
            <a:r>
              <a:rPr b="1" i="0" lang="en-US" sz="2800" u="none">
                <a:solidFill>
                  <a:srgbClr val="C00000"/>
                </a:solidFill>
                <a:latin typeface="Tahoma"/>
                <a:ea typeface="Tahoma"/>
                <a:cs typeface="Tahoma"/>
                <a:sym typeface="Tahoma"/>
              </a:rPr>
              <a:t>)</a:t>
            </a:r>
            <a:r>
              <a:rPr b="1" i="0" lang="en-US" sz="2800" u="none">
                <a:solidFill>
                  <a:schemeClr val="dk1"/>
                </a:solidFill>
                <a:latin typeface="Tahoma"/>
                <a:ea typeface="Tahoma"/>
                <a:cs typeface="Tahoma"/>
                <a:sym typeface="Tahoma"/>
              </a:rPr>
              <a:t>.charAt(0));</a:t>
            </a:r>
            <a:endParaRPr/>
          </a:p>
          <a:p>
            <a:pPr indent="0" lvl="0" marL="0" marR="0" rtl="0" algn="l">
              <a:lnSpc>
                <a:spcPct val="100000"/>
              </a:lnSpc>
              <a:spcBef>
                <a:spcPts val="0"/>
              </a:spcBef>
              <a:spcAft>
                <a:spcPts val="0"/>
              </a:spcAft>
              <a:buClr>
                <a:srgbClr val="FF0000"/>
              </a:buClr>
              <a:buSzPts val="2800"/>
              <a:buFont typeface="Tahoma"/>
              <a:buNone/>
            </a:pPr>
            <a:r>
              <a:rPr b="1" i="0" lang="en-US" sz="2800" u="none">
                <a:solidFill>
                  <a:srgbClr val="FF0000"/>
                </a:solidFill>
                <a:latin typeface="Tahoma"/>
                <a:ea typeface="Tahoma"/>
                <a:cs typeface="Tahoma"/>
                <a:sym typeface="Tahoma"/>
              </a:rPr>
              <a:t>out.println</a:t>
            </a:r>
            <a:r>
              <a:rPr b="1" i="0" lang="en-US" sz="2800" u="none">
                <a:solidFill>
                  <a:schemeClr val="dk1"/>
                </a:solidFill>
                <a:latin typeface="Tahoma"/>
                <a:ea typeface="Tahoma"/>
                <a:cs typeface="Tahoma"/>
                <a:sym typeface="Tahoma"/>
              </a:rPr>
              <a:t>(</a:t>
            </a:r>
            <a:r>
              <a:rPr b="1" i="0" lang="en-US" sz="2800" u="none">
                <a:solidFill>
                  <a:srgbClr val="C00000"/>
                </a:solidFill>
                <a:latin typeface="Tahoma"/>
                <a:ea typeface="Tahoma"/>
                <a:cs typeface="Tahoma"/>
                <a:sym typeface="Tahoma"/>
              </a:rPr>
              <a:t>(</a:t>
            </a:r>
            <a:r>
              <a:rPr b="1" i="0" lang="en-US" sz="2800" u="none">
                <a:solidFill>
                  <a:srgbClr val="3333CC"/>
                </a:solidFill>
                <a:latin typeface="Tahoma"/>
                <a:ea typeface="Tahoma"/>
                <a:cs typeface="Tahoma"/>
                <a:sym typeface="Tahoma"/>
              </a:rPr>
              <a:t>(String)</a:t>
            </a:r>
            <a:r>
              <a:rPr b="1" i="0" lang="en-US" sz="2800" u="none">
                <a:solidFill>
                  <a:schemeClr val="dk1"/>
                </a:solidFill>
                <a:latin typeface="Tahoma"/>
                <a:ea typeface="Tahoma"/>
                <a:cs typeface="Tahoma"/>
                <a:sym typeface="Tahoma"/>
              </a:rPr>
              <a:t>ray.get(3)</a:t>
            </a:r>
            <a:r>
              <a:rPr b="1" i="0" lang="en-US" sz="2800" u="none">
                <a:solidFill>
                  <a:srgbClr val="C00000"/>
                </a:solidFill>
                <a:latin typeface="Tahoma"/>
                <a:ea typeface="Tahoma"/>
                <a:cs typeface="Tahoma"/>
                <a:sym typeface="Tahoma"/>
              </a:rPr>
              <a:t>)</a:t>
            </a:r>
            <a:r>
              <a:rPr b="1" i="0" lang="en-US" sz="2800" u="none">
                <a:solidFill>
                  <a:schemeClr val="dk1"/>
                </a:solidFill>
                <a:latin typeface="Tahoma"/>
                <a:ea typeface="Tahoma"/>
                <a:cs typeface="Tahoma"/>
                <a:sym typeface="Tahoma"/>
              </a:rPr>
              <a:t>.charAt(0));</a:t>
            </a:r>
            <a:endParaRPr b="1" i="0" sz="2800" u="none">
              <a:solidFill>
                <a:schemeClr val="dk1"/>
              </a:solidFill>
              <a:latin typeface="Tahoma"/>
              <a:ea typeface="Tahoma"/>
              <a:cs typeface="Tahoma"/>
              <a:sym typeface="Tahoma"/>
            </a:endParaRPr>
          </a:p>
          <a:p>
            <a:pPr indent="0" lvl="0" marL="0" marR="0" rtl="0" algn="l">
              <a:lnSpc>
                <a:spcPct val="100000"/>
              </a:lnSpc>
              <a:spcBef>
                <a:spcPts val="0"/>
              </a:spcBef>
              <a:spcAft>
                <a:spcPts val="0"/>
              </a:spcAft>
              <a:buClr>
                <a:srgbClr val="00664D"/>
              </a:buClr>
              <a:buSzPts val="2800"/>
              <a:buFont typeface="Tahoma"/>
              <a:buNone/>
            </a:pPr>
            <a:r>
              <a:rPr b="1" i="0" lang="en-US" sz="2800" u="none">
                <a:solidFill>
                  <a:srgbClr val="00664D"/>
                </a:solidFill>
                <a:latin typeface="Tahoma"/>
                <a:ea typeface="Tahoma"/>
                <a:cs typeface="Tahoma"/>
                <a:sym typeface="Tahoma"/>
              </a:rPr>
              <a:t>["hello","whoot","contests“,5]</a:t>
            </a:r>
            <a:endParaRPr/>
          </a:p>
        </p:txBody>
      </p:sp>
      <p:sp>
        <p:nvSpPr>
          <p:cNvPr id="301" name="Google Shape;301;p37"/>
          <p:cNvSpPr txBox="1"/>
          <p:nvPr/>
        </p:nvSpPr>
        <p:spPr>
          <a:xfrm>
            <a:off x="1676400" y="6165850"/>
            <a:ext cx="5410200" cy="533400"/>
          </a:xfrm>
          <a:prstGeom prst="rect">
            <a:avLst/>
          </a:prstGeom>
          <a:noFill/>
          <a:ln cap="flat" cmpd="sng" w="12700">
            <a:solidFill>
              <a:schemeClr val="accent2"/>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3333CC"/>
              </a:buClr>
              <a:buSzPts val="2800"/>
              <a:buFont typeface="Tahoma"/>
              <a:buNone/>
            </a:pPr>
            <a:r>
              <a:rPr b="1" i="0" lang="en-US" sz="2800" u="none">
                <a:solidFill>
                  <a:srgbClr val="3333CC"/>
                </a:solidFill>
                <a:latin typeface="Tahoma"/>
                <a:ea typeface="Tahoma"/>
                <a:cs typeface="Tahoma"/>
                <a:sym typeface="Tahoma"/>
              </a:rPr>
              <a:t>ray stores Object references.</a:t>
            </a:r>
            <a:endParaRPr/>
          </a:p>
        </p:txBody>
      </p:sp>
      <p:sp>
        <p:nvSpPr>
          <p:cNvPr id="302" name="Google Shape;302;p37"/>
          <p:cNvSpPr txBox="1"/>
          <p:nvPr/>
        </p:nvSpPr>
        <p:spPr>
          <a:xfrm>
            <a:off x="6400800" y="1752600"/>
            <a:ext cx="1981200" cy="1811337"/>
          </a:xfrm>
          <a:prstGeom prst="rect">
            <a:avLst/>
          </a:prstGeom>
          <a:noFill/>
          <a:ln cap="flat" cmpd="sng" w="12700">
            <a:solidFill>
              <a:srgbClr val="9933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3200"/>
              <a:buFont typeface="Tahoma"/>
              <a:buNone/>
            </a:pPr>
            <a:r>
              <a:rPr b="1" i="0" lang="en-US" sz="3200" u="sng">
                <a:solidFill>
                  <a:srgbClr val="FF0000"/>
                </a:solidFill>
                <a:latin typeface="Tahoma"/>
                <a:ea typeface="Tahoma"/>
                <a:cs typeface="Tahoma"/>
                <a:sym typeface="Tahoma"/>
              </a:rPr>
              <a:t>OUTPUT</a:t>
            </a:r>
            <a:endParaRPr/>
          </a:p>
          <a:p>
            <a:pPr indent="0" lvl="0" marL="0" marR="0" rtl="0" algn="l">
              <a:lnSpc>
                <a:spcPct val="100000"/>
              </a:lnSpc>
              <a:spcBef>
                <a:spcPts val="160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h</a:t>
            </a:r>
            <a:br>
              <a:rPr b="1" i="0" lang="en-US" sz="3200" u="none">
                <a:solidFill>
                  <a:schemeClr val="dk1"/>
                </a:solidFill>
                <a:latin typeface="Tahoma"/>
                <a:ea typeface="Tahoma"/>
                <a:cs typeface="Tahoma"/>
                <a:sym typeface="Tahoma"/>
              </a:rPr>
            </a:br>
            <a:r>
              <a:rPr b="1" i="0" lang="en-US" sz="3200" u="none">
                <a:solidFill>
                  <a:schemeClr val="dk1"/>
                </a:solidFill>
                <a:latin typeface="Tahoma"/>
                <a:ea typeface="Tahoma"/>
                <a:cs typeface="Tahoma"/>
                <a:sym typeface="Tahoma"/>
              </a:rPr>
              <a:t>c</a:t>
            </a:r>
            <a:endParaRPr/>
          </a:p>
        </p:txBody>
      </p:sp>
      <p:sp>
        <p:nvSpPr>
          <p:cNvPr id="303" name="Google Shape;303;p37"/>
          <p:cNvSpPr/>
          <p:nvPr/>
        </p:nvSpPr>
        <p:spPr>
          <a:xfrm>
            <a:off x="1066800" y="304800"/>
            <a:ext cx="7010400" cy="762000"/>
          </a:xfrm>
          <a:prstGeom prst="rect">
            <a:avLst/>
          </a:prstGeom>
        </p:spPr>
        <p:txBody>
          <a:bodyPr>
            <a:prstTxWarp prst="textPlain"/>
          </a:bodyPr>
          <a:lstStyle/>
          <a:p>
            <a:pPr lvl="0" algn="l"/>
            <a:r>
              <a:rPr b="0" i="1">
                <a:ln cap="flat" cmpd="sng" w="25400">
                  <a:solidFill>
                    <a:srgbClr val="FFFF00"/>
                  </a:solidFill>
                  <a:prstDash val="solid"/>
                  <a:miter lim="800000"/>
                  <a:headEnd len="sm" w="sm" type="none"/>
                  <a:tailEnd len="sm" w="sm" type="none"/>
                </a:ln>
                <a:solidFill>
                  <a:srgbClr val="0000FF"/>
                </a:solidFill>
                <a:latin typeface="Impact"/>
              </a:rPr>
              <a:t>ArrayList </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38"/>
          <p:cNvSpPr txBox="1"/>
          <p:nvPr/>
        </p:nvSpPr>
        <p:spPr>
          <a:xfrm>
            <a:off x="381000" y="1524000"/>
            <a:ext cx="8458200" cy="43703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3333CC"/>
              </a:buClr>
              <a:buSzPts val="2400"/>
              <a:buFont typeface="Tahoma"/>
              <a:buNone/>
            </a:pPr>
            <a:r>
              <a:rPr b="1" i="0" lang="en-US" sz="2400" u="none">
                <a:solidFill>
                  <a:srgbClr val="3333CC"/>
                </a:solidFill>
                <a:latin typeface="Tahoma"/>
                <a:ea typeface="Tahoma"/>
                <a:cs typeface="Tahoma"/>
                <a:sym typeface="Tahoma"/>
              </a:rPr>
              <a:t>Will only allow Strings to be added:</a:t>
            </a:r>
            <a:endParaRPr/>
          </a:p>
          <a:p>
            <a:pPr indent="0" lvl="0" marL="0" marR="0" rtl="0" algn="l">
              <a:lnSpc>
                <a:spcPct val="100000"/>
              </a:lnSpc>
              <a:spcBef>
                <a:spcPts val="0"/>
              </a:spcBef>
              <a:spcAft>
                <a:spcPts val="0"/>
              </a:spcAft>
              <a:buClr>
                <a:schemeClr val="dk1"/>
              </a:buClr>
              <a:buSzPts val="2400"/>
              <a:buFont typeface="Tahoma"/>
              <a:buNone/>
            </a:pPr>
            <a:r>
              <a:rPr b="1" i="0" lang="en-US" sz="2400" u="none">
                <a:solidFill>
                  <a:schemeClr val="dk1"/>
                </a:solidFill>
                <a:latin typeface="Tahoma"/>
                <a:ea typeface="Tahoma"/>
                <a:cs typeface="Tahoma"/>
                <a:sym typeface="Tahoma"/>
              </a:rPr>
              <a:t>ArrayList&lt;</a:t>
            </a:r>
            <a:r>
              <a:rPr b="1" i="0" lang="en-US" sz="2400" u="none">
                <a:solidFill>
                  <a:srgbClr val="009900"/>
                </a:solidFill>
                <a:latin typeface="Tahoma"/>
                <a:ea typeface="Tahoma"/>
                <a:cs typeface="Tahoma"/>
                <a:sym typeface="Tahoma"/>
              </a:rPr>
              <a:t>String</a:t>
            </a:r>
            <a:r>
              <a:rPr b="1" i="0" lang="en-US" sz="2400" u="none">
                <a:solidFill>
                  <a:schemeClr val="dk1"/>
                </a:solidFill>
                <a:latin typeface="Tahoma"/>
                <a:ea typeface="Tahoma"/>
                <a:cs typeface="Tahoma"/>
                <a:sym typeface="Tahoma"/>
              </a:rPr>
              <a:t>&gt; words = new ArrayList&lt;</a:t>
            </a:r>
            <a:r>
              <a:rPr b="1" i="0" lang="en-US" sz="2400" u="none">
                <a:solidFill>
                  <a:srgbClr val="009900"/>
                </a:solidFill>
                <a:latin typeface="Tahoma"/>
                <a:ea typeface="Tahoma"/>
                <a:cs typeface="Tahoma"/>
                <a:sym typeface="Tahoma"/>
              </a:rPr>
              <a:t>String</a:t>
            </a:r>
            <a:r>
              <a:rPr b="1" i="0" lang="en-US" sz="2400" u="none">
                <a:solidFill>
                  <a:schemeClr val="dk1"/>
                </a:solidFill>
                <a:latin typeface="Tahoma"/>
                <a:ea typeface="Tahoma"/>
                <a:cs typeface="Tahoma"/>
                <a:sym typeface="Tahoma"/>
              </a:rPr>
              <a:t>&gt;();</a:t>
            </a:r>
            <a:endParaRPr/>
          </a:p>
          <a:p>
            <a:pPr indent="0" lvl="0" marL="0" marR="0" rtl="0" algn="l">
              <a:lnSpc>
                <a:spcPct val="100000"/>
              </a:lnSpc>
              <a:spcBef>
                <a:spcPts val="0"/>
              </a:spcBef>
              <a:spcAft>
                <a:spcPts val="0"/>
              </a:spcAft>
              <a:buClr>
                <a:schemeClr val="dk1"/>
              </a:buClr>
              <a:buSzPts val="2400"/>
              <a:buFont typeface="Tahoma"/>
              <a:buNone/>
            </a:pPr>
            <a:r>
              <a:rPr b="1" i="0" lang="en-US" sz="2400" u="none">
                <a:solidFill>
                  <a:schemeClr val="dk1"/>
                </a:solidFill>
                <a:latin typeface="Tahoma"/>
                <a:ea typeface="Tahoma"/>
                <a:cs typeface="Tahoma"/>
                <a:sym typeface="Tahoma"/>
              </a:rPr>
              <a:t>ArrayList&lt;</a:t>
            </a:r>
            <a:r>
              <a:rPr b="1" i="0" lang="en-US" sz="2400" u="none">
                <a:solidFill>
                  <a:srgbClr val="009900"/>
                </a:solidFill>
                <a:latin typeface="Tahoma"/>
                <a:ea typeface="Tahoma"/>
                <a:cs typeface="Tahoma"/>
                <a:sym typeface="Tahoma"/>
              </a:rPr>
              <a:t>String</a:t>
            </a:r>
            <a:r>
              <a:rPr b="1" i="0" lang="en-US" sz="2400" u="none">
                <a:solidFill>
                  <a:schemeClr val="dk1"/>
                </a:solidFill>
                <a:latin typeface="Tahoma"/>
                <a:ea typeface="Tahoma"/>
                <a:cs typeface="Tahoma"/>
                <a:sym typeface="Tahoma"/>
              </a:rPr>
              <a:t>&gt; words = new ArrayList&lt;&gt;();</a:t>
            </a:r>
            <a:endParaRPr/>
          </a:p>
          <a:p>
            <a:pPr indent="0" lvl="0" marL="0" marR="0" rtl="0" algn="l">
              <a:lnSpc>
                <a:spcPct val="100000"/>
              </a:lnSpc>
              <a:spcBef>
                <a:spcPts val="0"/>
              </a:spcBef>
              <a:spcAft>
                <a:spcPts val="0"/>
              </a:spcAft>
              <a:buClr>
                <a:schemeClr val="dk1"/>
              </a:buClr>
              <a:buSzPts val="2400"/>
              <a:buFont typeface="Tahoma"/>
              <a:buNone/>
            </a:pPr>
            <a:r>
              <a:t/>
            </a:r>
            <a:endParaRPr b="1" i="0" sz="2400" u="none">
              <a:solidFill>
                <a:srgbClr val="3333CC"/>
              </a:solidFill>
              <a:latin typeface="Tahoma"/>
              <a:ea typeface="Tahoma"/>
              <a:cs typeface="Tahoma"/>
              <a:sym typeface="Tahoma"/>
            </a:endParaRPr>
          </a:p>
          <a:p>
            <a:pPr indent="0" lvl="0" marL="0" marR="0" rtl="0" algn="l">
              <a:lnSpc>
                <a:spcPct val="100000"/>
              </a:lnSpc>
              <a:spcBef>
                <a:spcPts val="0"/>
              </a:spcBef>
              <a:spcAft>
                <a:spcPts val="0"/>
              </a:spcAft>
              <a:buClr>
                <a:srgbClr val="3333CC"/>
              </a:buClr>
              <a:buSzPts val="2400"/>
              <a:buFont typeface="Tahoma"/>
              <a:buNone/>
            </a:pPr>
            <a:r>
              <a:rPr b="1" i="0" lang="en-US" sz="2400" u="none">
                <a:solidFill>
                  <a:srgbClr val="3333CC"/>
                </a:solidFill>
                <a:latin typeface="Tahoma"/>
                <a:ea typeface="Tahoma"/>
                <a:cs typeface="Tahoma"/>
                <a:sym typeface="Tahoma"/>
              </a:rPr>
              <a:t>Compile, but allow addition of non-Strings to list:</a:t>
            </a:r>
            <a:endParaRPr/>
          </a:p>
          <a:p>
            <a:pPr indent="0" lvl="0" marL="0" marR="0" rtl="0" algn="l">
              <a:lnSpc>
                <a:spcPct val="100000"/>
              </a:lnSpc>
              <a:spcBef>
                <a:spcPts val="0"/>
              </a:spcBef>
              <a:spcAft>
                <a:spcPts val="0"/>
              </a:spcAft>
              <a:buClr>
                <a:schemeClr val="dk1"/>
              </a:buClr>
              <a:buSzPts val="2400"/>
              <a:buFont typeface="Tahoma"/>
              <a:buNone/>
            </a:pPr>
            <a:r>
              <a:rPr b="1" i="0" lang="en-US" sz="2400" u="none">
                <a:solidFill>
                  <a:schemeClr val="dk1"/>
                </a:solidFill>
                <a:latin typeface="Tahoma"/>
                <a:ea typeface="Tahoma"/>
                <a:cs typeface="Tahoma"/>
                <a:sym typeface="Tahoma"/>
              </a:rPr>
              <a:t>ArrayList words = new ArrayList&lt;String&gt;();</a:t>
            </a:r>
            <a:endParaRPr/>
          </a:p>
          <a:p>
            <a:pPr indent="0" lvl="0" marL="0" marR="0" rtl="0" algn="l">
              <a:lnSpc>
                <a:spcPct val="100000"/>
              </a:lnSpc>
              <a:spcBef>
                <a:spcPts val="0"/>
              </a:spcBef>
              <a:spcAft>
                <a:spcPts val="0"/>
              </a:spcAft>
              <a:buClr>
                <a:schemeClr val="dk1"/>
              </a:buClr>
              <a:buSzPts val="2400"/>
              <a:buFont typeface="Tahoma"/>
              <a:buNone/>
            </a:pPr>
            <a:r>
              <a:rPr b="1" i="0" lang="en-US" sz="2400" u="none">
                <a:solidFill>
                  <a:schemeClr val="dk1"/>
                </a:solidFill>
                <a:latin typeface="Tahoma"/>
                <a:ea typeface="Tahoma"/>
                <a:cs typeface="Tahoma"/>
                <a:sym typeface="Tahoma"/>
              </a:rPr>
              <a:t>ArrayList&lt;String&gt; words = new ArrayList();</a:t>
            </a:r>
            <a:endParaRPr/>
          </a:p>
          <a:p>
            <a:pPr indent="0" lvl="0" marL="0" marR="0" rtl="0" algn="l">
              <a:lnSpc>
                <a:spcPct val="100000"/>
              </a:lnSpc>
              <a:spcBef>
                <a:spcPts val="0"/>
              </a:spcBef>
              <a:spcAft>
                <a:spcPts val="0"/>
              </a:spcAft>
              <a:buClr>
                <a:schemeClr val="dk1"/>
              </a:buClr>
              <a:buSzPts val="2400"/>
              <a:buFont typeface="Tahoma"/>
              <a:buNone/>
            </a:pPr>
            <a:r>
              <a:t/>
            </a:r>
            <a:endParaRPr b="1" i="0" sz="2400" u="none">
              <a:solidFill>
                <a:schemeClr val="dk1"/>
              </a:solidFill>
              <a:latin typeface="Tahoma"/>
              <a:ea typeface="Tahoma"/>
              <a:cs typeface="Tahoma"/>
              <a:sym typeface="Tahoma"/>
            </a:endParaRPr>
          </a:p>
          <a:p>
            <a:pPr indent="0" lvl="0" marL="0" marR="0" rtl="0" algn="l">
              <a:lnSpc>
                <a:spcPct val="100000"/>
              </a:lnSpc>
              <a:spcBef>
                <a:spcPts val="0"/>
              </a:spcBef>
              <a:spcAft>
                <a:spcPts val="0"/>
              </a:spcAft>
              <a:buClr>
                <a:srgbClr val="3333CC"/>
              </a:buClr>
              <a:buSzPts val="2400"/>
              <a:buFont typeface="Tahoma"/>
              <a:buNone/>
            </a:pPr>
            <a:r>
              <a:rPr b="1" i="0" lang="en-US" sz="2400" u="none">
                <a:solidFill>
                  <a:srgbClr val="3333CC"/>
                </a:solidFill>
                <a:latin typeface="Tahoma"/>
                <a:ea typeface="Tahoma"/>
                <a:cs typeface="Tahoma"/>
                <a:sym typeface="Tahoma"/>
              </a:rPr>
              <a:t>Don’t compile:</a:t>
            </a:r>
            <a:endParaRPr/>
          </a:p>
          <a:p>
            <a:pPr indent="0" lvl="0" marL="0" marR="0" rtl="0" algn="l">
              <a:lnSpc>
                <a:spcPct val="100000"/>
              </a:lnSpc>
              <a:spcBef>
                <a:spcPts val="0"/>
              </a:spcBef>
              <a:spcAft>
                <a:spcPts val="0"/>
              </a:spcAft>
              <a:buClr>
                <a:srgbClr val="FF0000"/>
              </a:buClr>
              <a:buSzPts val="2000"/>
              <a:buFont typeface="Tahoma"/>
              <a:buNone/>
            </a:pPr>
            <a:r>
              <a:rPr b="1" i="0" lang="en-US" sz="2000" u="none">
                <a:solidFill>
                  <a:srgbClr val="FF0000"/>
                </a:solidFill>
                <a:latin typeface="Tahoma"/>
                <a:ea typeface="Tahoma"/>
                <a:cs typeface="Tahoma"/>
                <a:sym typeface="Tahoma"/>
              </a:rPr>
              <a:t>ArrayList&lt;&gt; words = new ArrayList&lt;String&gt;();</a:t>
            </a:r>
            <a:endParaRPr/>
          </a:p>
          <a:p>
            <a:pPr indent="0" lvl="0" marL="0" marR="0" rtl="0" algn="l">
              <a:lnSpc>
                <a:spcPct val="100000"/>
              </a:lnSpc>
              <a:spcBef>
                <a:spcPts val="0"/>
              </a:spcBef>
              <a:spcAft>
                <a:spcPts val="0"/>
              </a:spcAft>
              <a:buClr>
                <a:srgbClr val="FF0000"/>
              </a:buClr>
              <a:buSzPts val="2100"/>
              <a:buFont typeface="Tahoma"/>
              <a:buNone/>
            </a:pPr>
            <a:r>
              <a:rPr b="1" i="0" lang="en-US" sz="2100" u="none">
                <a:solidFill>
                  <a:srgbClr val="FF0000"/>
                </a:solidFill>
                <a:latin typeface="Tahoma"/>
                <a:ea typeface="Tahoma"/>
                <a:cs typeface="Tahoma"/>
                <a:sym typeface="Tahoma"/>
              </a:rPr>
              <a:t>ArrayList&lt;Comparable&gt; words = new ArrayList&lt;String&gt;();</a:t>
            </a:r>
            <a:endParaRPr/>
          </a:p>
          <a:p>
            <a:pPr indent="0" lvl="0" marL="0" marR="0" rtl="0" algn="l">
              <a:lnSpc>
                <a:spcPct val="100000"/>
              </a:lnSpc>
              <a:spcBef>
                <a:spcPts val="0"/>
              </a:spcBef>
              <a:spcAft>
                <a:spcPts val="0"/>
              </a:spcAft>
              <a:buClr>
                <a:srgbClr val="FF0000"/>
              </a:buClr>
              <a:buSzPts val="2100"/>
              <a:buFont typeface="Tahoma"/>
              <a:buNone/>
            </a:pPr>
            <a:r>
              <a:rPr b="1" i="0" lang="en-US" sz="2100" u="none">
                <a:solidFill>
                  <a:srgbClr val="FF0000"/>
                </a:solidFill>
                <a:latin typeface="Tahoma"/>
                <a:ea typeface="Tahoma"/>
                <a:cs typeface="Tahoma"/>
                <a:sym typeface="Tahoma"/>
              </a:rPr>
              <a:t>ArrayList&lt;String&gt; words = new ArrayList&lt; Comparable&gt;();</a:t>
            </a:r>
            <a:endParaRPr/>
          </a:p>
        </p:txBody>
      </p:sp>
      <p:sp>
        <p:nvSpPr>
          <p:cNvPr id="309" name="Google Shape;309;p38"/>
          <p:cNvSpPr/>
          <p:nvPr/>
        </p:nvSpPr>
        <p:spPr>
          <a:xfrm>
            <a:off x="1066800" y="304800"/>
            <a:ext cx="7010400" cy="762000"/>
          </a:xfrm>
          <a:prstGeom prst="rect">
            <a:avLst/>
          </a:prstGeom>
        </p:spPr>
        <p:txBody>
          <a:bodyPr>
            <a:prstTxWarp prst="textPlain"/>
          </a:bodyPr>
          <a:lstStyle/>
          <a:p>
            <a:pPr lvl="0" algn="l"/>
            <a:r>
              <a:rPr b="0" i="1">
                <a:ln cap="flat" cmpd="sng" w="25400">
                  <a:solidFill>
                    <a:srgbClr val="FFFF00"/>
                  </a:solidFill>
                  <a:prstDash val="solid"/>
                  <a:miter lim="800000"/>
                  <a:headEnd len="sm" w="sm" type="none"/>
                  <a:tailEnd len="sm" w="sm" type="none"/>
                </a:ln>
                <a:solidFill>
                  <a:srgbClr val="0000FF"/>
                </a:solidFill>
                <a:latin typeface="Impact"/>
              </a:rPr>
              <a:t>ArrayList </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39"/>
          <p:cNvSpPr txBox="1"/>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dk1"/>
              </a:buClr>
              <a:buSzPts val="800"/>
              <a:buFont typeface="Tahoma"/>
              <a:buNone/>
            </a:pPr>
            <a:r>
              <a:t/>
            </a:r>
            <a:endParaRPr b="1" i="0" sz="800" u="non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dk1"/>
              </a:buClr>
              <a:buSzPts val="800"/>
              <a:buFont typeface="Tahoma"/>
              <a:buNone/>
            </a:pPr>
            <a:r>
              <a:t/>
            </a:r>
            <a:endParaRPr b="0" i="0" sz="800" u="none">
              <a:solidFill>
                <a:schemeClr val="dk1"/>
              </a:solidFill>
              <a:latin typeface="Tahoma"/>
              <a:ea typeface="Tahoma"/>
              <a:cs typeface="Tahoma"/>
              <a:sym typeface="Tahoma"/>
            </a:endParaRPr>
          </a:p>
          <a:p>
            <a:pPr indent="0" lvl="0" marL="0" marR="0" rtl="0" algn="ctr">
              <a:lnSpc>
                <a:spcPct val="100000"/>
              </a:lnSpc>
              <a:spcBef>
                <a:spcPts val="0"/>
              </a:spcBef>
              <a:spcAft>
                <a:spcPts val="0"/>
              </a:spcAft>
              <a:buClr>
                <a:schemeClr val="dk1"/>
              </a:buClr>
              <a:buSzPts val="800"/>
              <a:buFont typeface="Tahoma"/>
              <a:buNone/>
            </a:pPr>
            <a:r>
              <a:t/>
            </a:r>
            <a:endParaRPr b="1" i="0" sz="800" u="none">
              <a:solidFill>
                <a:schemeClr val="dk1"/>
              </a:solidFill>
              <a:latin typeface="Tahoma"/>
              <a:ea typeface="Tahoma"/>
              <a:cs typeface="Tahoma"/>
              <a:sym typeface="Tahoma"/>
            </a:endParaRPr>
          </a:p>
          <a:p>
            <a:pPr indent="0" lvl="0" marL="0" marR="0" rtl="0" algn="ctr">
              <a:lnSpc>
                <a:spcPct val="100000"/>
              </a:lnSpc>
              <a:spcBef>
                <a:spcPts val="0"/>
              </a:spcBef>
              <a:spcAft>
                <a:spcPts val="0"/>
              </a:spcAft>
              <a:buClr>
                <a:schemeClr val="dk1"/>
              </a:buClr>
              <a:buSzPts val="800"/>
              <a:buFont typeface="Tahoma"/>
              <a:buNone/>
            </a:pPr>
            <a:r>
              <a:rPr b="1" i="0" lang="en-US" sz="800" u="none">
                <a:solidFill>
                  <a:schemeClr val="dk1"/>
                </a:solidFill>
                <a:latin typeface="Tahoma"/>
                <a:ea typeface="Tahoma"/>
                <a:cs typeface="Tahoma"/>
                <a:sym typeface="Tahoma"/>
              </a:rPr>
              <a:t>© A+ Computer Science  -  www.apluscompsci.com</a:t>
            </a:r>
            <a:endParaRPr/>
          </a:p>
        </p:txBody>
      </p:sp>
      <p:sp>
        <p:nvSpPr>
          <p:cNvPr id="315" name="Google Shape;315;p39"/>
          <p:cNvSpPr/>
          <p:nvPr/>
        </p:nvSpPr>
        <p:spPr>
          <a:xfrm>
            <a:off x="533400" y="1447800"/>
            <a:ext cx="8001000" cy="3657600"/>
          </a:xfrm>
          <a:prstGeom prst="rect">
            <a:avLst/>
          </a:prstGeom>
        </p:spPr>
        <p:txBody>
          <a:bodyPr>
            <a:prstTxWarp prst="textPlain"/>
          </a:bodyPr>
          <a:lstStyle/>
          <a:p>
            <a:pPr lvl="0" algn="l"/>
            <a:r>
              <a:rPr b="0" i="1">
                <a:ln cap="flat" cmpd="sng" w="9525">
                  <a:solidFill>
                    <a:srgbClr val="FFFF00"/>
                  </a:solidFill>
                  <a:prstDash val="solid"/>
                  <a:miter lim="800000"/>
                  <a:headEnd len="sm" w="sm" type="none"/>
                  <a:tailEnd len="sm" w="sm" type="none"/>
                </a:ln>
                <a:solidFill>
                  <a:srgbClr val="FF0000"/>
                </a:solidFill>
                <a:latin typeface="Impact"/>
              </a:rPr>
              <a:t>Open  arraylistObjectGenerics.java </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40"/>
          <p:cNvSpPr txBox="1"/>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dk1"/>
              </a:buClr>
              <a:buSzPts val="800"/>
              <a:buFont typeface="Tahoma"/>
              <a:buNone/>
            </a:pPr>
            <a:r>
              <a:t/>
            </a:r>
            <a:endParaRPr b="1" i="0" sz="800" u="non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dk1"/>
              </a:buClr>
              <a:buSzPts val="800"/>
              <a:buFont typeface="Tahoma"/>
              <a:buNone/>
            </a:pPr>
            <a:r>
              <a:t/>
            </a:r>
            <a:endParaRPr b="0" i="0" sz="800" u="none">
              <a:solidFill>
                <a:schemeClr val="dk1"/>
              </a:solidFill>
              <a:latin typeface="Tahoma"/>
              <a:ea typeface="Tahoma"/>
              <a:cs typeface="Tahoma"/>
              <a:sym typeface="Tahoma"/>
            </a:endParaRPr>
          </a:p>
          <a:p>
            <a:pPr indent="0" lvl="0" marL="0" marR="0" rtl="0" algn="ctr">
              <a:lnSpc>
                <a:spcPct val="100000"/>
              </a:lnSpc>
              <a:spcBef>
                <a:spcPts val="0"/>
              </a:spcBef>
              <a:spcAft>
                <a:spcPts val="0"/>
              </a:spcAft>
              <a:buClr>
                <a:schemeClr val="dk1"/>
              </a:buClr>
              <a:buSzPts val="800"/>
              <a:buFont typeface="Tahoma"/>
              <a:buNone/>
            </a:pPr>
            <a:r>
              <a:t/>
            </a:r>
            <a:endParaRPr b="1" i="0" sz="800" u="none">
              <a:solidFill>
                <a:schemeClr val="dk1"/>
              </a:solidFill>
              <a:latin typeface="Tahoma"/>
              <a:ea typeface="Tahoma"/>
              <a:cs typeface="Tahoma"/>
              <a:sym typeface="Tahoma"/>
            </a:endParaRPr>
          </a:p>
          <a:p>
            <a:pPr indent="0" lvl="0" marL="0" marR="0" rtl="0" algn="ctr">
              <a:lnSpc>
                <a:spcPct val="100000"/>
              </a:lnSpc>
              <a:spcBef>
                <a:spcPts val="0"/>
              </a:spcBef>
              <a:spcAft>
                <a:spcPts val="0"/>
              </a:spcAft>
              <a:buClr>
                <a:schemeClr val="dk1"/>
              </a:buClr>
              <a:buSzPts val="800"/>
              <a:buFont typeface="Tahoma"/>
              <a:buNone/>
            </a:pPr>
            <a:r>
              <a:rPr b="1" i="0" lang="en-US" sz="800" u="none">
                <a:solidFill>
                  <a:schemeClr val="dk1"/>
                </a:solidFill>
                <a:latin typeface="Tahoma"/>
                <a:ea typeface="Tahoma"/>
                <a:cs typeface="Tahoma"/>
                <a:sym typeface="Tahoma"/>
              </a:rPr>
              <a:t>© A+ Computer Science  -  www.apluscompsci.com</a:t>
            </a:r>
            <a:endParaRPr/>
          </a:p>
        </p:txBody>
      </p:sp>
      <p:sp>
        <p:nvSpPr>
          <p:cNvPr id="321" name="Google Shape;321;p40"/>
          <p:cNvSpPr/>
          <p:nvPr/>
        </p:nvSpPr>
        <p:spPr>
          <a:xfrm>
            <a:off x="914400" y="1143000"/>
            <a:ext cx="7086600" cy="4038600"/>
          </a:xfrm>
          <a:prstGeom prst="rect">
            <a:avLst/>
          </a:prstGeom>
        </p:spPr>
        <p:txBody>
          <a:bodyPr>
            <a:prstTxWarp prst="textPlain"/>
          </a:bodyPr>
          <a:lstStyle/>
          <a:p>
            <a:pPr lvl="0" algn="l"/>
            <a:r>
              <a:rPr b="0" i="1">
                <a:ln cap="flat" cmpd="sng" w="25400">
                  <a:solidFill>
                    <a:srgbClr val="FFFF99"/>
                  </a:solidFill>
                  <a:prstDash val="solid"/>
                  <a:miter lim="800000"/>
                  <a:headEnd len="sm" w="sm" type="none"/>
                  <a:tailEnd len="sm" w="sm" type="none"/>
                </a:ln>
                <a:solidFill>
                  <a:srgbClr val="0000FF"/>
                </a:solidFill>
                <a:latin typeface="Impact"/>
              </a:rPr>
              <a:t>ArrayList  Methods </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41"/>
          <p:cNvSpPr txBox="1"/>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dk1"/>
              </a:buClr>
              <a:buSzPts val="800"/>
              <a:buFont typeface="Tahoma"/>
              <a:buNone/>
            </a:pPr>
            <a:r>
              <a:t/>
            </a:r>
            <a:endParaRPr b="1" i="0" sz="800" u="non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dk1"/>
              </a:buClr>
              <a:buSzPts val="800"/>
              <a:buFont typeface="Tahoma"/>
              <a:buNone/>
            </a:pPr>
            <a:r>
              <a:t/>
            </a:r>
            <a:endParaRPr b="0" i="0" sz="800" u="none">
              <a:solidFill>
                <a:schemeClr val="dk1"/>
              </a:solidFill>
              <a:latin typeface="Tahoma"/>
              <a:ea typeface="Tahoma"/>
              <a:cs typeface="Tahoma"/>
              <a:sym typeface="Tahoma"/>
            </a:endParaRPr>
          </a:p>
          <a:p>
            <a:pPr indent="0" lvl="0" marL="0" marR="0" rtl="0" algn="ctr">
              <a:lnSpc>
                <a:spcPct val="100000"/>
              </a:lnSpc>
              <a:spcBef>
                <a:spcPts val="0"/>
              </a:spcBef>
              <a:spcAft>
                <a:spcPts val="0"/>
              </a:spcAft>
              <a:buClr>
                <a:schemeClr val="dk1"/>
              </a:buClr>
              <a:buSzPts val="800"/>
              <a:buFont typeface="Tahoma"/>
              <a:buNone/>
            </a:pPr>
            <a:r>
              <a:t/>
            </a:r>
            <a:endParaRPr b="1" i="0" sz="800" u="none">
              <a:solidFill>
                <a:schemeClr val="dk1"/>
              </a:solidFill>
              <a:latin typeface="Tahoma"/>
              <a:ea typeface="Tahoma"/>
              <a:cs typeface="Tahoma"/>
              <a:sym typeface="Tahoma"/>
            </a:endParaRPr>
          </a:p>
          <a:p>
            <a:pPr indent="0" lvl="0" marL="0" marR="0" rtl="0" algn="ctr">
              <a:lnSpc>
                <a:spcPct val="100000"/>
              </a:lnSpc>
              <a:spcBef>
                <a:spcPts val="0"/>
              </a:spcBef>
              <a:spcAft>
                <a:spcPts val="0"/>
              </a:spcAft>
              <a:buClr>
                <a:schemeClr val="dk1"/>
              </a:buClr>
              <a:buSzPts val="800"/>
              <a:buFont typeface="Tahoma"/>
              <a:buNone/>
            </a:pPr>
            <a:r>
              <a:rPr b="1" i="0" lang="en-US" sz="800" u="none">
                <a:solidFill>
                  <a:schemeClr val="dk1"/>
                </a:solidFill>
                <a:latin typeface="Tahoma"/>
                <a:ea typeface="Tahoma"/>
                <a:cs typeface="Tahoma"/>
                <a:sym typeface="Tahoma"/>
              </a:rPr>
              <a:t>© A+ Computer Science  -  www.apluscompsci.com</a:t>
            </a:r>
            <a:endParaRPr/>
          </a:p>
        </p:txBody>
      </p:sp>
      <p:graphicFrame>
        <p:nvGraphicFramePr>
          <p:cNvPr id="327" name="Google Shape;327;p41"/>
          <p:cNvGraphicFramePr/>
          <p:nvPr/>
        </p:nvGraphicFramePr>
        <p:xfrm>
          <a:off x="609600" y="533400"/>
          <a:ext cx="3000000" cy="3000000"/>
        </p:xfrm>
        <a:graphic>
          <a:graphicData uri="http://schemas.openxmlformats.org/drawingml/2006/table">
            <a:tbl>
              <a:tblPr>
                <a:noFill/>
                <a:tableStyleId>{59AABEB0-DCCA-4348-AA4F-B607CDC878BC}</a:tableStyleId>
              </a:tblPr>
              <a:tblGrid>
                <a:gridCol w="2620950"/>
                <a:gridCol w="5356225"/>
              </a:tblGrid>
              <a:tr h="1152525">
                <a:tc gridSpan="2">
                  <a:txBody>
                    <a:bodyPr/>
                    <a:lstStyle/>
                    <a:p>
                      <a:pPr indent="0" lvl="0" marL="0" marR="0" rtl="0" algn="ctr">
                        <a:lnSpc>
                          <a:spcPct val="100000"/>
                        </a:lnSpc>
                        <a:spcBef>
                          <a:spcPts val="0"/>
                        </a:spcBef>
                        <a:spcAft>
                          <a:spcPts val="0"/>
                        </a:spcAft>
                        <a:buClr>
                          <a:srgbClr val="FF0000"/>
                        </a:buClr>
                        <a:buSzPts val="3600"/>
                        <a:buFont typeface="Tahoma"/>
                        <a:buNone/>
                      </a:pPr>
                      <a:r>
                        <a:rPr b="1" i="0" lang="en-US" sz="3600" u="none" cap="none" strike="noStrike">
                          <a:solidFill>
                            <a:srgbClr val="FF0000"/>
                          </a:solidFill>
                          <a:latin typeface="Tahoma"/>
                          <a:ea typeface="Tahoma"/>
                          <a:cs typeface="Tahoma"/>
                          <a:sym typeface="Tahoma"/>
                        </a:rPr>
                        <a:t>ArrayList</a:t>
                      </a:r>
                      <a:endParaRPr/>
                    </a:p>
                    <a:p>
                      <a:pPr indent="0" lvl="0" marL="0" marR="0" rtl="0" algn="ctr">
                        <a:lnSpc>
                          <a:spcPct val="100000"/>
                        </a:lnSpc>
                        <a:spcBef>
                          <a:spcPts val="560"/>
                        </a:spcBef>
                        <a:spcAft>
                          <a:spcPts val="0"/>
                        </a:spcAft>
                        <a:buClr>
                          <a:srgbClr val="006600"/>
                        </a:buClr>
                        <a:buSzPts val="2800"/>
                        <a:buFont typeface="Tahoma"/>
                        <a:buNone/>
                      </a:pPr>
                      <a:r>
                        <a:rPr b="1" i="0" lang="en-US" sz="2800" u="none" cap="none" strike="noStrike">
                          <a:solidFill>
                            <a:srgbClr val="006600"/>
                          </a:solidFill>
                          <a:latin typeface="Tahoma"/>
                          <a:ea typeface="Tahoma"/>
                          <a:cs typeface="Tahoma"/>
                          <a:sym typeface="Tahoma"/>
                        </a:rPr>
                        <a:t>frequently used methods</a:t>
                      </a:r>
                      <a:endParaRPr/>
                    </a:p>
                  </a:txBody>
                  <a:tcPr marT="45725" marB="457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CC"/>
                    </a:solidFill>
                  </a:tcPr>
                </a:tc>
                <a:tc hMerge="1"/>
              </a:tr>
              <a:tr h="684200">
                <a:tc>
                  <a:txBody>
                    <a:bodyPr/>
                    <a:lstStyle/>
                    <a:p>
                      <a:pPr indent="0" lvl="0" marL="0" marR="0" rtl="0" algn="ctr">
                        <a:lnSpc>
                          <a:spcPct val="100000"/>
                        </a:lnSpc>
                        <a:spcBef>
                          <a:spcPts val="0"/>
                        </a:spcBef>
                        <a:spcAft>
                          <a:spcPts val="0"/>
                        </a:spcAft>
                        <a:buClr>
                          <a:srgbClr val="330099"/>
                        </a:buClr>
                        <a:buSzPts val="2400"/>
                        <a:buFont typeface="Tahoma"/>
                        <a:buNone/>
                      </a:pPr>
                      <a:r>
                        <a:rPr b="1" i="0" lang="en-US" sz="2400" u="none" cap="none" strike="noStrike">
                          <a:solidFill>
                            <a:srgbClr val="330099"/>
                          </a:solidFill>
                          <a:latin typeface="Tahoma"/>
                          <a:ea typeface="Tahoma"/>
                          <a:cs typeface="Tahoma"/>
                          <a:sym typeface="Tahoma"/>
                        </a:rPr>
                        <a:t>Name</a:t>
                      </a:r>
                      <a:endParaRPr/>
                    </a:p>
                  </a:txBody>
                  <a:tcPr marT="45725" marB="45725" marR="91425" marL="914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1F4FF">
                        <a:alpha val="49803"/>
                      </a:srgbClr>
                    </a:solidFill>
                  </a:tcPr>
                </a:tc>
                <a:tc>
                  <a:txBody>
                    <a:bodyPr/>
                    <a:lstStyle/>
                    <a:p>
                      <a:pPr indent="0" lvl="0" marL="0" marR="0" rtl="0" algn="ctr">
                        <a:lnSpc>
                          <a:spcPct val="100000"/>
                        </a:lnSpc>
                        <a:spcBef>
                          <a:spcPts val="0"/>
                        </a:spcBef>
                        <a:spcAft>
                          <a:spcPts val="0"/>
                        </a:spcAft>
                        <a:buClr>
                          <a:srgbClr val="330099"/>
                        </a:buClr>
                        <a:buSzPts val="2400"/>
                        <a:buFont typeface="Tahoma"/>
                        <a:buNone/>
                      </a:pPr>
                      <a:r>
                        <a:rPr b="1" i="0" lang="en-US" sz="2400" u="none" cap="none" strike="noStrike">
                          <a:solidFill>
                            <a:srgbClr val="330099"/>
                          </a:solidFill>
                          <a:latin typeface="Tahoma"/>
                          <a:ea typeface="Tahoma"/>
                          <a:cs typeface="Tahoma"/>
                          <a:sym typeface="Tahoma"/>
                        </a:rPr>
                        <a:t>Use</a:t>
                      </a:r>
                      <a:endParaRPr/>
                    </a:p>
                  </a:txBody>
                  <a:tcPr marT="45725" marB="45725" marR="91425" marL="91425">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1F4FF">
                        <a:alpha val="49803"/>
                      </a:srgbClr>
                    </a:solidFill>
                  </a:tcPr>
                </a:tc>
              </a:tr>
              <a:tr h="1000125">
                <a:tc>
                  <a:txBody>
                    <a:bodyPr/>
                    <a:lstStyle/>
                    <a:p>
                      <a:pPr indent="0" lvl="0" marL="0" marR="0" rtl="0" algn="ctr">
                        <a:lnSpc>
                          <a:spcPct val="100000"/>
                        </a:lnSpc>
                        <a:spcBef>
                          <a:spcPts val="0"/>
                        </a:spcBef>
                        <a:spcAft>
                          <a:spcPts val="0"/>
                        </a:spcAft>
                        <a:buClr>
                          <a:srgbClr val="3333CC"/>
                        </a:buClr>
                        <a:buSzPts val="1400"/>
                        <a:buFont typeface="Tahoma"/>
                        <a:buNone/>
                      </a:pPr>
                      <a:r>
                        <a:rPr b="1" i="0" lang="en-US" sz="1400" u="none" cap="none" strike="noStrike">
                          <a:solidFill>
                            <a:srgbClr val="3333CC"/>
                          </a:solidFill>
                          <a:latin typeface="Tahoma"/>
                          <a:ea typeface="Tahoma"/>
                          <a:cs typeface="Tahoma"/>
                          <a:sym typeface="Tahoma"/>
                        </a:rPr>
                        <a:t>boolean </a:t>
                      </a:r>
                      <a:r>
                        <a:rPr b="1" i="0" lang="en-US" sz="2000" u="none" cap="none" strike="noStrike">
                          <a:solidFill>
                            <a:schemeClr val="accent2"/>
                          </a:solidFill>
                          <a:latin typeface="Tahoma"/>
                          <a:ea typeface="Tahoma"/>
                          <a:cs typeface="Tahoma"/>
                          <a:sym typeface="Tahoma"/>
                        </a:rPr>
                        <a:t>add(item)</a:t>
                      </a:r>
                      <a:endParaRPr/>
                    </a:p>
                  </a:txBody>
                  <a:tcPr marT="45725" marB="45725" marR="91425" marL="91425"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2000"/>
                        <a:buFont typeface="Tahoma"/>
                        <a:buNone/>
                      </a:pPr>
                      <a:r>
                        <a:rPr b="1" i="0" lang="en-US" sz="2000" u="none" cap="none" strike="noStrike">
                          <a:solidFill>
                            <a:schemeClr val="accent2"/>
                          </a:solidFill>
                          <a:latin typeface="Tahoma"/>
                          <a:ea typeface="Tahoma"/>
                          <a:cs typeface="Tahoma"/>
                          <a:sym typeface="Tahoma"/>
                        </a:rPr>
                        <a:t>adds item to the end of the list.  </a:t>
                      </a:r>
                      <a:endParaRPr/>
                    </a:p>
                    <a:p>
                      <a:pPr indent="0" lvl="0" marL="0" marR="0" rtl="0" algn="l">
                        <a:lnSpc>
                          <a:spcPct val="100000"/>
                        </a:lnSpc>
                        <a:spcBef>
                          <a:spcPts val="360"/>
                        </a:spcBef>
                        <a:spcAft>
                          <a:spcPts val="0"/>
                        </a:spcAft>
                        <a:buClr>
                          <a:schemeClr val="accent2"/>
                        </a:buClr>
                        <a:buSzPts val="1800"/>
                        <a:buFont typeface="Tahoma"/>
                        <a:buNone/>
                      </a:pPr>
                      <a:r>
                        <a:rPr b="1" i="0" lang="en-US" sz="1800" u="none" cap="none" strike="noStrike">
                          <a:solidFill>
                            <a:schemeClr val="accent2"/>
                          </a:solidFill>
                          <a:latin typeface="Tahoma"/>
                          <a:ea typeface="Tahoma"/>
                          <a:cs typeface="Tahoma"/>
                          <a:sym typeface="Tahoma"/>
                        </a:rPr>
                        <a:t>Returns true in all cases, because an ArrayList can’t fail to add an object.</a:t>
                      </a:r>
                      <a:endParaRPr/>
                    </a:p>
                  </a:txBody>
                  <a:tcPr marT="45725" marB="45725" marR="91425" marL="91425">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700075">
                <a:tc>
                  <a:txBody>
                    <a:bodyPr/>
                    <a:lstStyle/>
                    <a:p>
                      <a:pPr indent="0" lvl="0" marL="0" marR="0" rtl="0" algn="ctr">
                        <a:lnSpc>
                          <a:spcPct val="100000"/>
                        </a:lnSpc>
                        <a:spcBef>
                          <a:spcPts val="0"/>
                        </a:spcBef>
                        <a:spcAft>
                          <a:spcPts val="0"/>
                        </a:spcAft>
                        <a:buClr>
                          <a:schemeClr val="accent2"/>
                        </a:buClr>
                        <a:buSzPts val="1400"/>
                        <a:buFont typeface="Tahoma"/>
                        <a:buNone/>
                      </a:pPr>
                      <a:r>
                        <a:rPr b="1" i="0" lang="en-US" sz="1400" u="none" cap="none" strike="noStrike">
                          <a:solidFill>
                            <a:schemeClr val="accent2"/>
                          </a:solidFill>
                          <a:latin typeface="Tahoma"/>
                          <a:ea typeface="Tahoma"/>
                          <a:cs typeface="Tahoma"/>
                          <a:sym typeface="Tahoma"/>
                        </a:rPr>
                        <a:t>void</a:t>
                      </a:r>
                      <a:r>
                        <a:rPr b="1" i="0" lang="en-US" sz="2000" u="none" cap="none" strike="noStrike">
                          <a:solidFill>
                            <a:schemeClr val="accent2"/>
                          </a:solidFill>
                          <a:latin typeface="Tahoma"/>
                          <a:ea typeface="Tahoma"/>
                          <a:cs typeface="Tahoma"/>
                          <a:sym typeface="Tahoma"/>
                        </a:rPr>
                        <a:t> add(spot,item)</a:t>
                      </a:r>
                      <a:endParaRPr/>
                    </a:p>
                  </a:txBody>
                  <a:tcPr marT="45725" marB="45725" marR="91425" marL="91425"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2000"/>
                        <a:buFont typeface="Tahoma"/>
                        <a:buNone/>
                      </a:pPr>
                      <a:r>
                        <a:rPr b="1" i="0" lang="en-US" sz="2000" u="none" cap="none" strike="noStrike">
                          <a:solidFill>
                            <a:schemeClr val="accent2"/>
                          </a:solidFill>
                          <a:latin typeface="Tahoma"/>
                          <a:ea typeface="Tahoma"/>
                          <a:cs typeface="Tahoma"/>
                          <a:sym typeface="Tahoma"/>
                        </a:rPr>
                        <a:t>adds item at spot (this </a:t>
                      </a:r>
                      <a:r>
                        <a:rPr b="1" i="0" lang="en-US" sz="2000" u="sng" cap="none" strike="noStrike">
                          <a:solidFill>
                            <a:schemeClr val="accent2"/>
                          </a:solidFill>
                          <a:latin typeface="Tahoma"/>
                          <a:ea typeface="Tahoma"/>
                          <a:cs typeface="Tahoma"/>
                          <a:sym typeface="Tahoma"/>
                        </a:rPr>
                        <a:t>inserts</a:t>
                      </a:r>
                      <a:r>
                        <a:rPr b="1" i="0" lang="en-US" sz="2000" u="none" cap="none" strike="noStrike">
                          <a:solidFill>
                            <a:schemeClr val="accent2"/>
                          </a:solidFill>
                          <a:latin typeface="Tahoma"/>
                          <a:ea typeface="Tahoma"/>
                          <a:cs typeface="Tahoma"/>
                          <a:sym typeface="Tahoma"/>
                        </a:rPr>
                        <a:t> the object and shifts other items right)</a:t>
                      </a:r>
                      <a:endParaRPr/>
                    </a:p>
                  </a:txBody>
                  <a:tcPr marT="45725" marB="45725" marR="91425" marL="91425">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871650">
                <a:tc>
                  <a:txBody>
                    <a:bodyPr/>
                    <a:lstStyle/>
                    <a:p>
                      <a:pPr indent="0" lvl="0" marL="0" marR="0" rtl="0" algn="ctr">
                        <a:lnSpc>
                          <a:spcPct val="100000"/>
                        </a:lnSpc>
                        <a:spcBef>
                          <a:spcPts val="0"/>
                        </a:spcBef>
                        <a:spcAft>
                          <a:spcPts val="0"/>
                        </a:spcAft>
                        <a:buClr>
                          <a:schemeClr val="accent2"/>
                        </a:buClr>
                        <a:buSzPts val="1400"/>
                        <a:buFont typeface="Tahoma"/>
                        <a:buNone/>
                      </a:pPr>
                      <a:r>
                        <a:rPr b="1" i="0" lang="en-US" sz="1400" u="none" cap="none" strike="noStrike">
                          <a:solidFill>
                            <a:schemeClr val="accent2"/>
                          </a:solidFill>
                          <a:latin typeface="Tahoma"/>
                          <a:ea typeface="Tahoma"/>
                          <a:cs typeface="Tahoma"/>
                          <a:sym typeface="Tahoma"/>
                        </a:rPr>
                        <a:t>E</a:t>
                      </a:r>
                      <a:r>
                        <a:rPr b="1" i="0" lang="en-US" sz="2000" u="none" cap="none" strike="noStrike">
                          <a:solidFill>
                            <a:schemeClr val="accent2"/>
                          </a:solidFill>
                          <a:latin typeface="Tahoma"/>
                          <a:ea typeface="Tahoma"/>
                          <a:cs typeface="Tahoma"/>
                          <a:sym typeface="Tahoma"/>
                        </a:rPr>
                        <a:t>  set(spot,item)</a:t>
                      </a:r>
                      <a:endParaRPr/>
                    </a:p>
                  </a:txBody>
                  <a:tcPr marT="45725" marB="45725" marR="91425" marL="91425"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2000"/>
                        <a:buFont typeface="Tahoma"/>
                        <a:buNone/>
                      </a:pPr>
                      <a:r>
                        <a:rPr b="1" i="0" lang="en-US" sz="2000" u="none" cap="none" strike="noStrike">
                          <a:solidFill>
                            <a:schemeClr val="accent2"/>
                          </a:solidFill>
                          <a:latin typeface="Tahoma"/>
                          <a:ea typeface="Tahoma"/>
                          <a:cs typeface="Tahoma"/>
                          <a:sym typeface="Tahoma"/>
                        </a:rPr>
                        <a:t>Replace what’s at spot with item (this overwrites that spot.  Nothing shifts.) </a:t>
                      </a:r>
                      <a:endParaRPr/>
                    </a:p>
                    <a:p>
                      <a:pPr indent="0" lvl="0" marL="0" marR="0" rtl="0" algn="l">
                        <a:lnSpc>
                          <a:spcPct val="100000"/>
                        </a:lnSpc>
                        <a:spcBef>
                          <a:spcPts val="320"/>
                        </a:spcBef>
                        <a:spcAft>
                          <a:spcPts val="0"/>
                        </a:spcAft>
                        <a:buClr>
                          <a:schemeClr val="accent2"/>
                        </a:buClr>
                        <a:buSzPts val="1400"/>
                        <a:buFont typeface="Tahoma"/>
                        <a:buNone/>
                      </a:pPr>
                      <a:r>
                        <a:rPr b="1" i="0" lang="en-US" sz="1400" u="none" cap="none" strike="noStrike">
                          <a:solidFill>
                            <a:schemeClr val="accent2"/>
                          </a:solidFill>
                          <a:latin typeface="Tahoma"/>
                          <a:ea typeface="Tahoma"/>
                          <a:cs typeface="Tahoma"/>
                          <a:sym typeface="Tahoma"/>
                        </a:rPr>
                        <a:t>Equivalent to </a:t>
                      </a:r>
                      <a:r>
                        <a:rPr b="1" i="0" lang="en-US" sz="1600" u="none" cap="none" strike="noStrike">
                          <a:solidFill>
                            <a:schemeClr val="accent2"/>
                          </a:solidFill>
                          <a:latin typeface="Courier New"/>
                          <a:ea typeface="Courier New"/>
                          <a:cs typeface="Courier New"/>
                          <a:sym typeface="Courier New"/>
                        </a:rPr>
                        <a:t>z[spot]=item </a:t>
                      </a:r>
                      <a:r>
                        <a:rPr b="1" i="0" lang="en-US" sz="1400" u="none" cap="none" strike="noStrike">
                          <a:solidFill>
                            <a:schemeClr val="accent2"/>
                          </a:solidFill>
                          <a:latin typeface="Tahoma"/>
                          <a:ea typeface="Tahoma"/>
                          <a:cs typeface="Tahoma"/>
                          <a:sym typeface="Tahoma"/>
                        </a:rPr>
                        <a:t>with an array </a:t>
                      </a:r>
                      <a:r>
                        <a:rPr b="1" i="0" lang="en-US" sz="1600" u="none" cap="none" strike="noStrike">
                          <a:solidFill>
                            <a:schemeClr val="accent2"/>
                          </a:solidFill>
                          <a:latin typeface="Courier New"/>
                          <a:ea typeface="Courier New"/>
                          <a:cs typeface="Courier New"/>
                          <a:sym typeface="Courier New"/>
                        </a:rPr>
                        <a:t>z</a:t>
                      </a:r>
                      <a:r>
                        <a:rPr b="1" i="0" lang="en-US" sz="1400" u="none" cap="none" strike="noStrike">
                          <a:solidFill>
                            <a:schemeClr val="accent2"/>
                          </a:solidFill>
                          <a:latin typeface="Tahoma"/>
                          <a:ea typeface="Tahoma"/>
                          <a:cs typeface="Tahoma"/>
                          <a:sym typeface="Tahoma"/>
                        </a:rPr>
                        <a:t>.</a:t>
                      </a:r>
                      <a:endParaRPr/>
                    </a:p>
                    <a:p>
                      <a:pPr indent="0" lvl="0" marL="0" marR="0" rtl="0" algn="l">
                        <a:lnSpc>
                          <a:spcPct val="100000"/>
                        </a:lnSpc>
                        <a:spcBef>
                          <a:spcPts val="360"/>
                        </a:spcBef>
                        <a:spcAft>
                          <a:spcPts val="0"/>
                        </a:spcAft>
                        <a:buClr>
                          <a:srgbClr val="3333CC"/>
                        </a:buClr>
                        <a:buSzPts val="1800"/>
                        <a:buFont typeface="Tahoma"/>
                        <a:buNone/>
                      </a:pPr>
                      <a:r>
                        <a:rPr b="1" i="0" lang="en-US" sz="1800" u="none" cap="none" strike="noStrike">
                          <a:solidFill>
                            <a:srgbClr val="3333CC"/>
                          </a:solidFill>
                          <a:latin typeface="Tahoma"/>
                          <a:ea typeface="Tahoma"/>
                          <a:cs typeface="Tahoma"/>
                          <a:sym typeface="Tahoma"/>
                        </a:rPr>
                        <a:t>Returns the object, E, that was at </a:t>
                      </a:r>
                      <a:r>
                        <a:rPr b="1" i="0" lang="en-US" sz="1800" u="none" cap="none" strike="noStrike">
                          <a:solidFill>
                            <a:srgbClr val="3333CC"/>
                          </a:solidFill>
                          <a:latin typeface="Courier New"/>
                          <a:ea typeface="Courier New"/>
                          <a:cs typeface="Courier New"/>
                          <a:sym typeface="Courier New"/>
                        </a:rPr>
                        <a:t>spot</a:t>
                      </a:r>
                      <a:r>
                        <a:rPr b="1" i="0" lang="en-US" sz="1800" u="none" cap="none" strike="noStrike">
                          <a:solidFill>
                            <a:srgbClr val="3333CC"/>
                          </a:solidFill>
                          <a:latin typeface="Tahoma"/>
                          <a:ea typeface="Tahoma"/>
                          <a:cs typeface="Tahoma"/>
                          <a:sym typeface="Tahoma"/>
                        </a:rPr>
                        <a:t>.  Throws </a:t>
                      </a:r>
                      <a:r>
                        <a:rPr b="1" i="0" lang="en-US" sz="1800" u="none" cap="none" strike="noStrike">
                          <a:solidFill>
                            <a:srgbClr val="3333CC"/>
                          </a:solidFill>
                          <a:latin typeface="Courier New"/>
                          <a:ea typeface="Courier New"/>
                          <a:cs typeface="Courier New"/>
                          <a:sym typeface="Courier New"/>
                        </a:rPr>
                        <a:t>indexOutOfBoundException</a:t>
                      </a:r>
                      <a:r>
                        <a:rPr b="1" i="0" lang="en-US" sz="1800" u="none" cap="none" strike="noStrike">
                          <a:solidFill>
                            <a:srgbClr val="3333CC"/>
                          </a:solidFill>
                          <a:latin typeface="Tahoma"/>
                          <a:ea typeface="Tahoma"/>
                          <a:cs typeface="Tahoma"/>
                          <a:sym typeface="Tahoma"/>
                        </a:rPr>
                        <a:t>  if spot is not valid spot. </a:t>
                      </a:r>
                      <a:endParaRPr/>
                    </a:p>
                  </a:txBody>
                  <a:tcPr marT="45725" marB="45725" marR="91425" marL="91425">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42"/>
          <p:cNvSpPr txBox="1"/>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dk1"/>
              </a:buClr>
              <a:buSzPts val="800"/>
              <a:buFont typeface="Tahoma"/>
              <a:buNone/>
            </a:pPr>
            <a:r>
              <a:t/>
            </a:r>
            <a:endParaRPr b="1" i="0" sz="800" u="non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dk1"/>
              </a:buClr>
              <a:buSzPts val="800"/>
              <a:buFont typeface="Tahoma"/>
              <a:buNone/>
            </a:pPr>
            <a:r>
              <a:t/>
            </a:r>
            <a:endParaRPr b="0" i="0" sz="800" u="none">
              <a:solidFill>
                <a:schemeClr val="dk1"/>
              </a:solidFill>
              <a:latin typeface="Tahoma"/>
              <a:ea typeface="Tahoma"/>
              <a:cs typeface="Tahoma"/>
              <a:sym typeface="Tahoma"/>
            </a:endParaRPr>
          </a:p>
          <a:p>
            <a:pPr indent="0" lvl="0" marL="0" marR="0" rtl="0" algn="ctr">
              <a:lnSpc>
                <a:spcPct val="100000"/>
              </a:lnSpc>
              <a:spcBef>
                <a:spcPts val="0"/>
              </a:spcBef>
              <a:spcAft>
                <a:spcPts val="0"/>
              </a:spcAft>
              <a:buClr>
                <a:schemeClr val="dk1"/>
              </a:buClr>
              <a:buSzPts val="800"/>
              <a:buFont typeface="Tahoma"/>
              <a:buNone/>
            </a:pPr>
            <a:r>
              <a:t/>
            </a:r>
            <a:endParaRPr b="1" i="0" sz="800" u="none">
              <a:solidFill>
                <a:schemeClr val="dk1"/>
              </a:solidFill>
              <a:latin typeface="Tahoma"/>
              <a:ea typeface="Tahoma"/>
              <a:cs typeface="Tahoma"/>
              <a:sym typeface="Tahoma"/>
            </a:endParaRPr>
          </a:p>
          <a:p>
            <a:pPr indent="0" lvl="0" marL="0" marR="0" rtl="0" algn="ctr">
              <a:lnSpc>
                <a:spcPct val="100000"/>
              </a:lnSpc>
              <a:spcBef>
                <a:spcPts val="0"/>
              </a:spcBef>
              <a:spcAft>
                <a:spcPts val="0"/>
              </a:spcAft>
              <a:buClr>
                <a:schemeClr val="dk1"/>
              </a:buClr>
              <a:buSzPts val="800"/>
              <a:buFont typeface="Tahoma"/>
              <a:buNone/>
            </a:pPr>
            <a:r>
              <a:rPr b="1" i="0" lang="en-US" sz="800" u="none">
                <a:solidFill>
                  <a:schemeClr val="dk1"/>
                </a:solidFill>
                <a:latin typeface="Tahoma"/>
                <a:ea typeface="Tahoma"/>
                <a:cs typeface="Tahoma"/>
                <a:sym typeface="Tahoma"/>
              </a:rPr>
              <a:t>© A+ Computer Science  -  www.apluscompsci.com</a:t>
            </a:r>
            <a:endParaRPr/>
          </a:p>
        </p:txBody>
      </p:sp>
      <p:sp>
        <p:nvSpPr>
          <p:cNvPr id="333" name="Google Shape;333;p42"/>
          <p:cNvSpPr txBox="1"/>
          <p:nvPr/>
        </p:nvSpPr>
        <p:spPr>
          <a:xfrm>
            <a:off x="609600" y="1600200"/>
            <a:ext cx="7848600" cy="45243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ArrayList&lt;String&gt; words;</a:t>
            </a:r>
            <a:endParaRPr/>
          </a:p>
          <a:p>
            <a:pPr indent="0" lvl="0" marL="0" marR="0" rtl="0" algn="l">
              <a:lnSpc>
                <a:spcPct val="1000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words = new ArrayList&lt;String&gt;();</a:t>
            </a:r>
            <a:endParaRPr/>
          </a:p>
          <a:p>
            <a:pPr indent="0" lvl="0" marL="0" marR="0" rtl="0" algn="l">
              <a:lnSpc>
                <a:spcPct val="100000"/>
              </a:lnSpc>
              <a:spcBef>
                <a:spcPts val="0"/>
              </a:spcBef>
              <a:spcAft>
                <a:spcPts val="0"/>
              </a:spcAft>
              <a:buClr>
                <a:schemeClr val="dk1"/>
              </a:buClr>
              <a:buSzPts val="3200"/>
              <a:buFont typeface="Tahoma"/>
              <a:buNone/>
            </a:pPr>
            <a:r>
              <a:t/>
            </a:r>
            <a:endParaRPr b="1" i="0" sz="3200" u="none">
              <a:solidFill>
                <a:schemeClr val="dk1"/>
              </a:solidFill>
              <a:latin typeface="Tahoma"/>
              <a:ea typeface="Tahoma"/>
              <a:cs typeface="Tahoma"/>
              <a:sym typeface="Tahoma"/>
            </a:endParaRPr>
          </a:p>
          <a:p>
            <a:pPr indent="0" lvl="0" marL="0" marR="0" rtl="0" algn="l">
              <a:lnSpc>
                <a:spcPct val="1000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words.add("is");</a:t>
            </a:r>
            <a:endParaRPr/>
          </a:p>
          <a:p>
            <a:pPr indent="0" lvl="0" marL="0" marR="0" rtl="0" algn="l">
              <a:lnSpc>
                <a:spcPct val="1000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words.add("a");</a:t>
            </a:r>
            <a:endParaRPr/>
          </a:p>
          <a:p>
            <a:pPr indent="0" lvl="0" marL="0" marR="0" rtl="0" algn="l">
              <a:lnSpc>
                <a:spcPct val="1000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words.add("lie");</a:t>
            </a:r>
            <a:endParaRPr/>
          </a:p>
          <a:p>
            <a:pPr indent="0" lvl="0" marL="0" marR="0" rtl="0" algn="l">
              <a:lnSpc>
                <a:spcPct val="100000"/>
              </a:lnSpc>
              <a:spcBef>
                <a:spcPts val="0"/>
              </a:spcBef>
              <a:spcAft>
                <a:spcPts val="0"/>
              </a:spcAft>
              <a:buClr>
                <a:srgbClr val="C00000"/>
              </a:buClr>
              <a:buSzPts val="3200"/>
              <a:buFont typeface="Tahoma"/>
              <a:buNone/>
            </a:pPr>
            <a:r>
              <a:rPr b="1" i="0" lang="en-US" sz="3200" u="none">
                <a:solidFill>
                  <a:srgbClr val="C00000"/>
                </a:solidFill>
                <a:latin typeface="Tahoma"/>
                <a:ea typeface="Tahoma"/>
                <a:cs typeface="Tahoma"/>
                <a:sym typeface="Tahoma"/>
              </a:rPr>
              <a:t>words.add(0,"it");</a:t>
            </a:r>
            <a:endParaRPr/>
          </a:p>
          <a:p>
            <a:pPr indent="0" lvl="0" marL="0" marR="0" rtl="0" algn="l">
              <a:lnSpc>
                <a:spcPct val="1000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out.println(words);</a:t>
            </a:r>
            <a:endParaRPr/>
          </a:p>
          <a:p>
            <a:pPr indent="0" lvl="0" marL="0" marR="0" rtl="0" algn="l">
              <a:lnSpc>
                <a:spcPct val="100000"/>
              </a:lnSpc>
              <a:spcBef>
                <a:spcPts val="0"/>
              </a:spcBef>
              <a:spcAft>
                <a:spcPts val="0"/>
              </a:spcAft>
              <a:buNone/>
            </a:pPr>
            <a:r>
              <a:t/>
            </a:r>
            <a:endParaRPr b="1" i="0" sz="3200" u="none">
              <a:solidFill>
                <a:schemeClr val="dk1"/>
              </a:solidFill>
              <a:latin typeface="Tahoma"/>
              <a:ea typeface="Tahoma"/>
              <a:cs typeface="Tahoma"/>
              <a:sym typeface="Tahoma"/>
            </a:endParaRPr>
          </a:p>
        </p:txBody>
      </p:sp>
      <p:sp>
        <p:nvSpPr>
          <p:cNvPr id="334" name="Google Shape;334;p42"/>
          <p:cNvSpPr txBox="1"/>
          <p:nvPr/>
        </p:nvSpPr>
        <p:spPr>
          <a:xfrm>
            <a:off x="5867400" y="3048000"/>
            <a:ext cx="2895600" cy="3540125"/>
          </a:xfrm>
          <a:prstGeom prst="rect">
            <a:avLst/>
          </a:prstGeom>
          <a:noFill/>
          <a:ln cap="flat" cmpd="sng" w="12700">
            <a:solidFill>
              <a:srgbClr val="9933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[is]</a:t>
            </a:r>
            <a:endParaRPr/>
          </a:p>
          <a:p>
            <a:pPr indent="0" lvl="0" marL="0" marR="0" rtl="0" algn="l">
              <a:lnSpc>
                <a:spcPct val="1000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[is, a]</a:t>
            </a:r>
            <a:endParaRPr/>
          </a:p>
          <a:p>
            <a:pPr indent="0" lvl="0" marL="0" marR="0" rtl="0" algn="l">
              <a:lnSpc>
                <a:spcPct val="1000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[is, a, lie]</a:t>
            </a:r>
            <a:endParaRPr/>
          </a:p>
          <a:p>
            <a:pPr indent="0" lvl="0" marL="0" marR="0" rtl="0" algn="l">
              <a:lnSpc>
                <a:spcPct val="1000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[it, is, a, lie]</a:t>
            </a:r>
            <a:endParaRPr/>
          </a:p>
          <a:p>
            <a:pPr indent="0" lvl="0" marL="0" marR="0" rtl="0" algn="l">
              <a:lnSpc>
                <a:spcPct val="100000"/>
              </a:lnSpc>
              <a:spcBef>
                <a:spcPts val="1600"/>
              </a:spcBef>
              <a:spcAft>
                <a:spcPts val="0"/>
              </a:spcAft>
              <a:buClr>
                <a:srgbClr val="FF0000"/>
              </a:buClr>
              <a:buSzPts val="3200"/>
              <a:buFont typeface="Tahoma"/>
              <a:buNone/>
            </a:pPr>
            <a:r>
              <a:rPr b="1" i="0" lang="en-US" sz="3200" u="sng">
                <a:solidFill>
                  <a:srgbClr val="FF0000"/>
                </a:solidFill>
                <a:latin typeface="Tahoma"/>
                <a:ea typeface="Tahoma"/>
                <a:cs typeface="Tahoma"/>
                <a:sym typeface="Tahoma"/>
              </a:rPr>
              <a:t>OUTPUT</a:t>
            </a:r>
            <a:endParaRPr/>
          </a:p>
          <a:p>
            <a:pPr indent="0" lvl="0" marL="0" marR="0" rtl="0" algn="l">
              <a:lnSpc>
                <a:spcPct val="100000"/>
              </a:lnSpc>
              <a:spcBef>
                <a:spcPts val="160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[it, is, a, lie]</a:t>
            </a:r>
            <a:endParaRPr/>
          </a:p>
        </p:txBody>
      </p:sp>
      <p:sp>
        <p:nvSpPr>
          <p:cNvPr id="335" name="Google Shape;335;p42"/>
          <p:cNvSpPr/>
          <p:nvPr/>
        </p:nvSpPr>
        <p:spPr>
          <a:xfrm>
            <a:off x="1066800" y="381000"/>
            <a:ext cx="6400800" cy="685800"/>
          </a:xfrm>
          <a:prstGeom prst="rect">
            <a:avLst/>
          </a:prstGeom>
        </p:spPr>
        <p:txBody>
          <a:bodyPr>
            <a:prstTxWarp prst="textPlain"/>
          </a:bodyPr>
          <a:lstStyle/>
          <a:p>
            <a:pPr lvl="0" algn="l"/>
            <a:r>
              <a:rPr b="0" i="1">
                <a:ln cap="flat" cmpd="sng" w="25400">
                  <a:solidFill>
                    <a:srgbClr val="FFFF00"/>
                  </a:solidFill>
                  <a:prstDash val="solid"/>
                  <a:miter lim="800000"/>
                  <a:headEnd len="sm" w="sm" type="none"/>
                  <a:tailEnd len="sm" w="sm" type="none"/>
                </a:ln>
                <a:solidFill>
                  <a:srgbClr val="0000FF"/>
                </a:solidFill>
                <a:latin typeface="Impact"/>
              </a:rPr>
              <a:t>add() one </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DF3EA"/>
        </a:solidFill>
      </p:bgPr>
    </p:bg>
    <p:spTree>
      <p:nvGrpSpPr>
        <p:cNvPr id="159" name="Shape 159"/>
        <p:cNvGrpSpPr/>
        <p:nvPr/>
      </p:nvGrpSpPr>
      <p:grpSpPr>
        <a:xfrm>
          <a:off x="0" y="0"/>
          <a:ext cx="0" cy="0"/>
          <a:chOff x="0" y="0"/>
          <a:chExt cx="0" cy="0"/>
        </a:xfrm>
      </p:grpSpPr>
      <p:sp>
        <p:nvSpPr>
          <p:cNvPr id="160" name="Google Shape;160;p25"/>
          <p:cNvSpPr txBox="1"/>
          <p:nvPr/>
        </p:nvSpPr>
        <p:spPr>
          <a:xfrm>
            <a:off x="838200" y="762000"/>
            <a:ext cx="7772400" cy="48323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Courier New"/>
              <a:buNone/>
            </a:pPr>
            <a:r>
              <a:rPr b="1" i="0" lang="en-US" sz="2800" u="none" cap="none" strike="noStrike">
                <a:solidFill>
                  <a:srgbClr val="000000"/>
                </a:solidFill>
                <a:latin typeface="Courier New"/>
                <a:ea typeface="Courier New"/>
                <a:cs typeface="Courier New"/>
                <a:sym typeface="Courier New"/>
              </a:rPr>
              <a:t>For each line either write the output </a:t>
            </a:r>
            <a:r>
              <a:rPr b="1" i="0" lang="en-US" sz="2800" u="none" cap="none" strike="noStrike">
                <a:solidFill>
                  <a:srgbClr val="FF0000"/>
                </a:solidFill>
                <a:latin typeface="Courier New"/>
                <a:ea typeface="Courier New"/>
                <a:cs typeface="Courier New"/>
                <a:sym typeface="Courier New"/>
              </a:rPr>
              <a:t>or</a:t>
            </a:r>
            <a:r>
              <a:rPr b="1" i="0" lang="en-US" sz="2800" u="none" cap="none" strike="noStrike">
                <a:solidFill>
                  <a:srgbClr val="000000"/>
                </a:solidFill>
                <a:latin typeface="Courier New"/>
                <a:ea typeface="Courier New"/>
                <a:cs typeface="Courier New"/>
                <a:sym typeface="Courier New"/>
              </a:rPr>
              <a:t> write “Syntax Error” </a:t>
            </a:r>
            <a:r>
              <a:rPr b="1" i="0" lang="en-US" sz="2800" u="none" cap="none" strike="noStrike">
                <a:solidFill>
                  <a:srgbClr val="FF0000"/>
                </a:solidFill>
                <a:latin typeface="Courier New"/>
                <a:ea typeface="Courier New"/>
                <a:cs typeface="Courier New"/>
                <a:sym typeface="Courier New"/>
              </a:rPr>
              <a:t>or</a:t>
            </a:r>
            <a:r>
              <a:rPr b="1" i="0" lang="en-US" sz="2800" u="none" cap="none" strike="noStrike">
                <a:solidFill>
                  <a:srgbClr val="000000"/>
                </a:solidFill>
                <a:latin typeface="Courier New"/>
                <a:ea typeface="Courier New"/>
                <a:cs typeface="Courier New"/>
                <a:sym typeface="Courier New"/>
              </a:rPr>
              <a:t> </a:t>
            </a:r>
            <a:br>
              <a:rPr b="1" i="0" lang="en-US" sz="2800" u="none" cap="none" strike="noStrike">
                <a:solidFill>
                  <a:srgbClr val="000000"/>
                </a:solidFill>
                <a:latin typeface="Courier New"/>
                <a:ea typeface="Courier New"/>
                <a:cs typeface="Courier New"/>
                <a:sym typeface="Courier New"/>
              </a:rPr>
            </a:br>
            <a:r>
              <a:rPr b="1" i="0" lang="en-US" sz="2800" u="none" cap="none" strike="noStrike">
                <a:solidFill>
                  <a:srgbClr val="000000"/>
                </a:solidFill>
                <a:latin typeface="Courier New"/>
                <a:ea typeface="Courier New"/>
                <a:cs typeface="Courier New"/>
                <a:sym typeface="Courier New"/>
              </a:rPr>
              <a:t>“Run-time error”.</a:t>
            </a:r>
            <a:endParaRPr/>
          </a:p>
          <a:p>
            <a:pPr indent="0" lvl="0" marL="0" marR="0" rtl="0" algn="l">
              <a:lnSpc>
                <a:spcPct val="100000"/>
              </a:lnSpc>
              <a:spcBef>
                <a:spcPts val="0"/>
              </a:spcBef>
              <a:spcAft>
                <a:spcPts val="0"/>
              </a:spcAft>
              <a:buClr>
                <a:schemeClr val="dk1"/>
              </a:buClr>
              <a:buSzPts val="2800"/>
              <a:buFont typeface="Tahoma"/>
              <a:buNone/>
            </a:pPr>
            <a:r>
              <a:t/>
            </a:r>
            <a:endParaRPr b="0" i="0" sz="28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800"/>
              <a:buFont typeface="Courier New"/>
              <a:buNone/>
            </a:pPr>
            <a:r>
              <a:rPr b="0" i="0" lang="en-US" sz="2800" u="none" cap="none" strike="noStrike">
                <a:solidFill>
                  <a:srgbClr val="000000"/>
                </a:solidFill>
                <a:latin typeface="Courier New"/>
                <a:ea typeface="Courier New"/>
                <a:cs typeface="Courier New"/>
                <a:sym typeface="Courier New"/>
              </a:rPr>
              <a:t>String s1 = null; </a:t>
            </a:r>
            <a:endParaRPr/>
          </a:p>
          <a:p>
            <a:pPr indent="0" lvl="0" marL="0" marR="0" rtl="0" algn="l">
              <a:lnSpc>
                <a:spcPct val="100000"/>
              </a:lnSpc>
              <a:spcBef>
                <a:spcPts val="0"/>
              </a:spcBef>
              <a:spcAft>
                <a:spcPts val="0"/>
              </a:spcAft>
              <a:buClr>
                <a:srgbClr val="000000"/>
              </a:buClr>
              <a:buSzPts val="2800"/>
              <a:buFont typeface="Courier New"/>
              <a:buNone/>
            </a:pPr>
            <a:r>
              <a:rPr b="0" i="0" lang="en-US" sz="2800" u="none" cap="none" strike="noStrike">
                <a:solidFill>
                  <a:srgbClr val="000000"/>
                </a:solidFill>
                <a:latin typeface="Courier New"/>
                <a:ea typeface="Courier New"/>
                <a:cs typeface="Courier New"/>
                <a:sym typeface="Courier New"/>
              </a:rPr>
              <a:t>String s2 = "null"; </a:t>
            </a:r>
            <a:endParaRPr/>
          </a:p>
          <a:p>
            <a:pPr indent="0" lvl="0" marL="0" marR="0" rtl="0" algn="l">
              <a:lnSpc>
                <a:spcPct val="100000"/>
              </a:lnSpc>
              <a:spcBef>
                <a:spcPts val="0"/>
              </a:spcBef>
              <a:spcAft>
                <a:spcPts val="0"/>
              </a:spcAft>
              <a:buClr>
                <a:srgbClr val="000000"/>
              </a:buClr>
              <a:buSzPts val="2800"/>
              <a:buFont typeface="Courier New"/>
              <a:buNone/>
            </a:pPr>
            <a:r>
              <a:rPr b="0" i="0" lang="en-US" sz="2800" u="none" cap="none" strike="noStrike">
                <a:solidFill>
                  <a:srgbClr val="000000"/>
                </a:solidFill>
                <a:latin typeface="Courier New"/>
                <a:ea typeface="Courier New"/>
                <a:cs typeface="Courier New"/>
                <a:sym typeface="Courier New"/>
              </a:rPr>
              <a:t>String s3 = "";</a:t>
            </a:r>
            <a:endParaRPr/>
          </a:p>
          <a:p>
            <a:pPr indent="0" lvl="0" marL="0" marR="0" rtl="0" algn="l">
              <a:lnSpc>
                <a:spcPct val="100000"/>
              </a:lnSpc>
              <a:spcBef>
                <a:spcPts val="0"/>
              </a:spcBef>
              <a:spcAft>
                <a:spcPts val="0"/>
              </a:spcAft>
              <a:buClr>
                <a:srgbClr val="000000"/>
              </a:buClr>
              <a:buSzPts val="2800"/>
              <a:buFont typeface="Courier New"/>
              <a:buNone/>
            </a:pPr>
            <a:r>
              <a:rPr b="0" i="0" lang="en-US" sz="2800" u="none" cap="none" strike="noStrike">
                <a:solidFill>
                  <a:srgbClr val="000000"/>
                </a:solidFill>
                <a:latin typeface="Courier New"/>
                <a:ea typeface="Courier New"/>
                <a:cs typeface="Courier New"/>
                <a:sym typeface="Courier New"/>
              </a:rPr>
              <a:t>System.out.print(s1.equals(s2)); </a:t>
            </a:r>
            <a:endParaRPr/>
          </a:p>
          <a:p>
            <a:pPr indent="0" lvl="0" marL="0" marR="0" rtl="0" algn="l">
              <a:lnSpc>
                <a:spcPct val="100000"/>
              </a:lnSpc>
              <a:spcBef>
                <a:spcPts val="0"/>
              </a:spcBef>
              <a:spcAft>
                <a:spcPts val="0"/>
              </a:spcAft>
              <a:buClr>
                <a:srgbClr val="000000"/>
              </a:buClr>
              <a:buSzPts val="2800"/>
              <a:buFont typeface="Courier New"/>
              <a:buNone/>
            </a:pPr>
            <a:r>
              <a:rPr b="0" i="0" lang="en-US" sz="2800" u="none" cap="none" strike="noStrike">
                <a:solidFill>
                  <a:srgbClr val="000000"/>
                </a:solidFill>
                <a:latin typeface="Courier New"/>
                <a:ea typeface="Courier New"/>
                <a:cs typeface="Courier New"/>
                <a:sym typeface="Courier New"/>
              </a:rPr>
              <a:t>System.out.print(s2.equals(s1)); </a:t>
            </a:r>
            <a:endParaRPr b="1" i="0" sz="28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800"/>
              <a:buFont typeface="Courier New"/>
              <a:buNone/>
            </a:pPr>
            <a:r>
              <a:rPr b="0" i="0" lang="en-US" sz="2800" u="none" cap="none" strike="noStrike">
                <a:solidFill>
                  <a:srgbClr val="000000"/>
                </a:solidFill>
                <a:latin typeface="Courier New"/>
                <a:ea typeface="Courier New"/>
                <a:cs typeface="Courier New"/>
                <a:sym typeface="Courier New"/>
              </a:rPr>
              <a:t>System.out.print(s3.equals(s1)); </a:t>
            </a:r>
            <a:endParaRPr b="1" i="0" sz="28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None/>
            </a:pPr>
            <a:r>
              <a:t/>
            </a:r>
            <a:endParaRPr b="1" i="0" sz="2800" u="none">
              <a:solidFill>
                <a:schemeClr val="dk1"/>
              </a:solidFill>
              <a:latin typeface="Courier New"/>
              <a:ea typeface="Courier New"/>
              <a:cs typeface="Courier New"/>
              <a:sym typeface="Courier New"/>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43"/>
          <p:cNvSpPr txBox="1"/>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dk1"/>
              </a:buClr>
              <a:buSzPts val="800"/>
              <a:buFont typeface="Tahoma"/>
              <a:buNone/>
            </a:pPr>
            <a:r>
              <a:t/>
            </a:r>
            <a:endParaRPr b="1" i="0" sz="800" u="non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dk1"/>
              </a:buClr>
              <a:buSzPts val="800"/>
              <a:buFont typeface="Tahoma"/>
              <a:buNone/>
            </a:pPr>
            <a:r>
              <a:t/>
            </a:r>
            <a:endParaRPr b="0" i="0" sz="800" u="none">
              <a:solidFill>
                <a:schemeClr val="dk1"/>
              </a:solidFill>
              <a:latin typeface="Tahoma"/>
              <a:ea typeface="Tahoma"/>
              <a:cs typeface="Tahoma"/>
              <a:sym typeface="Tahoma"/>
            </a:endParaRPr>
          </a:p>
          <a:p>
            <a:pPr indent="0" lvl="0" marL="0" marR="0" rtl="0" algn="ctr">
              <a:lnSpc>
                <a:spcPct val="100000"/>
              </a:lnSpc>
              <a:spcBef>
                <a:spcPts val="0"/>
              </a:spcBef>
              <a:spcAft>
                <a:spcPts val="0"/>
              </a:spcAft>
              <a:buClr>
                <a:schemeClr val="dk1"/>
              </a:buClr>
              <a:buSzPts val="800"/>
              <a:buFont typeface="Tahoma"/>
              <a:buNone/>
            </a:pPr>
            <a:r>
              <a:t/>
            </a:r>
            <a:endParaRPr b="1" i="0" sz="800" u="none">
              <a:solidFill>
                <a:schemeClr val="dk1"/>
              </a:solidFill>
              <a:latin typeface="Tahoma"/>
              <a:ea typeface="Tahoma"/>
              <a:cs typeface="Tahoma"/>
              <a:sym typeface="Tahoma"/>
            </a:endParaRPr>
          </a:p>
          <a:p>
            <a:pPr indent="0" lvl="0" marL="0" marR="0" rtl="0" algn="ctr">
              <a:lnSpc>
                <a:spcPct val="100000"/>
              </a:lnSpc>
              <a:spcBef>
                <a:spcPts val="0"/>
              </a:spcBef>
              <a:spcAft>
                <a:spcPts val="0"/>
              </a:spcAft>
              <a:buClr>
                <a:schemeClr val="dk1"/>
              </a:buClr>
              <a:buSzPts val="800"/>
              <a:buFont typeface="Tahoma"/>
              <a:buNone/>
            </a:pPr>
            <a:r>
              <a:rPr b="1" i="0" lang="en-US" sz="800" u="none">
                <a:solidFill>
                  <a:schemeClr val="dk1"/>
                </a:solidFill>
                <a:latin typeface="Tahoma"/>
                <a:ea typeface="Tahoma"/>
                <a:cs typeface="Tahoma"/>
                <a:sym typeface="Tahoma"/>
              </a:rPr>
              <a:t>© A+ Computer Science  -  www.apluscompsci.com</a:t>
            </a:r>
            <a:endParaRPr/>
          </a:p>
        </p:txBody>
      </p:sp>
      <p:sp>
        <p:nvSpPr>
          <p:cNvPr id="341" name="Google Shape;341;p43"/>
          <p:cNvSpPr txBox="1"/>
          <p:nvPr/>
        </p:nvSpPr>
        <p:spPr>
          <a:xfrm>
            <a:off x="685800" y="1676400"/>
            <a:ext cx="7620000" cy="39909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ArrayList&lt;Integer&gt; nums;</a:t>
            </a:r>
            <a:endParaRPr/>
          </a:p>
          <a:p>
            <a:pPr indent="0" lvl="0" marL="0" marR="0" rtl="0" algn="l">
              <a:lnSpc>
                <a:spcPct val="1000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nums = new ArrayList&lt;Integer&gt;();</a:t>
            </a:r>
            <a:endParaRPr/>
          </a:p>
          <a:p>
            <a:pPr indent="0" lvl="0" marL="0" marR="0" rtl="0" algn="l">
              <a:lnSpc>
                <a:spcPct val="100000"/>
              </a:lnSpc>
              <a:spcBef>
                <a:spcPts val="0"/>
              </a:spcBef>
              <a:spcAft>
                <a:spcPts val="0"/>
              </a:spcAft>
              <a:buClr>
                <a:schemeClr val="dk1"/>
              </a:buClr>
              <a:buSzPts val="3200"/>
              <a:buFont typeface="Tahoma"/>
              <a:buNone/>
            </a:pPr>
            <a:r>
              <a:t/>
            </a:r>
            <a:endParaRPr b="1" i="0" sz="3200" u="none">
              <a:solidFill>
                <a:schemeClr val="dk1"/>
              </a:solidFill>
              <a:latin typeface="Tahoma"/>
              <a:ea typeface="Tahoma"/>
              <a:cs typeface="Tahoma"/>
              <a:sym typeface="Tahoma"/>
            </a:endParaRPr>
          </a:p>
          <a:p>
            <a:pPr indent="0" lvl="0" marL="0" marR="0" rtl="0" algn="l">
              <a:lnSpc>
                <a:spcPct val="1000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nums.add(34);</a:t>
            </a:r>
            <a:endParaRPr/>
          </a:p>
          <a:p>
            <a:pPr indent="0" lvl="0" marL="0" marR="0" rtl="0" algn="l">
              <a:lnSpc>
                <a:spcPct val="1000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nums.add(0,99);</a:t>
            </a:r>
            <a:endParaRPr/>
          </a:p>
          <a:p>
            <a:pPr indent="0" lvl="0" marL="0" marR="0" rtl="0" algn="l">
              <a:lnSpc>
                <a:spcPct val="1000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nums.add(21);</a:t>
            </a:r>
            <a:endParaRPr/>
          </a:p>
          <a:p>
            <a:pPr indent="0" lvl="0" marL="0" marR="0" rtl="0" algn="l">
              <a:lnSpc>
                <a:spcPct val="1000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nums.add(11);</a:t>
            </a:r>
            <a:endParaRPr/>
          </a:p>
          <a:p>
            <a:pPr indent="0" lvl="0" marL="0" marR="0" rtl="0" algn="l">
              <a:lnSpc>
                <a:spcPct val="1000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out.println(nums);</a:t>
            </a:r>
            <a:endParaRPr/>
          </a:p>
        </p:txBody>
      </p:sp>
      <p:sp>
        <p:nvSpPr>
          <p:cNvPr id="342" name="Google Shape;342;p43"/>
          <p:cNvSpPr txBox="1"/>
          <p:nvPr/>
        </p:nvSpPr>
        <p:spPr>
          <a:xfrm>
            <a:off x="5257800" y="2747962"/>
            <a:ext cx="3429000" cy="3540125"/>
          </a:xfrm>
          <a:prstGeom prst="rect">
            <a:avLst/>
          </a:prstGeom>
          <a:noFill/>
          <a:ln cap="flat" cmpd="sng" w="12700">
            <a:solidFill>
              <a:srgbClr val="9933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200"/>
              <a:buFont typeface="Tahoma"/>
              <a:buNone/>
            </a:pPr>
            <a:r>
              <a:t/>
            </a:r>
            <a:endParaRPr b="1" i="0" sz="3200" u="sng">
              <a:solidFill>
                <a:srgbClr val="FF0000"/>
              </a:solidFill>
              <a:latin typeface="Tahoma"/>
              <a:ea typeface="Tahoma"/>
              <a:cs typeface="Tahoma"/>
              <a:sym typeface="Tahoma"/>
            </a:endParaRPr>
          </a:p>
          <a:p>
            <a:pPr indent="0" lvl="0" marL="0" marR="0" rtl="0" algn="l">
              <a:lnSpc>
                <a:spcPct val="1000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[34]</a:t>
            </a:r>
            <a:endParaRPr/>
          </a:p>
          <a:p>
            <a:pPr indent="0" lvl="0" marL="0" marR="0" rtl="0" algn="l">
              <a:lnSpc>
                <a:spcPct val="1000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[99,34]</a:t>
            </a:r>
            <a:endParaRPr/>
          </a:p>
          <a:p>
            <a:pPr indent="0" lvl="0" marL="0" marR="0" rtl="0" algn="l">
              <a:lnSpc>
                <a:spcPct val="1000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[99,34,21]</a:t>
            </a:r>
            <a:endParaRPr/>
          </a:p>
          <a:p>
            <a:pPr indent="0" lvl="0" marL="0" marR="0" rtl="0" algn="l">
              <a:lnSpc>
                <a:spcPct val="1000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[99,34,21,11]</a:t>
            </a:r>
            <a:endParaRPr/>
          </a:p>
          <a:p>
            <a:pPr indent="0" lvl="0" marL="0" marR="0" rtl="0" algn="l">
              <a:lnSpc>
                <a:spcPct val="100000"/>
              </a:lnSpc>
              <a:spcBef>
                <a:spcPts val="0"/>
              </a:spcBef>
              <a:spcAft>
                <a:spcPts val="0"/>
              </a:spcAft>
              <a:buClr>
                <a:srgbClr val="FF0000"/>
              </a:buClr>
              <a:buSzPts val="3200"/>
              <a:buFont typeface="Tahoma"/>
              <a:buNone/>
            </a:pPr>
            <a:r>
              <a:rPr b="1" i="0" lang="en-US" sz="3200" u="sng">
                <a:solidFill>
                  <a:srgbClr val="FF0000"/>
                </a:solidFill>
                <a:latin typeface="Tahoma"/>
                <a:ea typeface="Tahoma"/>
                <a:cs typeface="Tahoma"/>
                <a:sym typeface="Tahoma"/>
              </a:rPr>
              <a:t>OUTPUT</a:t>
            </a:r>
            <a:endParaRPr/>
          </a:p>
          <a:p>
            <a:pPr indent="0" lvl="0" marL="0" marR="0" rtl="0" algn="l">
              <a:lnSpc>
                <a:spcPct val="1000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[99,34,21,11]</a:t>
            </a:r>
            <a:endParaRPr/>
          </a:p>
        </p:txBody>
      </p:sp>
      <p:sp>
        <p:nvSpPr>
          <p:cNvPr id="343" name="Google Shape;343;p43"/>
          <p:cNvSpPr/>
          <p:nvPr/>
        </p:nvSpPr>
        <p:spPr>
          <a:xfrm>
            <a:off x="1066800" y="381000"/>
            <a:ext cx="6400800" cy="685800"/>
          </a:xfrm>
          <a:prstGeom prst="rect">
            <a:avLst/>
          </a:prstGeom>
        </p:spPr>
        <p:txBody>
          <a:bodyPr>
            <a:prstTxWarp prst="textPlain"/>
          </a:bodyPr>
          <a:lstStyle/>
          <a:p>
            <a:pPr lvl="0" algn="l"/>
            <a:r>
              <a:rPr b="0" i="1">
                <a:ln cap="flat" cmpd="sng" w="25400">
                  <a:solidFill>
                    <a:srgbClr val="FFFF00"/>
                  </a:solidFill>
                  <a:prstDash val="solid"/>
                  <a:miter lim="800000"/>
                  <a:headEnd len="sm" w="sm" type="none"/>
                  <a:tailEnd len="sm" w="sm" type="none"/>
                </a:ln>
                <a:solidFill>
                  <a:srgbClr val="0000FF"/>
                </a:solidFill>
                <a:latin typeface="Impact"/>
              </a:rPr>
              <a:t>add() two </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44"/>
          <p:cNvSpPr txBox="1"/>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dk1"/>
              </a:buClr>
              <a:buSzPts val="800"/>
              <a:buFont typeface="Tahoma"/>
              <a:buNone/>
            </a:pPr>
            <a:r>
              <a:t/>
            </a:r>
            <a:endParaRPr b="1" i="0" sz="800" u="non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dk1"/>
              </a:buClr>
              <a:buSzPts val="800"/>
              <a:buFont typeface="Tahoma"/>
              <a:buNone/>
            </a:pPr>
            <a:r>
              <a:t/>
            </a:r>
            <a:endParaRPr b="0" i="0" sz="800" u="none">
              <a:solidFill>
                <a:schemeClr val="dk1"/>
              </a:solidFill>
              <a:latin typeface="Tahoma"/>
              <a:ea typeface="Tahoma"/>
              <a:cs typeface="Tahoma"/>
              <a:sym typeface="Tahoma"/>
            </a:endParaRPr>
          </a:p>
          <a:p>
            <a:pPr indent="0" lvl="0" marL="0" marR="0" rtl="0" algn="ctr">
              <a:lnSpc>
                <a:spcPct val="100000"/>
              </a:lnSpc>
              <a:spcBef>
                <a:spcPts val="0"/>
              </a:spcBef>
              <a:spcAft>
                <a:spcPts val="0"/>
              </a:spcAft>
              <a:buClr>
                <a:schemeClr val="dk1"/>
              </a:buClr>
              <a:buSzPts val="800"/>
              <a:buFont typeface="Tahoma"/>
              <a:buNone/>
            </a:pPr>
            <a:r>
              <a:t/>
            </a:r>
            <a:endParaRPr b="1" i="0" sz="800" u="none">
              <a:solidFill>
                <a:schemeClr val="dk1"/>
              </a:solidFill>
              <a:latin typeface="Tahoma"/>
              <a:ea typeface="Tahoma"/>
              <a:cs typeface="Tahoma"/>
              <a:sym typeface="Tahoma"/>
            </a:endParaRPr>
          </a:p>
          <a:p>
            <a:pPr indent="0" lvl="0" marL="0" marR="0" rtl="0" algn="ctr">
              <a:lnSpc>
                <a:spcPct val="100000"/>
              </a:lnSpc>
              <a:spcBef>
                <a:spcPts val="0"/>
              </a:spcBef>
              <a:spcAft>
                <a:spcPts val="0"/>
              </a:spcAft>
              <a:buClr>
                <a:schemeClr val="dk1"/>
              </a:buClr>
              <a:buSzPts val="800"/>
              <a:buFont typeface="Tahoma"/>
              <a:buNone/>
            </a:pPr>
            <a:r>
              <a:rPr b="1" i="0" lang="en-US" sz="800" u="none">
                <a:solidFill>
                  <a:schemeClr val="dk1"/>
                </a:solidFill>
                <a:latin typeface="Tahoma"/>
                <a:ea typeface="Tahoma"/>
                <a:cs typeface="Tahoma"/>
                <a:sym typeface="Tahoma"/>
              </a:rPr>
              <a:t>© A+ Computer Science  -  www.apluscompsci.com</a:t>
            </a:r>
            <a:endParaRPr/>
          </a:p>
        </p:txBody>
      </p:sp>
      <p:sp>
        <p:nvSpPr>
          <p:cNvPr id="349" name="Google Shape;349;p44"/>
          <p:cNvSpPr/>
          <p:nvPr/>
        </p:nvSpPr>
        <p:spPr>
          <a:xfrm>
            <a:off x="762000" y="685800"/>
            <a:ext cx="7620000" cy="5105400"/>
          </a:xfrm>
          <a:prstGeom prst="rect">
            <a:avLst/>
          </a:prstGeom>
        </p:spPr>
        <p:txBody>
          <a:bodyPr>
            <a:prstTxWarp prst="textPlain"/>
          </a:bodyPr>
          <a:lstStyle/>
          <a:p>
            <a:pPr lvl="0" algn="l"/>
            <a:r>
              <a:rPr b="0" i="1">
                <a:ln cap="flat" cmpd="sng" w="9525">
                  <a:solidFill>
                    <a:srgbClr val="FFFF00"/>
                  </a:solidFill>
                  <a:prstDash val="solid"/>
                  <a:miter lim="800000"/>
                  <a:headEnd len="sm" w="sm" type="none"/>
                  <a:tailEnd len="sm" w="sm" type="none"/>
                </a:ln>
                <a:solidFill>
                  <a:srgbClr val="FF0000"/>
                </a:solidFill>
                <a:latin typeface="Impact"/>
              </a:rPr>
              <a:t>Open  arraylistaddone.java arraylistaddtwo.java </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45"/>
          <p:cNvSpPr txBox="1"/>
          <p:nvPr/>
        </p:nvSpPr>
        <p:spPr>
          <a:xfrm>
            <a:off x="609600" y="1524000"/>
            <a:ext cx="7162800" cy="501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ArrayList&lt;Integer&gt; ray;</a:t>
            </a:r>
            <a:endParaRPr/>
          </a:p>
          <a:p>
            <a:pPr indent="0" lvl="0" marL="0" marR="0" rtl="0" algn="l">
              <a:lnSpc>
                <a:spcPct val="1000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ray = new ArrayList&lt;Integer&gt;();</a:t>
            </a:r>
            <a:br>
              <a:rPr b="1" i="0" lang="en-US" sz="3200" u="none">
                <a:solidFill>
                  <a:schemeClr val="dk1"/>
                </a:solidFill>
                <a:latin typeface="Tahoma"/>
                <a:ea typeface="Tahoma"/>
                <a:cs typeface="Tahoma"/>
                <a:sym typeface="Tahoma"/>
              </a:rPr>
            </a:br>
            <a:br>
              <a:rPr b="1" i="0" lang="en-US" sz="3200" u="none">
                <a:solidFill>
                  <a:schemeClr val="dk1"/>
                </a:solidFill>
                <a:latin typeface="Tahoma"/>
                <a:ea typeface="Tahoma"/>
                <a:cs typeface="Tahoma"/>
                <a:sym typeface="Tahoma"/>
              </a:rPr>
            </a:br>
            <a:r>
              <a:rPr b="1" i="0" lang="en-US" sz="3200" u="none">
                <a:solidFill>
                  <a:schemeClr val="dk1"/>
                </a:solidFill>
                <a:latin typeface="Tahoma"/>
                <a:ea typeface="Tahoma"/>
                <a:cs typeface="Tahoma"/>
                <a:sym typeface="Tahoma"/>
              </a:rPr>
              <a:t>ray.add(23);</a:t>
            </a:r>
            <a:endParaRPr/>
          </a:p>
          <a:p>
            <a:pPr indent="0" lvl="0" marL="0" marR="0" rtl="0" algn="l">
              <a:lnSpc>
                <a:spcPct val="1000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ray.add(11);</a:t>
            </a:r>
            <a:endParaRPr/>
          </a:p>
          <a:p>
            <a:pPr indent="0" lvl="0" marL="0" marR="0" rtl="0" algn="l">
              <a:lnSpc>
                <a:spcPct val="100000"/>
              </a:lnSpc>
              <a:spcBef>
                <a:spcPts val="0"/>
              </a:spcBef>
              <a:spcAft>
                <a:spcPts val="0"/>
              </a:spcAft>
              <a:buClr>
                <a:srgbClr val="FF0000"/>
              </a:buClr>
              <a:buSzPts val="3200"/>
              <a:buFont typeface="Tahoma"/>
              <a:buNone/>
            </a:pPr>
            <a:r>
              <a:rPr b="1" i="0" lang="en-US" sz="3200" u="none">
                <a:solidFill>
                  <a:srgbClr val="FF0000"/>
                </a:solidFill>
                <a:latin typeface="Tahoma"/>
                <a:ea typeface="Tahoma"/>
                <a:cs typeface="Tahoma"/>
                <a:sym typeface="Tahoma"/>
              </a:rPr>
              <a:t>ray.set(0,66)</a:t>
            </a:r>
            <a:r>
              <a:rPr b="1" i="0" lang="en-US" sz="3200" u="none">
                <a:solidFill>
                  <a:schemeClr val="dk1"/>
                </a:solidFill>
                <a:latin typeface="Tahoma"/>
                <a:ea typeface="Tahoma"/>
                <a:cs typeface="Tahoma"/>
                <a:sym typeface="Tahoma"/>
              </a:rPr>
              <a:t>;</a:t>
            </a:r>
            <a:endParaRPr/>
          </a:p>
          <a:p>
            <a:pPr indent="0" lvl="0" marL="0" marR="0" rtl="0" algn="l">
              <a:lnSpc>
                <a:spcPct val="1000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ray.add(53);</a:t>
            </a:r>
            <a:endParaRPr/>
          </a:p>
          <a:p>
            <a:pPr indent="0" lvl="0" marL="0" marR="0" rtl="0" algn="l">
              <a:lnSpc>
                <a:spcPct val="100000"/>
              </a:lnSpc>
              <a:spcBef>
                <a:spcPts val="0"/>
              </a:spcBef>
              <a:spcAft>
                <a:spcPts val="0"/>
              </a:spcAft>
              <a:buClr>
                <a:srgbClr val="FF0000"/>
              </a:buClr>
              <a:buSzPts val="3200"/>
              <a:buFont typeface="Tahoma"/>
              <a:buNone/>
            </a:pPr>
            <a:r>
              <a:rPr b="1" i="0" lang="en-US" sz="3200" u="none">
                <a:solidFill>
                  <a:srgbClr val="FF0000"/>
                </a:solidFill>
                <a:latin typeface="Tahoma"/>
                <a:ea typeface="Tahoma"/>
                <a:cs typeface="Tahoma"/>
                <a:sym typeface="Tahoma"/>
              </a:rPr>
              <a:t>ray.set(1,93);</a:t>
            </a:r>
            <a:endParaRPr/>
          </a:p>
          <a:p>
            <a:pPr indent="0" lvl="0" marL="0" marR="0" rtl="0" algn="l">
              <a:lnSpc>
                <a:spcPct val="1000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ray.add(22);</a:t>
            </a:r>
            <a:endParaRPr/>
          </a:p>
          <a:p>
            <a:pPr indent="0" lvl="0" marL="0" marR="0" rtl="0" algn="l">
              <a:lnSpc>
                <a:spcPct val="1000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out.println(ray);</a:t>
            </a:r>
            <a:endParaRPr/>
          </a:p>
        </p:txBody>
      </p:sp>
      <p:sp>
        <p:nvSpPr>
          <p:cNvPr id="355" name="Google Shape;355;p45"/>
          <p:cNvSpPr txBox="1"/>
          <p:nvPr/>
        </p:nvSpPr>
        <p:spPr>
          <a:xfrm>
            <a:off x="4724400" y="2773362"/>
            <a:ext cx="4267200" cy="3756025"/>
          </a:xfrm>
          <a:prstGeom prst="rect">
            <a:avLst/>
          </a:prstGeom>
          <a:noFill/>
          <a:ln cap="flat" cmpd="sng" w="12700">
            <a:solidFill>
              <a:srgbClr val="9933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800"/>
              <a:buFont typeface="Tahoma"/>
              <a:buNone/>
            </a:pPr>
            <a:r>
              <a:rPr b="1" i="0" lang="en-US" sz="2800" u="none">
                <a:solidFill>
                  <a:schemeClr val="dk1"/>
                </a:solidFill>
                <a:latin typeface="Tahoma"/>
                <a:ea typeface="Tahoma"/>
                <a:cs typeface="Tahoma"/>
                <a:sym typeface="Tahoma"/>
              </a:rPr>
              <a:t>[23]</a:t>
            </a:r>
            <a:endParaRPr/>
          </a:p>
          <a:p>
            <a:pPr indent="0" lvl="0" marL="0" marR="0" rtl="0" algn="l">
              <a:lnSpc>
                <a:spcPct val="100000"/>
              </a:lnSpc>
              <a:spcBef>
                <a:spcPts val="1400"/>
              </a:spcBef>
              <a:spcAft>
                <a:spcPts val="0"/>
              </a:spcAft>
              <a:buClr>
                <a:schemeClr val="dk1"/>
              </a:buClr>
              <a:buSzPts val="2800"/>
              <a:buFont typeface="Tahoma"/>
              <a:buNone/>
            </a:pPr>
            <a:r>
              <a:rPr b="1" i="0" lang="en-US" sz="2800" u="none">
                <a:solidFill>
                  <a:schemeClr val="dk1"/>
                </a:solidFill>
                <a:latin typeface="Tahoma"/>
                <a:ea typeface="Tahoma"/>
                <a:cs typeface="Tahoma"/>
                <a:sym typeface="Tahoma"/>
              </a:rPr>
              <a:t>[23,11]</a:t>
            </a:r>
            <a:endParaRPr/>
          </a:p>
          <a:p>
            <a:pPr indent="0" lvl="0" marL="0" marR="0" rtl="0" algn="l">
              <a:lnSpc>
                <a:spcPct val="100000"/>
              </a:lnSpc>
              <a:spcBef>
                <a:spcPts val="1400"/>
              </a:spcBef>
              <a:spcAft>
                <a:spcPts val="0"/>
              </a:spcAft>
              <a:buClr>
                <a:schemeClr val="dk1"/>
              </a:buClr>
              <a:buSzPts val="2800"/>
              <a:buFont typeface="Tahoma"/>
              <a:buNone/>
            </a:pPr>
            <a:r>
              <a:rPr b="1" i="0" lang="en-US" sz="2800" u="none">
                <a:solidFill>
                  <a:schemeClr val="dk1"/>
                </a:solidFill>
                <a:latin typeface="Tahoma"/>
                <a:ea typeface="Tahoma"/>
                <a:cs typeface="Tahoma"/>
                <a:sym typeface="Tahoma"/>
              </a:rPr>
              <a:t>[</a:t>
            </a:r>
            <a:r>
              <a:rPr b="1" i="0" lang="en-US" sz="2800" u="none">
                <a:solidFill>
                  <a:srgbClr val="FF0000"/>
                </a:solidFill>
                <a:latin typeface="Tahoma"/>
                <a:ea typeface="Tahoma"/>
                <a:cs typeface="Tahoma"/>
                <a:sym typeface="Tahoma"/>
              </a:rPr>
              <a:t>66</a:t>
            </a:r>
            <a:r>
              <a:rPr b="1" i="0" lang="en-US" sz="2800" u="none">
                <a:solidFill>
                  <a:schemeClr val="dk1"/>
                </a:solidFill>
                <a:latin typeface="Tahoma"/>
                <a:ea typeface="Tahoma"/>
                <a:cs typeface="Tahoma"/>
                <a:sym typeface="Tahoma"/>
              </a:rPr>
              <a:t>,11]</a:t>
            </a:r>
            <a:endParaRPr/>
          </a:p>
          <a:p>
            <a:pPr indent="0" lvl="0" marL="0" marR="0" rtl="0" algn="l">
              <a:lnSpc>
                <a:spcPct val="100000"/>
              </a:lnSpc>
              <a:spcBef>
                <a:spcPts val="1400"/>
              </a:spcBef>
              <a:spcAft>
                <a:spcPts val="0"/>
              </a:spcAft>
              <a:buClr>
                <a:schemeClr val="dk1"/>
              </a:buClr>
              <a:buSzPts val="2800"/>
              <a:buFont typeface="Tahoma"/>
              <a:buNone/>
            </a:pPr>
            <a:r>
              <a:rPr b="1" i="0" lang="en-US" sz="2800" u="none">
                <a:solidFill>
                  <a:schemeClr val="dk1"/>
                </a:solidFill>
                <a:latin typeface="Tahoma"/>
                <a:ea typeface="Tahoma"/>
                <a:cs typeface="Tahoma"/>
                <a:sym typeface="Tahoma"/>
              </a:rPr>
              <a:t>[66,11,53]</a:t>
            </a:r>
            <a:endParaRPr/>
          </a:p>
          <a:p>
            <a:pPr indent="0" lvl="0" marL="0" marR="0" rtl="0" algn="l">
              <a:lnSpc>
                <a:spcPct val="100000"/>
              </a:lnSpc>
              <a:spcBef>
                <a:spcPts val="1400"/>
              </a:spcBef>
              <a:spcAft>
                <a:spcPts val="0"/>
              </a:spcAft>
              <a:buClr>
                <a:schemeClr val="dk1"/>
              </a:buClr>
              <a:buSzPts val="2800"/>
              <a:buFont typeface="Tahoma"/>
              <a:buNone/>
            </a:pPr>
            <a:r>
              <a:rPr b="1" i="0" lang="en-US" sz="2800" u="none">
                <a:solidFill>
                  <a:schemeClr val="dk1"/>
                </a:solidFill>
                <a:latin typeface="Tahoma"/>
                <a:ea typeface="Tahoma"/>
                <a:cs typeface="Tahoma"/>
                <a:sym typeface="Tahoma"/>
              </a:rPr>
              <a:t>[66,</a:t>
            </a:r>
            <a:r>
              <a:rPr b="1" i="0" lang="en-US" sz="2800" u="none">
                <a:solidFill>
                  <a:srgbClr val="FF0000"/>
                </a:solidFill>
                <a:latin typeface="Tahoma"/>
                <a:ea typeface="Tahoma"/>
                <a:cs typeface="Tahoma"/>
                <a:sym typeface="Tahoma"/>
              </a:rPr>
              <a:t>93</a:t>
            </a:r>
            <a:r>
              <a:rPr b="1" i="0" lang="en-US" sz="2800" u="none">
                <a:solidFill>
                  <a:schemeClr val="dk1"/>
                </a:solidFill>
                <a:latin typeface="Tahoma"/>
                <a:ea typeface="Tahoma"/>
                <a:cs typeface="Tahoma"/>
                <a:sym typeface="Tahoma"/>
              </a:rPr>
              <a:t>,53]</a:t>
            </a:r>
            <a:endParaRPr/>
          </a:p>
          <a:p>
            <a:pPr indent="0" lvl="0" marL="0" marR="0" rtl="0" algn="l">
              <a:lnSpc>
                <a:spcPct val="100000"/>
              </a:lnSpc>
              <a:spcBef>
                <a:spcPts val="1400"/>
              </a:spcBef>
              <a:spcAft>
                <a:spcPts val="0"/>
              </a:spcAft>
              <a:buClr>
                <a:schemeClr val="dk1"/>
              </a:buClr>
              <a:buSzPts val="2800"/>
              <a:buFont typeface="Tahoma"/>
              <a:buNone/>
            </a:pPr>
            <a:r>
              <a:rPr b="1" i="0" lang="en-US" sz="2800" u="none">
                <a:solidFill>
                  <a:schemeClr val="dk1"/>
                </a:solidFill>
                <a:latin typeface="Tahoma"/>
                <a:ea typeface="Tahoma"/>
                <a:cs typeface="Tahoma"/>
                <a:sym typeface="Tahoma"/>
              </a:rPr>
              <a:t>[66,93,53,22]</a:t>
            </a:r>
            <a:endParaRPr/>
          </a:p>
        </p:txBody>
      </p:sp>
      <p:sp>
        <p:nvSpPr>
          <p:cNvPr id="356" name="Google Shape;356;p45"/>
          <p:cNvSpPr/>
          <p:nvPr/>
        </p:nvSpPr>
        <p:spPr>
          <a:xfrm>
            <a:off x="1066800" y="381000"/>
            <a:ext cx="6400800" cy="685800"/>
          </a:xfrm>
          <a:prstGeom prst="rect">
            <a:avLst/>
          </a:prstGeom>
        </p:spPr>
        <p:txBody>
          <a:bodyPr>
            <a:prstTxWarp prst="textPlain"/>
          </a:bodyPr>
          <a:lstStyle/>
          <a:p>
            <a:pPr lvl="0" algn="l"/>
            <a:r>
              <a:rPr b="0" i="1">
                <a:ln cap="flat" cmpd="sng" w="25400">
                  <a:solidFill>
                    <a:srgbClr val="FFFF00"/>
                  </a:solidFill>
                  <a:prstDash val="solid"/>
                  <a:miter lim="800000"/>
                  <a:headEnd len="sm" w="sm" type="none"/>
                  <a:tailEnd len="sm" w="sm" type="none"/>
                </a:ln>
                <a:solidFill>
                  <a:srgbClr val="0000FF"/>
                </a:solidFill>
                <a:latin typeface="Impact"/>
              </a:rPr>
              <a:t>set() </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46"/>
          <p:cNvSpPr txBox="1"/>
          <p:nvPr/>
        </p:nvSpPr>
        <p:spPr>
          <a:xfrm>
            <a:off x="381000" y="1828800"/>
            <a:ext cx="8610600" cy="2616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22228B"/>
              </a:buClr>
              <a:buSzPts val="2400"/>
              <a:buFont typeface="Tahoma"/>
              <a:buNone/>
            </a:pPr>
            <a:r>
              <a:rPr b="1" i="0" lang="en-US" sz="2400" u="none">
                <a:solidFill>
                  <a:srgbClr val="22228B"/>
                </a:solidFill>
                <a:latin typeface="Tahoma"/>
                <a:ea typeface="Tahoma"/>
                <a:cs typeface="Tahoma"/>
                <a:sym typeface="Tahoma"/>
              </a:rPr>
              <a:t>ArrayList&lt;Integer&gt; ray = new ArrayList&lt;Integer&gt;();</a:t>
            </a:r>
            <a:br>
              <a:rPr b="1" i="0" lang="en-US" sz="2800" u="none">
                <a:solidFill>
                  <a:srgbClr val="22228B"/>
                </a:solidFill>
                <a:latin typeface="Tahoma"/>
                <a:ea typeface="Tahoma"/>
                <a:cs typeface="Tahoma"/>
                <a:sym typeface="Tahoma"/>
              </a:rPr>
            </a:br>
            <a:br>
              <a:rPr b="1" i="0" lang="en-US" sz="2800" u="none">
                <a:solidFill>
                  <a:srgbClr val="22228B"/>
                </a:solidFill>
                <a:latin typeface="Tahoma"/>
                <a:ea typeface="Tahoma"/>
                <a:cs typeface="Tahoma"/>
                <a:sym typeface="Tahoma"/>
              </a:rPr>
            </a:br>
            <a:r>
              <a:rPr b="1" i="0" lang="en-US" sz="2800" u="none">
                <a:solidFill>
                  <a:srgbClr val="22228B"/>
                </a:solidFill>
                <a:latin typeface="Tahoma"/>
                <a:ea typeface="Tahoma"/>
                <a:cs typeface="Tahoma"/>
                <a:sym typeface="Tahoma"/>
              </a:rPr>
              <a:t>ray.add(23);</a:t>
            </a:r>
            <a:endParaRPr/>
          </a:p>
          <a:p>
            <a:pPr indent="0" lvl="0" marL="0" marR="0" rtl="0" algn="l">
              <a:lnSpc>
                <a:spcPct val="100000"/>
              </a:lnSpc>
              <a:spcBef>
                <a:spcPts val="0"/>
              </a:spcBef>
              <a:spcAft>
                <a:spcPts val="0"/>
              </a:spcAft>
              <a:buClr>
                <a:srgbClr val="22228B"/>
              </a:buClr>
              <a:buSzPts val="2800"/>
              <a:buFont typeface="Tahoma"/>
              <a:buNone/>
            </a:pPr>
            <a:r>
              <a:rPr b="1" i="0" lang="en-US" sz="2800" u="none">
                <a:solidFill>
                  <a:srgbClr val="22228B"/>
                </a:solidFill>
                <a:latin typeface="Tahoma"/>
                <a:ea typeface="Tahoma"/>
                <a:cs typeface="Tahoma"/>
                <a:sym typeface="Tahoma"/>
              </a:rPr>
              <a:t>ray.add(11);</a:t>
            </a:r>
            <a:endParaRPr/>
          </a:p>
          <a:p>
            <a:pPr indent="0" lvl="0" marL="0" marR="0" rtl="0" algn="l">
              <a:lnSpc>
                <a:spcPct val="100000"/>
              </a:lnSpc>
              <a:spcBef>
                <a:spcPts val="0"/>
              </a:spcBef>
              <a:spcAft>
                <a:spcPts val="0"/>
              </a:spcAft>
              <a:buClr>
                <a:srgbClr val="22228B"/>
              </a:buClr>
              <a:buSzPts val="2800"/>
              <a:buFont typeface="Tahoma"/>
              <a:buNone/>
            </a:pPr>
            <a:r>
              <a:rPr b="1" i="0" lang="en-US" sz="2800" u="none">
                <a:solidFill>
                  <a:srgbClr val="22228B"/>
                </a:solidFill>
                <a:latin typeface="Tahoma"/>
                <a:ea typeface="Tahoma"/>
                <a:cs typeface="Tahoma"/>
                <a:sym typeface="Tahoma"/>
              </a:rPr>
              <a:t>ray.set(0,66);</a:t>
            </a:r>
            <a:endParaRPr/>
          </a:p>
          <a:p>
            <a:pPr indent="0" lvl="0" marL="0" marR="0" rtl="0" algn="l">
              <a:lnSpc>
                <a:spcPct val="100000"/>
              </a:lnSpc>
              <a:spcBef>
                <a:spcPts val="0"/>
              </a:spcBef>
              <a:spcAft>
                <a:spcPts val="0"/>
              </a:spcAft>
              <a:buClr>
                <a:srgbClr val="22228B"/>
              </a:buClr>
              <a:buSzPts val="2800"/>
              <a:buFont typeface="Tahoma"/>
              <a:buNone/>
            </a:pPr>
            <a:r>
              <a:rPr b="1" i="0" lang="en-US" sz="2800" u="none">
                <a:solidFill>
                  <a:srgbClr val="22228B"/>
                </a:solidFill>
                <a:latin typeface="Tahoma"/>
                <a:ea typeface="Tahoma"/>
                <a:cs typeface="Tahoma"/>
                <a:sym typeface="Tahoma"/>
              </a:rPr>
              <a:t>ray.set(1,93);</a:t>
            </a:r>
            <a:endParaRPr/>
          </a:p>
        </p:txBody>
      </p:sp>
      <p:sp>
        <p:nvSpPr>
          <p:cNvPr id="362" name="Google Shape;362;p46"/>
          <p:cNvSpPr/>
          <p:nvPr/>
        </p:nvSpPr>
        <p:spPr>
          <a:xfrm>
            <a:off x="1066800" y="381000"/>
            <a:ext cx="6400800" cy="685800"/>
          </a:xfrm>
          <a:prstGeom prst="rect">
            <a:avLst/>
          </a:prstGeom>
        </p:spPr>
        <p:txBody>
          <a:bodyPr>
            <a:prstTxWarp prst="textPlain"/>
          </a:bodyPr>
          <a:lstStyle/>
          <a:p>
            <a:pPr lvl="0" algn="l"/>
            <a:r>
              <a:rPr b="0" i="1">
                <a:ln cap="flat" cmpd="sng" w="25400">
                  <a:solidFill>
                    <a:srgbClr val="FFFF00"/>
                  </a:solidFill>
                  <a:prstDash val="solid"/>
                  <a:miter lim="800000"/>
                  <a:headEnd len="sm" w="sm" type="none"/>
                  <a:tailEnd len="sm" w="sm" type="none"/>
                </a:ln>
                <a:solidFill>
                  <a:srgbClr val="0000FF"/>
                </a:solidFill>
                <a:latin typeface="Impact"/>
              </a:rPr>
              <a:t>set() </a:t>
            </a:r>
          </a:p>
        </p:txBody>
      </p:sp>
      <p:sp>
        <p:nvSpPr>
          <p:cNvPr id="363" name="Google Shape;363;p46"/>
          <p:cNvSpPr txBox="1"/>
          <p:nvPr/>
        </p:nvSpPr>
        <p:spPr>
          <a:xfrm>
            <a:off x="4267200" y="3124200"/>
            <a:ext cx="4572000" cy="1816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664D"/>
              </a:buClr>
              <a:buSzPts val="2800"/>
              <a:buFont typeface="Tahoma"/>
              <a:buNone/>
            </a:pPr>
            <a:r>
              <a:rPr b="1" i="0" lang="en-US" sz="2800" u="none">
                <a:solidFill>
                  <a:srgbClr val="00664D"/>
                </a:solidFill>
                <a:latin typeface="Tahoma"/>
                <a:ea typeface="Tahoma"/>
                <a:cs typeface="Tahoma"/>
                <a:sym typeface="Tahoma"/>
              </a:rPr>
              <a:t>int[] ray = new int[3];</a:t>
            </a:r>
            <a:br>
              <a:rPr b="1" i="0" lang="en-US" sz="2800" u="none">
                <a:solidFill>
                  <a:srgbClr val="00664D"/>
                </a:solidFill>
                <a:latin typeface="Tahoma"/>
                <a:ea typeface="Tahoma"/>
                <a:cs typeface="Tahoma"/>
                <a:sym typeface="Tahoma"/>
              </a:rPr>
            </a:br>
            <a:br>
              <a:rPr b="1" i="0" lang="en-US" sz="2800" u="none">
                <a:solidFill>
                  <a:srgbClr val="00664D"/>
                </a:solidFill>
                <a:latin typeface="Tahoma"/>
                <a:ea typeface="Tahoma"/>
                <a:cs typeface="Tahoma"/>
                <a:sym typeface="Tahoma"/>
              </a:rPr>
            </a:br>
            <a:r>
              <a:rPr b="1" i="0" lang="en-US" sz="2800" u="none">
                <a:solidFill>
                  <a:srgbClr val="00664D"/>
                </a:solidFill>
                <a:latin typeface="Tahoma"/>
                <a:ea typeface="Tahoma"/>
                <a:cs typeface="Tahoma"/>
                <a:sym typeface="Tahoma"/>
              </a:rPr>
              <a:t>ray[0] = 66;</a:t>
            </a:r>
            <a:endParaRPr/>
          </a:p>
          <a:p>
            <a:pPr indent="0" lvl="0" marL="0" marR="0" rtl="0" algn="l">
              <a:lnSpc>
                <a:spcPct val="100000"/>
              </a:lnSpc>
              <a:spcBef>
                <a:spcPts val="0"/>
              </a:spcBef>
              <a:spcAft>
                <a:spcPts val="0"/>
              </a:spcAft>
              <a:buClr>
                <a:srgbClr val="00664D"/>
              </a:buClr>
              <a:buSzPts val="2800"/>
              <a:buFont typeface="Tahoma"/>
              <a:buNone/>
            </a:pPr>
            <a:r>
              <a:rPr b="1" i="0" lang="en-US" sz="2800" u="none">
                <a:solidFill>
                  <a:srgbClr val="00664D"/>
                </a:solidFill>
                <a:latin typeface="Tahoma"/>
                <a:ea typeface="Tahoma"/>
                <a:cs typeface="Tahoma"/>
                <a:sym typeface="Tahoma"/>
              </a:rPr>
              <a:t>ray[1] = 93;</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47"/>
          <p:cNvSpPr txBox="1"/>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dk1"/>
              </a:buClr>
              <a:buSzPts val="800"/>
              <a:buFont typeface="Tahoma"/>
              <a:buNone/>
            </a:pPr>
            <a:r>
              <a:t/>
            </a:r>
            <a:endParaRPr b="1" i="0" sz="800" u="non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dk1"/>
              </a:buClr>
              <a:buSzPts val="800"/>
              <a:buFont typeface="Tahoma"/>
              <a:buNone/>
            </a:pPr>
            <a:r>
              <a:t/>
            </a:r>
            <a:endParaRPr b="0" i="0" sz="800" u="none">
              <a:solidFill>
                <a:schemeClr val="dk1"/>
              </a:solidFill>
              <a:latin typeface="Tahoma"/>
              <a:ea typeface="Tahoma"/>
              <a:cs typeface="Tahoma"/>
              <a:sym typeface="Tahoma"/>
            </a:endParaRPr>
          </a:p>
          <a:p>
            <a:pPr indent="0" lvl="0" marL="0" marR="0" rtl="0" algn="ctr">
              <a:lnSpc>
                <a:spcPct val="100000"/>
              </a:lnSpc>
              <a:spcBef>
                <a:spcPts val="0"/>
              </a:spcBef>
              <a:spcAft>
                <a:spcPts val="0"/>
              </a:spcAft>
              <a:buClr>
                <a:schemeClr val="dk1"/>
              </a:buClr>
              <a:buSzPts val="800"/>
              <a:buFont typeface="Tahoma"/>
              <a:buNone/>
            </a:pPr>
            <a:r>
              <a:t/>
            </a:r>
            <a:endParaRPr b="1" i="0" sz="800" u="none">
              <a:solidFill>
                <a:schemeClr val="dk1"/>
              </a:solidFill>
              <a:latin typeface="Tahoma"/>
              <a:ea typeface="Tahoma"/>
              <a:cs typeface="Tahoma"/>
              <a:sym typeface="Tahoma"/>
            </a:endParaRPr>
          </a:p>
          <a:p>
            <a:pPr indent="0" lvl="0" marL="0" marR="0" rtl="0" algn="ctr">
              <a:lnSpc>
                <a:spcPct val="100000"/>
              </a:lnSpc>
              <a:spcBef>
                <a:spcPts val="0"/>
              </a:spcBef>
              <a:spcAft>
                <a:spcPts val="0"/>
              </a:spcAft>
              <a:buClr>
                <a:schemeClr val="dk1"/>
              </a:buClr>
              <a:buSzPts val="800"/>
              <a:buFont typeface="Tahoma"/>
              <a:buNone/>
            </a:pPr>
            <a:r>
              <a:rPr b="1" i="0" lang="en-US" sz="800" u="none">
                <a:solidFill>
                  <a:schemeClr val="dk1"/>
                </a:solidFill>
                <a:latin typeface="Tahoma"/>
                <a:ea typeface="Tahoma"/>
                <a:cs typeface="Tahoma"/>
                <a:sym typeface="Tahoma"/>
              </a:rPr>
              <a:t>© A+ Computer Science  -  www.apluscompsci.com</a:t>
            </a:r>
            <a:endParaRPr/>
          </a:p>
        </p:txBody>
      </p:sp>
      <p:graphicFrame>
        <p:nvGraphicFramePr>
          <p:cNvPr id="369" name="Google Shape;369;p47"/>
          <p:cNvGraphicFramePr/>
          <p:nvPr/>
        </p:nvGraphicFramePr>
        <p:xfrm>
          <a:off x="609600" y="533400"/>
          <a:ext cx="3000000" cy="3000000"/>
        </p:xfrm>
        <a:graphic>
          <a:graphicData uri="http://schemas.openxmlformats.org/drawingml/2006/table">
            <a:tbl>
              <a:tblPr>
                <a:noFill/>
                <a:tableStyleId>{59AABEB0-DCCA-4348-AA4F-B607CDC878BC}</a:tableStyleId>
              </a:tblPr>
              <a:tblGrid>
                <a:gridCol w="2720975"/>
                <a:gridCol w="5356225"/>
              </a:tblGrid>
              <a:tr h="1152525">
                <a:tc gridSpan="2">
                  <a:txBody>
                    <a:bodyPr/>
                    <a:lstStyle/>
                    <a:p>
                      <a:pPr indent="0" lvl="0" marL="0" marR="0" rtl="0" algn="ctr">
                        <a:lnSpc>
                          <a:spcPct val="100000"/>
                        </a:lnSpc>
                        <a:spcBef>
                          <a:spcPts val="0"/>
                        </a:spcBef>
                        <a:spcAft>
                          <a:spcPts val="0"/>
                        </a:spcAft>
                        <a:buClr>
                          <a:srgbClr val="FF0000"/>
                        </a:buClr>
                        <a:buSzPts val="3600"/>
                        <a:buFont typeface="Tahoma"/>
                        <a:buNone/>
                      </a:pPr>
                      <a:r>
                        <a:rPr b="1" i="0" lang="en-US" sz="3600" u="none" cap="none" strike="noStrike">
                          <a:solidFill>
                            <a:srgbClr val="FF0000"/>
                          </a:solidFill>
                          <a:latin typeface="Tahoma"/>
                          <a:ea typeface="Tahoma"/>
                          <a:cs typeface="Tahoma"/>
                          <a:sym typeface="Tahoma"/>
                        </a:rPr>
                        <a:t>ArrayList</a:t>
                      </a:r>
                      <a:endParaRPr/>
                    </a:p>
                    <a:p>
                      <a:pPr indent="0" lvl="0" marL="0" marR="0" rtl="0" algn="ctr">
                        <a:lnSpc>
                          <a:spcPct val="100000"/>
                        </a:lnSpc>
                        <a:spcBef>
                          <a:spcPts val="560"/>
                        </a:spcBef>
                        <a:spcAft>
                          <a:spcPts val="0"/>
                        </a:spcAft>
                        <a:buClr>
                          <a:srgbClr val="006600"/>
                        </a:buClr>
                        <a:buSzPts val="2800"/>
                        <a:buFont typeface="Tahoma"/>
                        <a:buNone/>
                      </a:pPr>
                      <a:r>
                        <a:rPr b="1" i="0" lang="en-US" sz="2800" u="none" cap="none" strike="noStrike">
                          <a:solidFill>
                            <a:srgbClr val="006600"/>
                          </a:solidFill>
                          <a:latin typeface="Tahoma"/>
                          <a:ea typeface="Tahoma"/>
                          <a:cs typeface="Tahoma"/>
                          <a:sym typeface="Tahoma"/>
                        </a:rPr>
                        <a:t>frequently used methods</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CC"/>
                    </a:solidFill>
                  </a:tcPr>
                </a:tc>
                <a:tc hMerge="1"/>
              </a:tr>
              <a:tr h="684200">
                <a:tc>
                  <a:txBody>
                    <a:bodyPr/>
                    <a:lstStyle/>
                    <a:p>
                      <a:pPr indent="0" lvl="0" marL="0" marR="0" rtl="0" algn="ctr">
                        <a:lnSpc>
                          <a:spcPct val="100000"/>
                        </a:lnSpc>
                        <a:spcBef>
                          <a:spcPts val="0"/>
                        </a:spcBef>
                        <a:spcAft>
                          <a:spcPts val="0"/>
                        </a:spcAft>
                        <a:buClr>
                          <a:srgbClr val="330099"/>
                        </a:buClr>
                        <a:buSzPts val="2400"/>
                        <a:buFont typeface="Tahoma"/>
                        <a:buNone/>
                      </a:pPr>
                      <a:r>
                        <a:rPr b="1" i="0" lang="en-US" sz="2400" u="none" cap="none" strike="noStrike">
                          <a:solidFill>
                            <a:srgbClr val="330099"/>
                          </a:solidFill>
                          <a:latin typeface="Tahoma"/>
                          <a:ea typeface="Tahoma"/>
                          <a:cs typeface="Tahoma"/>
                          <a:sym typeface="Tahoma"/>
                        </a:rPr>
                        <a:t>Name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1F4FF">
                        <a:alpha val="49803"/>
                      </a:srgbClr>
                    </a:solidFill>
                  </a:tcPr>
                </a:tc>
                <a:tc>
                  <a:txBody>
                    <a:bodyPr/>
                    <a:lstStyle/>
                    <a:p>
                      <a:pPr indent="0" lvl="0" marL="0" marR="0" rtl="0" algn="ctr">
                        <a:lnSpc>
                          <a:spcPct val="100000"/>
                        </a:lnSpc>
                        <a:spcBef>
                          <a:spcPts val="0"/>
                        </a:spcBef>
                        <a:spcAft>
                          <a:spcPts val="0"/>
                        </a:spcAft>
                        <a:buClr>
                          <a:srgbClr val="330099"/>
                        </a:buClr>
                        <a:buSzPts val="2400"/>
                        <a:buFont typeface="Tahoma"/>
                        <a:buNone/>
                      </a:pPr>
                      <a:r>
                        <a:rPr b="1" i="0" lang="en-US" sz="2400" u="none" cap="none" strike="noStrike">
                          <a:solidFill>
                            <a:srgbClr val="330099"/>
                          </a:solidFill>
                          <a:latin typeface="Tahoma"/>
                          <a:ea typeface="Tahoma"/>
                          <a:cs typeface="Tahoma"/>
                          <a:sym typeface="Tahoma"/>
                        </a:rPr>
                        <a:t>Use</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1F4FF">
                        <a:alpha val="49803"/>
                      </a:srgbClr>
                    </a:solidFill>
                  </a:tcPr>
                </a:tc>
              </a:tr>
              <a:tr h="1273175">
                <a:tc>
                  <a:txBody>
                    <a:bodyPr/>
                    <a:lstStyle/>
                    <a:p>
                      <a:pPr indent="0" lvl="0" marL="0" marR="0" rtl="0" algn="ctr">
                        <a:lnSpc>
                          <a:spcPct val="100000"/>
                        </a:lnSpc>
                        <a:spcBef>
                          <a:spcPts val="0"/>
                        </a:spcBef>
                        <a:spcAft>
                          <a:spcPts val="0"/>
                        </a:spcAft>
                        <a:buClr>
                          <a:schemeClr val="accent2"/>
                        </a:buClr>
                        <a:buSzPts val="1400"/>
                        <a:buFont typeface="Tahoma"/>
                        <a:buNone/>
                      </a:pPr>
                      <a:r>
                        <a:rPr b="1" i="0" lang="en-US" sz="1400" u="none" cap="none" strike="noStrike">
                          <a:solidFill>
                            <a:schemeClr val="accent2"/>
                          </a:solidFill>
                          <a:latin typeface="Tahoma"/>
                          <a:ea typeface="Tahoma"/>
                          <a:cs typeface="Tahoma"/>
                          <a:sym typeface="Tahoma"/>
                        </a:rPr>
                        <a:t>E</a:t>
                      </a:r>
                      <a:r>
                        <a:rPr b="1" i="0" lang="en-US" sz="2000" u="none" cap="none" strike="noStrike">
                          <a:solidFill>
                            <a:schemeClr val="accent2"/>
                          </a:solidFill>
                          <a:latin typeface="Tahoma"/>
                          <a:ea typeface="Tahoma"/>
                          <a:cs typeface="Tahoma"/>
                          <a:sym typeface="Tahoma"/>
                        </a:rPr>
                        <a:t>  get(spot)</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2000"/>
                        <a:buFont typeface="Tahoma"/>
                        <a:buNone/>
                      </a:pPr>
                      <a:r>
                        <a:rPr b="1" i="0" lang="en-US" sz="2000" u="none" cap="none" strike="noStrike">
                          <a:solidFill>
                            <a:schemeClr val="accent2"/>
                          </a:solidFill>
                          <a:latin typeface="Tahoma"/>
                          <a:ea typeface="Tahoma"/>
                          <a:cs typeface="Tahoma"/>
                          <a:sym typeface="Tahoma"/>
                        </a:rPr>
                        <a:t>returns the item at spot   </a:t>
                      </a:r>
                      <a:endParaRPr/>
                    </a:p>
                    <a:p>
                      <a:pPr indent="0" lvl="0" marL="0" marR="0" rtl="0" algn="l">
                        <a:lnSpc>
                          <a:spcPct val="100000"/>
                        </a:lnSpc>
                        <a:spcBef>
                          <a:spcPts val="320"/>
                        </a:spcBef>
                        <a:spcAft>
                          <a:spcPts val="0"/>
                        </a:spcAft>
                        <a:buClr>
                          <a:schemeClr val="accent2"/>
                        </a:buClr>
                        <a:buSzPts val="1400"/>
                        <a:buFont typeface="Tahoma"/>
                        <a:buNone/>
                      </a:pPr>
                      <a:r>
                        <a:rPr b="1" i="0" lang="en-US" sz="1400" u="none" cap="none" strike="noStrike">
                          <a:solidFill>
                            <a:schemeClr val="accent2"/>
                          </a:solidFill>
                          <a:latin typeface="Tahoma"/>
                          <a:ea typeface="Tahoma"/>
                          <a:cs typeface="Tahoma"/>
                          <a:sym typeface="Tahoma"/>
                        </a:rPr>
                        <a:t>Equivalent to </a:t>
                      </a:r>
                      <a:r>
                        <a:rPr b="1" i="0" lang="en-US" sz="1600" u="none" cap="none" strike="noStrike">
                          <a:solidFill>
                            <a:schemeClr val="accent2"/>
                          </a:solidFill>
                          <a:latin typeface="Courier New"/>
                          <a:ea typeface="Courier New"/>
                          <a:cs typeface="Courier New"/>
                          <a:sym typeface="Courier New"/>
                        </a:rPr>
                        <a:t>return z[spot]</a:t>
                      </a:r>
                      <a:r>
                        <a:rPr b="1" i="0" lang="en-US" sz="1400" u="none" cap="none" strike="noStrike">
                          <a:solidFill>
                            <a:schemeClr val="accent2"/>
                          </a:solidFill>
                          <a:latin typeface="Tahoma"/>
                          <a:ea typeface="Tahoma"/>
                          <a:cs typeface="Tahoma"/>
                          <a:sym typeface="Tahoma"/>
                        </a:rPr>
                        <a:t> with an array </a:t>
                      </a:r>
                      <a:r>
                        <a:rPr b="1" i="0" lang="en-US" sz="1600" u="none" cap="none" strike="noStrike">
                          <a:solidFill>
                            <a:schemeClr val="accent2"/>
                          </a:solidFill>
                          <a:latin typeface="Courier New"/>
                          <a:ea typeface="Courier New"/>
                          <a:cs typeface="Courier New"/>
                          <a:sym typeface="Courier New"/>
                        </a:rPr>
                        <a:t>z</a:t>
                      </a:r>
                      <a:r>
                        <a:rPr b="1" i="0" lang="en-US" sz="1400" u="none" cap="none" strike="noStrike">
                          <a:solidFill>
                            <a:schemeClr val="accent2"/>
                          </a:solidFill>
                          <a:latin typeface="Tahoma"/>
                          <a:ea typeface="Tahoma"/>
                          <a:cs typeface="Tahoma"/>
                          <a:sym typeface="Tahoma"/>
                        </a:rPr>
                        <a:t>.</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274750">
                <a:tc>
                  <a:txBody>
                    <a:bodyPr/>
                    <a:lstStyle/>
                    <a:p>
                      <a:pPr indent="0" lvl="0" marL="0" marR="0" rtl="0" algn="ctr">
                        <a:lnSpc>
                          <a:spcPct val="100000"/>
                        </a:lnSpc>
                        <a:spcBef>
                          <a:spcPts val="0"/>
                        </a:spcBef>
                        <a:spcAft>
                          <a:spcPts val="0"/>
                        </a:spcAft>
                        <a:buClr>
                          <a:schemeClr val="accent2"/>
                        </a:buClr>
                        <a:buSzPts val="1400"/>
                        <a:buFont typeface="Tahoma"/>
                        <a:buNone/>
                      </a:pPr>
                      <a:r>
                        <a:rPr b="1" i="0" lang="en-US" sz="1400" u="none" cap="none" strike="noStrike">
                          <a:solidFill>
                            <a:schemeClr val="accent2"/>
                          </a:solidFill>
                          <a:latin typeface="Tahoma"/>
                          <a:ea typeface="Tahoma"/>
                          <a:cs typeface="Tahoma"/>
                          <a:sym typeface="Tahoma"/>
                        </a:rPr>
                        <a:t>int</a:t>
                      </a:r>
                      <a:r>
                        <a:rPr b="1" i="0" lang="en-US" sz="2000" u="none" cap="none" strike="noStrike">
                          <a:solidFill>
                            <a:schemeClr val="accent2"/>
                          </a:solidFill>
                          <a:latin typeface="Tahoma"/>
                          <a:ea typeface="Tahoma"/>
                          <a:cs typeface="Tahoma"/>
                          <a:sym typeface="Tahoma"/>
                        </a:rPr>
                        <a:t>  size()</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2000"/>
                        <a:buFont typeface="Tahoma"/>
                        <a:buNone/>
                      </a:pPr>
                      <a:r>
                        <a:rPr b="1" i="0" lang="en-US" sz="2000" u="none" cap="none" strike="noStrike">
                          <a:solidFill>
                            <a:schemeClr val="accent2"/>
                          </a:solidFill>
                          <a:latin typeface="Tahoma"/>
                          <a:ea typeface="Tahoma"/>
                          <a:cs typeface="Tahoma"/>
                          <a:sym typeface="Tahoma"/>
                        </a:rPr>
                        <a:t>returns the # of items in the list</a:t>
                      </a:r>
                      <a:endParaRPr/>
                    </a:p>
                    <a:p>
                      <a:pPr indent="0" lvl="0" marL="0" marR="0" rtl="0" algn="l">
                        <a:lnSpc>
                          <a:spcPct val="100000"/>
                        </a:lnSpc>
                        <a:spcBef>
                          <a:spcPts val="0"/>
                        </a:spcBef>
                        <a:spcAft>
                          <a:spcPts val="0"/>
                        </a:spcAft>
                        <a:buClr>
                          <a:schemeClr val="accent2"/>
                        </a:buClr>
                        <a:buSzPts val="1400"/>
                        <a:buFont typeface="Tahoma"/>
                        <a:buNone/>
                      </a:pPr>
                      <a:r>
                        <a:rPr b="1" i="0" lang="en-US" sz="1400" u="none" cap="none" strike="noStrike">
                          <a:solidFill>
                            <a:schemeClr val="accent2"/>
                          </a:solidFill>
                          <a:latin typeface="Tahoma"/>
                          <a:ea typeface="Tahoma"/>
                          <a:cs typeface="Tahoma"/>
                          <a:sym typeface="Tahoma"/>
                        </a:rPr>
                        <a:t>Equivalent to </a:t>
                      </a:r>
                      <a:r>
                        <a:rPr b="1" i="0" lang="en-US" sz="1600" u="none" cap="none" strike="noStrike">
                          <a:solidFill>
                            <a:schemeClr val="accent2"/>
                          </a:solidFill>
                          <a:latin typeface="Courier New"/>
                          <a:ea typeface="Courier New"/>
                          <a:cs typeface="Courier New"/>
                          <a:sym typeface="Courier New"/>
                        </a:rPr>
                        <a:t>z.length </a:t>
                      </a:r>
                      <a:r>
                        <a:rPr b="1" i="0" lang="en-US" sz="1400" u="none" cap="none" strike="noStrike">
                          <a:solidFill>
                            <a:schemeClr val="accent2"/>
                          </a:solidFill>
                          <a:latin typeface="Tahoma"/>
                          <a:ea typeface="Tahoma"/>
                          <a:cs typeface="Tahoma"/>
                          <a:sym typeface="Tahoma"/>
                        </a:rPr>
                        <a:t>with an array </a:t>
                      </a:r>
                      <a:r>
                        <a:rPr b="1" i="0" lang="en-US" sz="1600" u="none" cap="none" strike="noStrike">
                          <a:solidFill>
                            <a:schemeClr val="accent2"/>
                          </a:solidFill>
                          <a:latin typeface="Courier New"/>
                          <a:ea typeface="Courier New"/>
                          <a:cs typeface="Courier New"/>
                          <a:sym typeface="Courier New"/>
                        </a:rPr>
                        <a:t>z</a:t>
                      </a:r>
                      <a:r>
                        <a:rPr b="1" i="0" lang="en-US" sz="1400" u="none" cap="none" strike="noStrike">
                          <a:solidFill>
                            <a:schemeClr val="accent2"/>
                          </a:solidFill>
                          <a:latin typeface="Tahoma"/>
                          <a:ea typeface="Tahoma"/>
                          <a:cs typeface="Tahoma"/>
                          <a:sym typeface="Tahoma"/>
                        </a:rPr>
                        <a:t>.</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370" name="Google Shape;370;p47"/>
          <p:cNvSpPr txBox="1"/>
          <p:nvPr/>
        </p:nvSpPr>
        <p:spPr>
          <a:xfrm>
            <a:off x="2057400" y="6019800"/>
            <a:ext cx="5105400" cy="531812"/>
          </a:xfrm>
          <a:prstGeom prst="rect">
            <a:avLst/>
          </a:prstGeom>
          <a:noFill/>
          <a:ln cap="flat" cmpd="sng" w="12700">
            <a:solidFill>
              <a:srgbClr val="0000FF"/>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2"/>
              </a:buClr>
              <a:buSzPts val="2800"/>
              <a:buFont typeface="Tahoma"/>
              <a:buNone/>
            </a:pPr>
            <a:r>
              <a:rPr b="1" i="0" lang="en-US" sz="2800" u="none">
                <a:solidFill>
                  <a:schemeClr val="accent2"/>
                </a:solidFill>
                <a:latin typeface="Tahoma"/>
                <a:ea typeface="Tahoma"/>
                <a:cs typeface="Tahoma"/>
                <a:sym typeface="Tahoma"/>
              </a:rPr>
              <a:t>import  java.util.ArrayList;</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48"/>
          <p:cNvSpPr txBox="1"/>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dk1"/>
              </a:buClr>
              <a:buSzPts val="800"/>
              <a:buFont typeface="Tahoma"/>
              <a:buNone/>
            </a:pPr>
            <a:r>
              <a:t/>
            </a:r>
            <a:endParaRPr b="1" i="0" sz="800" u="non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dk1"/>
              </a:buClr>
              <a:buSzPts val="800"/>
              <a:buFont typeface="Tahoma"/>
              <a:buNone/>
            </a:pPr>
            <a:r>
              <a:t/>
            </a:r>
            <a:endParaRPr b="0" i="0" sz="800" u="none">
              <a:solidFill>
                <a:schemeClr val="dk1"/>
              </a:solidFill>
              <a:latin typeface="Tahoma"/>
              <a:ea typeface="Tahoma"/>
              <a:cs typeface="Tahoma"/>
              <a:sym typeface="Tahoma"/>
            </a:endParaRPr>
          </a:p>
          <a:p>
            <a:pPr indent="0" lvl="0" marL="0" marR="0" rtl="0" algn="ctr">
              <a:lnSpc>
                <a:spcPct val="100000"/>
              </a:lnSpc>
              <a:spcBef>
                <a:spcPts val="0"/>
              </a:spcBef>
              <a:spcAft>
                <a:spcPts val="0"/>
              </a:spcAft>
              <a:buClr>
                <a:schemeClr val="dk1"/>
              </a:buClr>
              <a:buSzPts val="800"/>
              <a:buFont typeface="Tahoma"/>
              <a:buNone/>
            </a:pPr>
            <a:r>
              <a:t/>
            </a:r>
            <a:endParaRPr b="1" i="0" sz="800" u="none">
              <a:solidFill>
                <a:schemeClr val="dk1"/>
              </a:solidFill>
              <a:latin typeface="Tahoma"/>
              <a:ea typeface="Tahoma"/>
              <a:cs typeface="Tahoma"/>
              <a:sym typeface="Tahoma"/>
            </a:endParaRPr>
          </a:p>
          <a:p>
            <a:pPr indent="0" lvl="0" marL="0" marR="0" rtl="0" algn="ctr">
              <a:lnSpc>
                <a:spcPct val="100000"/>
              </a:lnSpc>
              <a:spcBef>
                <a:spcPts val="0"/>
              </a:spcBef>
              <a:spcAft>
                <a:spcPts val="0"/>
              </a:spcAft>
              <a:buClr>
                <a:schemeClr val="dk1"/>
              </a:buClr>
              <a:buSzPts val="800"/>
              <a:buFont typeface="Tahoma"/>
              <a:buNone/>
            </a:pPr>
            <a:r>
              <a:rPr b="1" i="0" lang="en-US" sz="800" u="none">
                <a:solidFill>
                  <a:schemeClr val="dk1"/>
                </a:solidFill>
                <a:latin typeface="Tahoma"/>
                <a:ea typeface="Tahoma"/>
                <a:cs typeface="Tahoma"/>
                <a:sym typeface="Tahoma"/>
              </a:rPr>
              <a:t>© A+ Computer Science  -  www.apluscompsci.com</a:t>
            </a:r>
            <a:endParaRPr/>
          </a:p>
        </p:txBody>
      </p:sp>
      <p:sp>
        <p:nvSpPr>
          <p:cNvPr id="376" name="Google Shape;376;p48"/>
          <p:cNvSpPr txBox="1"/>
          <p:nvPr/>
        </p:nvSpPr>
        <p:spPr>
          <a:xfrm>
            <a:off x="1066800" y="2057400"/>
            <a:ext cx="6584950" cy="3016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for (int i=0; i&lt;ray.</a:t>
            </a:r>
            <a:r>
              <a:rPr b="1" i="0" lang="en-US" sz="3200" u="none">
                <a:solidFill>
                  <a:schemeClr val="accent2"/>
                </a:solidFill>
                <a:latin typeface="Tahoma"/>
                <a:ea typeface="Tahoma"/>
                <a:cs typeface="Tahoma"/>
                <a:sym typeface="Tahoma"/>
              </a:rPr>
              <a:t>size()</a:t>
            </a:r>
            <a:r>
              <a:rPr b="1" i="0" lang="en-US" sz="3200" u="none">
                <a:solidFill>
                  <a:schemeClr val="dk1"/>
                </a:solidFill>
                <a:latin typeface="Tahoma"/>
                <a:ea typeface="Tahoma"/>
                <a:cs typeface="Tahoma"/>
                <a:sym typeface="Tahoma"/>
              </a:rPr>
              <a:t>; i++)</a:t>
            </a:r>
            <a:endParaRPr/>
          </a:p>
          <a:p>
            <a:pPr indent="0" lvl="0" marL="0" marR="0" rtl="0" algn="l">
              <a:lnSpc>
                <a:spcPct val="1000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a:t>
            </a:r>
            <a:endParaRPr/>
          </a:p>
          <a:p>
            <a:pPr indent="0" lvl="0" marL="0" marR="0" rtl="0" algn="l">
              <a:lnSpc>
                <a:spcPct val="1000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     out.println(ray.get(i));   	</a:t>
            </a:r>
            <a:endParaRPr/>
          </a:p>
          <a:p>
            <a:pPr indent="0" lvl="0" marL="0" marR="0" rtl="0" algn="l">
              <a:lnSpc>
                <a:spcPct val="1000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a:t>
            </a:r>
            <a:endParaRPr/>
          </a:p>
          <a:p>
            <a:pPr indent="0" lvl="0" marL="0" marR="0" rtl="0" algn="l">
              <a:lnSpc>
                <a:spcPct val="100000"/>
              </a:lnSpc>
              <a:spcBef>
                <a:spcPts val="0"/>
              </a:spcBef>
              <a:spcAft>
                <a:spcPts val="0"/>
              </a:spcAft>
              <a:buClr>
                <a:schemeClr val="dk1"/>
              </a:buClr>
              <a:buSzPts val="3200"/>
              <a:buFont typeface="Tahoma"/>
              <a:buNone/>
            </a:pPr>
            <a:r>
              <a:t/>
            </a:r>
            <a:endParaRPr b="1" i="0" sz="3200" u="none">
              <a:solidFill>
                <a:schemeClr val="dk1"/>
              </a:solidFill>
              <a:latin typeface="Tahoma"/>
              <a:ea typeface="Tahoma"/>
              <a:cs typeface="Tahoma"/>
              <a:sym typeface="Tahoma"/>
            </a:endParaRPr>
          </a:p>
          <a:p>
            <a:pPr indent="0" lvl="0" marL="0" marR="0" rtl="0" algn="l">
              <a:lnSpc>
                <a:spcPct val="100000"/>
              </a:lnSpc>
              <a:spcBef>
                <a:spcPts val="0"/>
              </a:spcBef>
              <a:spcAft>
                <a:spcPts val="0"/>
              </a:spcAft>
              <a:buNone/>
            </a:pPr>
            <a:r>
              <a:t/>
            </a:r>
            <a:endParaRPr b="1" i="0" sz="3200" u="none">
              <a:solidFill>
                <a:schemeClr val="dk1"/>
              </a:solidFill>
              <a:latin typeface="Tahoma"/>
              <a:ea typeface="Tahoma"/>
              <a:cs typeface="Tahoma"/>
              <a:sym typeface="Tahoma"/>
            </a:endParaRPr>
          </a:p>
        </p:txBody>
      </p:sp>
      <p:sp>
        <p:nvSpPr>
          <p:cNvPr id="377" name="Google Shape;377;p48"/>
          <p:cNvSpPr/>
          <p:nvPr/>
        </p:nvSpPr>
        <p:spPr>
          <a:xfrm>
            <a:off x="1066800" y="381000"/>
            <a:ext cx="6400800" cy="685800"/>
          </a:xfrm>
          <a:prstGeom prst="rect">
            <a:avLst/>
          </a:prstGeom>
        </p:spPr>
        <p:txBody>
          <a:bodyPr>
            <a:prstTxWarp prst="textPlain"/>
          </a:bodyPr>
          <a:lstStyle/>
          <a:p>
            <a:pPr lvl="0" algn="l"/>
            <a:r>
              <a:rPr b="0" i="1">
                <a:ln cap="flat" cmpd="sng" w="25400">
                  <a:solidFill>
                    <a:srgbClr val="FFFF00"/>
                  </a:solidFill>
                  <a:prstDash val="solid"/>
                  <a:miter lim="800000"/>
                  <a:headEnd len="sm" w="sm" type="none"/>
                  <a:tailEnd len="sm" w="sm" type="none"/>
                </a:ln>
                <a:solidFill>
                  <a:srgbClr val="0000FF"/>
                </a:solidFill>
                <a:latin typeface="Impact"/>
              </a:rPr>
              <a:t>size() </a:t>
            </a:r>
          </a:p>
        </p:txBody>
      </p:sp>
      <p:sp>
        <p:nvSpPr>
          <p:cNvPr id="378" name="Google Shape;378;p48"/>
          <p:cNvSpPr txBox="1"/>
          <p:nvPr/>
        </p:nvSpPr>
        <p:spPr>
          <a:xfrm>
            <a:off x="1295400" y="4495800"/>
            <a:ext cx="6400800" cy="1385887"/>
          </a:xfrm>
          <a:prstGeom prst="rect">
            <a:avLst/>
          </a:prstGeom>
          <a:noFill/>
          <a:ln cap="flat" cmpd="sng" w="12700">
            <a:solidFill>
              <a:srgbClr val="0000FF"/>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2"/>
              </a:buClr>
              <a:buSzPts val="2800"/>
              <a:buFont typeface="Tahoma"/>
              <a:buNone/>
            </a:pPr>
            <a:r>
              <a:rPr b="1" i="0" lang="en-US" sz="2800" u="none">
                <a:solidFill>
                  <a:schemeClr val="accent2"/>
                </a:solidFill>
                <a:latin typeface="Tahoma"/>
                <a:ea typeface="Tahoma"/>
                <a:cs typeface="Tahoma"/>
                <a:sym typeface="Tahoma"/>
              </a:rPr>
              <a:t>.size( ) returns the number of elements/items/spots/boxes or whatever you want to call them.</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49"/>
          <p:cNvSpPr txBox="1"/>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dk1"/>
              </a:buClr>
              <a:buSzPts val="800"/>
              <a:buFont typeface="Tahoma"/>
              <a:buNone/>
            </a:pPr>
            <a:r>
              <a:t/>
            </a:r>
            <a:endParaRPr b="1" i="0" sz="800" u="non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dk1"/>
              </a:buClr>
              <a:buSzPts val="800"/>
              <a:buFont typeface="Tahoma"/>
              <a:buNone/>
            </a:pPr>
            <a:r>
              <a:t/>
            </a:r>
            <a:endParaRPr b="0" i="0" sz="800" u="none">
              <a:solidFill>
                <a:schemeClr val="dk1"/>
              </a:solidFill>
              <a:latin typeface="Tahoma"/>
              <a:ea typeface="Tahoma"/>
              <a:cs typeface="Tahoma"/>
              <a:sym typeface="Tahoma"/>
            </a:endParaRPr>
          </a:p>
          <a:p>
            <a:pPr indent="0" lvl="0" marL="0" marR="0" rtl="0" algn="ctr">
              <a:lnSpc>
                <a:spcPct val="100000"/>
              </a:lnSpc>
              <a:spcBef>
                <a:spcPts val="0"/>
              </a:spcBef>
              <a:spcAft>
                <a:spcPts val="0"/>
              </a:spcAft>
              <a:buClr>
                <a:schemeClr val="dk1"/>
              </a:buClr>
              <a:buSzPts val="800"/>
              <a:buFont typeface="Tahoma"/>
              <a:buNone/>
            </a:pPr>
            <a:r>
              <a:t/>
            </a:r>
            <a:endParaRPr b="1" i="0" sz="800" u="none">
              <a:solidFill>
                <a:schemeClr val="dk1"/>
              </a:solidFill>
              <a:latin typeface="Tahoma"/>
              <a:ea typeface="Tahoma"/>
              <a:cs typeface="Tahoma"/>
              <a:sym typeface="Tahoma"/>
            </a:endParaRPr>
          </a:p>
          <a:p>
            <a:pPr indent="0" lvl="0" marL="0" marR="0" rtl="0" algn="ctr">
              <a:lnSpc>
                <a:spcPct val="100000"/>
              </a:lnSpc>
              <a:spcBef>
                <a:spcPts val="0"/>
              </a:spcBef>
              <a:spcAft>
                <a:spcPts val="0"/>
              </a:spcAft>
              <a:buClr>
                <a:schemeClr val="dk1"/>
              </a:buClr>
              <a:buSzPts val="800"/>
              <a:buFont typeface="Tahoma"/>
              <a:buNone/>
            </a:pPr>
            <a:r>
              <a:rPr b="1" i="0" lang="en-US" sz="800" u="none">
                <a:solidFill>
                  <a:schemeClr val="dk1"/>
                </a:solidFill>
                <a:latin typeface="Tahoma"/>
                <a:ea typeface="Tahoma"/>
                <a:cs typeface="Tahoma"/>
                <a:sym typeface="Tahoma"/>
              </a:rPr>
              <a:t>© A+ Computer Science  -  www.apluscompsci.com</a:t>
            </a:r>
            <a:endParaRPr/>
          </a:p>
        </p:txBody>
      </p:sp>
      <p:sp>
        <p:nvSpPr>
          <p:cNvPr id="384" name="Google Shape;384;p49"/>
          <p:cNvSpPr txBox="1"/>
          <p:nvPr/>
        </p:nvSpPr>
        <p:spPr>
          <a:xfrm>
            <a:off x="1066800" y="2057400"/>
            <a:ext cx="4905375" cy="30464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for (Integer num : ray)</a:t>
            </a:r>
            <a:endParaRPr/>
          </a:p>
          <a:p>
            <a:pPr indent="0" lvl="0" marL="0" marR="0" rtl="0" algn="l">
              <a:lnSpc>
                <a:spcPct val="1000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a:t>
            </a:r>
            <a:endParaRPr/>
          </a:p>
          <a:p>
            <a:pPr indent="0" lvl="0" marL="0" marR="0" rtl="0" algn="l">
              <a:lnSpc>
                <a:spcPct val="1000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     out.println(num);   	</a:t>
            </a:r>
            <a:endParaRPr/>
          </a:p>
          <a:p>
            <a:pPr indent="0" lvl="0" marL="0" marR="0" rtl="0" algn="l">
              <a:lnSpc>
                <a:spcPct val="1000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a:t>
            </a:r>
            <a:endParaRPr/>
          </a:p>
          <a:p>
            <a:pPr indent="0" lvl="0" marL="0" marR="0" rtl="0" algn="l">
              <a:lnSpc>
                <a:spcPct val="100000"/>
              </a:lnSpc>
              <a:spcBef>
                <a:spcPts val="0"/>
              </a:spcBef>
              <a:spcAft>
                <a:spcPts val="0"/>
              </a:spcAft>
              <a:buClr>
                <a:schemeClr val="dk1"/>
              </a:buClr>
              <a:buSzPts val="3200"/>
              <a:buFont typeface="Tahoma"/>
              <a:buNone/>
            </a:pPr>
            <a:r>
              <a:t/>
            </a:r>
            <a:endParaRPr b="1" i="0" sz="3200" u="none">
              <a:solidFill>
                <a:schemeClr val="dk1"/>
              </a:solidFill>
              <a:latin typeface="Tahoma"/>
              <a:ea typeface="Tahoma"/>
              <a:cs typeface="Tahoma"/>
              <a:sym typeface="Tahoma"/>
            </a:endParaRPr>
          </a:p>
          <a:p>
            <a:pPr indent="0" lvl="0" marL="0" marR="0" rtl="0" algn="l">
              <a:lnSpc>
                <a:spcPct val="100000"/>
              </a:lnSpc>
              <a:spcBef>
                <a:spcPts val="0"/>
              </a:spcBef>
              <a:spcAft>
                <a:spcPts val="0"/>
              </a:spcAft>
              <a:buNone/>
            </a:pPr>
            <a:r>
              <a:t/>
            </a:r>
            <a:endParaRPr b="1" i="0" sz="3200" u="none">
              <a:solidFill>
                <a:schemeClr val="dk1"/>
              </a:solidFill>
              <a:latin typeface="Tahoma"/>
              <a:ea typeface="Tahoma"/>
              <a:cs typeface="Tahoma"/>
              <a:sym typeface="Tahoma"/>
            </a:endParaRPr>
          </a:p>
        </p:txBody>
      </p:sp>
      <p:sp>
        <p:nvSpPr>
          <p:cNvPr id="385" name="Google Shape;385;p49"/>
          <p:cNvSpPr/>
          <p:nvPr/>
        </p:nvSpPr>
        <p:spPr>
          <a:xfrm>
            <a:off x="1066800" y="381000"/>
            <a:ext cx="6400800" cy="685800"/>
          </a:xfrm>
          <a:prstGeom prst="rect">
            <a:avLst/>
          </a:prstGeom>
        </p:spPr>
        <p:txBody>
          <a:bodyPr>
            <a:prstTxWarp prst="textPlain"/>
          </a:bodyPr>
          <a:lstStyle/>
          <a:p>
            <a:pPr lvl="0" algn="l"/>
            <a:r>
              <a:rPr b="0" i="1">
                <a:ln cap="flat" cmpd="sng" w="25400">
                  <a:solidFill>
                    <a:srgbClr val="FFFF00"/>
                  </a:solidFill>
                  <a:prstDash val="solid"/>
                  <a:miter lim="800000"/>
                  <a:headEnd len="sm" w="sm" type="none"/>
                  <a:tailEnd len="sm" w="sm" type="none"/>
                </a:ln>
                <a:solidFill>
                  <a:srgbClr val="0000FF"/>
                </a:solidFill>
                <a:latin typeface="Impact"/>
              </a:rPr>
              <a:t>size() </a:t>
            </a:r>
          </a:p>
        </p:txBody>
      </p:sp>
      <p:sp>
        <p:nvSpPr>
          <p:cNvPr id="386" name="Google Shape;386;p49"/>
          <p:cNvSpPr txBox="1"/>
          <p:nvPr/>
        </p:nvSpPr>
        <p:spPr>
          <a:xfrm>
            <a:off x="1295400" y="4495800"/>
            <a:ext cx="6400800" cy="1384300"/>
          </a:xfrm>
          <a:prstGeom prst="rect">
            <a:avLst/>
          </a:prstGeom>
          <a:noFill/>
          <a:ln cap="flat" cmpd="sng" w="12700">
            <a:solidFill>
              <a:srgbClr val="00664D"/>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664D"/>
              </a:buClr>
              <a:buSzPts val="2800"/>
              <a:buFont typeface="Tahoma"/>
              <a:buNone/>
            </a:pPr>
            <a:r>
              <a:rPr b="1" i="0" lang="en-US" sz="2800" u="none">
                <a:solidFill>
                  <a:srgbClr val="00664D"/>
                </a:solidFill>
                <a:latin typeface="Tahoma"/>
                <a:ea typeface="Tahoma"/>
                <a:cs typeface="Tahoma"/>
                <a:sym typeface="Tahoma"/>
              </a:rPr>
              <a:t>Note that an ArrayList can’t hold primitives!  So it can hold Integer objects, but not ints.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50"/>
          <p:cNvSpPr txBox="1"/>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dk1"/>
              </a:buClr>
              <a:buSzPts val="800"/>
              <a:buFont typeface="Tahoma"/>
              <a:buNone/>
            </a:pPr>
            <a:r>
              <a:t/>
            </a:r>
            <a:endParaRPr b="1" i="0" sz="800" u="non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dk1"/>
              </a:buClr>
              <a:buSzPts val="800"/>
              <a:buFont typeface="Tahoma"/>
              <a:buNone/>
            </a:pPr>
            <a:r>
              <a:t/>
            </a:r>
            <a:endParaRPr b="0" i="0" sz="800" u="none">
              <a:solidFill>
                <a:schemeClr val="dk1"/>
              </a:solidFill>
              <a:latin typeface="Tahoma"/>
              <a:ea typeface="Tahoma"/>
              <a:cs typeface="Tahoma"/>
              <a:sym typeface="Tahoma"/>
            </a:endParaRPr>
          </a:p>
          <a:p>
            <a:pPr indent="0" lvl="0" marL="0" marR="0" rtl="0" algn="ctr">
              <a:lnSpc>
                <a:spcPct val="100000"/>
              </a:lnSpc>
              <a:spcBef>
                <a:spcPts val="0"/>
              </a:spcBef>
              <a:spcAft>
                <a:spcPts val="0"/>
              </a:spcAft>
              <a:buClr>
                <a:schemeClr val="dk1"/>
              </a:buClr>
              <a:buSzPts val="800"/>
              <a:buFont typeface="Tahoma"/>
              <a:buNone/>
            </a:pPr>
            <a:r>
              <a:t/>
            </a:r>
            <a:endParaRPr b="1" i="0" sz="800" u="none">
              <a:solidFill>
                <a:schemeClr val="dk1"/>
              </a:solidFill>
              <a:latin typeface="Tahoma"/>
              <a:ea typeface="Tahoma"/>
              <a:cs typeface="Tahoma"/>
              <a:sym typeface="Tahoma"/>
            </a:endParaRPr>
          </a:p>
          <a:p>
            <a:pPr indent="0" lvl="0" marL="0" marR="0" rtl="0" algn="ctr">
              <a:lnSpc>
                <a:spcPct val="100000"/>
              </a:lnSpc>
              <a:spcBef>
                <a:spcPts val="0"/>
              </a:spcBef>
              <a:spcAft>
                <a:spcPts val="0"/>
              </a:spcAft>
              <a:buClr>
                <a:schemeClr val="dk1"/>
              </a:buClr>
              <a:buSzPts val="800"/>
              <a:buFont typeface="Tahoma"/>
              <a:buNone/>
            </a:pPr>
            <a:r>
              <a:rPr b="1" i="0" lang="en-US" sz="800" u="none">
                <a:solidFill>
                  <a:schemeClr val="dk1"/>
                </a:solidFill>
                <a:latin typeface="Tahoma"/>
                <a:ea typeface="Tahoma"/>
                <a:cs typeface="Tahoma"/>
                <a:sym typeface="Tahoma"/>
              </a:rPr>
              <a:t>© A+ Computer Science  -  www.apluscompsci.com</a:t>
            </a:r>
            <a:endParaRPr/>
          </a:p>
        </p:txBody>
      </p:sp>
      <p:sp>
        <p:nvSpPr>
          <p:cNvPr id="392" name="Google Shape;392;p50"/>
          <p:cNvSpPr txBox="1"/>
          <p:nvPr/>
        </p:nvSpPr>
        <p:spPr>
          <a:xfrm>
            <a:off x="685800" y="1371600"/>
            <a:ext cx="6103937" cy="39354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800"/>
              <a:buFont typeface="Tahoma"/>
              <a:buNone/>
            </a:pPr>
            <a:r>
              <a:rPr b="1" i="0" lang="en-US" sz="2800" u="none">
                <a:solidFill>
                  <a:schemeClr val="dk1"/>
                </a:solidFill>
                <a:latin typeface="Tahoma"/>
                <a:ea typeface="Tahoma"/>
                <a:cs typeface="Tahoma"/>
                <a:sym typeface="Tahoma"/>
              </a:rPr>
              <a:t>ArrayList&lt;Integer&gt; ray;</a:t>
            </a:r>
            <a:endParaRPr/>
          </a:p>
          <a:p>
            <a:pPr indent="0" lvl="0" marL="0" marR="0" rtl="0" algn="l">
              <a:lnSpc>
                <a:spcPct val="100000"/>
              </a:lnSpc>
              <a:spcBef>
                <a:spcPts val="0"/>
              </a:spcBef>
              <a:spcAft>
                <a:spcPts val="0"/>
              </a:spcAft>
              <a:buClr>
                <a:schemeClr val="dk1"/>
              </a:buClr>
              <a:buSzPts val="2800"/>
              <a:buFont typeface="Tahoma"/>
              <a:buNone/>
            </a:pPr>
            <a:r>
              <a:rPr b="1" i="0" lang="en-US" sz="2800" u="none">
                <a:solidFill>
                  <a:schemeClr val="dk1"/>
                </a:solidFill>
                <a:latin typeface="Tahoma"/>
                <a:ea typeface="Tahoma"/>
                <a:cs typeface="Tahoma"/>
                <a:sym typeface="Tahoma"/>
              </a:rPr>
              <a:t>ray = new ArrayList&lt;Integer&gt;();</a:t>
            </a:r>
            <a:endParaRPr/>
          </a:p>
          <a:p>
            <a:pPr indent="0" lvl="0" marL="0" marR="0" rtl="0" algn="l">
              <a:lnSpc>
                <a:spcPct val="100000"/>
              </a:lnSpc>
              <a:spcBef>
                <a:spcPts val="0"/>
              </a:spcBef>
              <a:spcAft>
                <a:spcPts val="0"/>
              </a:spcAft>
              <a:buClr>
                <a:schemeClr val="dk1"/>
              </a:buClr>
              <a:buSzPts val="2800"/>
              <a:buFont typeface="Tahoma"/>
              <a:buNone/>
            </a:pPr>
            <a:r>
              <a:rPr b="1" i="0" lang="en-US" sz="2800" u="none">
                <a:solidFill>
                  <a:schemeClr val="dk1"/>
                </a:solidFill>
                <a:latin typeface="Tahoma"/>
                <a:ea typeface="Tahoma"/>
                <a:cs typeface="Tahoma"/>
                <a:sym typeface="Tahoma"/>
              </a:rPr>
              <a:t>ray.add(23);</a:t>
            </a:r>
            <a:endParaRPr/>
          </a:p>
          <a:p>
            <a:pPr indent="0" lvl="0" marL="0" marR="0" rtl="0" algn="l">
              <a:lnSpc>
                <a:spcPct val="100000"/>
              </a:lnSpc>
              <a:spcBef>
                <a:spcPts val="0"/>
              </a:spcBef>
              <a:spcAft>
                <a:spcPts val="0"/>
              </a:spcAft>
              <a:buClr>
                <a:schemeClr val="dk1"/>
              </a:buClr>
              <a:buSzPts val="2800"/>
              <a:buFont typeface="Tahoma"/>
              <a:buNone/>
            </a:pPr>
            <a:r>
              <a:rPr b="1" i="0" lang="en-US" sz="2800" u="none">
                <a:solidFill>
                  <a:schemeClr val="dk1"/>
                </a:solidFill>
                <a:latin typeface="Tahoma"/>
                <a:ea typeface="Tahoma"/>
                <a:cs typeface="Tahoma"/>
                <a:sym typeface="Tahoma"/>
              </a:rPr>
              <a:t>ray.add(11);</a:t>
            </a:r>
            <a:endParaRPr/>
          </a:p>
          <a:p>
            <a:pPr indent="0" lvl="0" marL="0" marR="0" rtl="0" algn="l">
              <a:lnSpc>
                <a:spcPct val="100000"/>
              </a:lnSpc>
              <a:spcBef>
                <a:spcPts val="0"/>
              </a:spcBef>
              <a:spcAft>
                <a:spcPts val="0"/>
              </a:spcAft>
              <a:buClr>
                <a:schemeClr val="dk1"/>
              </a:buClr>
              <a:buSzPts val="2800"/>
              <a:buFont typeface="Tahoma"/>
              <a:buNone/>
            </a:pPr>
            <a:r>
              <a:rPr b="1" i="0" lang="en-US" sz="2800" u="none">
                <a:solidFill>
                  <a:schemeClr val="dk1"/>
                </a:solidFill>
                <a:latin typeface="Tahoma"/>
                <a:ea typeface="Tahoma"/>
                <a:cs typeface="Tahoma"/>
                <a:sym typeface="Tahoma"/>
              </a:rPr>
              <a:t>ray.add(12);</a:t>
            </a:r>
            <a:endParaRPr/>
          </a:p>
          <a:p>
            <a:pPr indent="0" lvl="0" marL="0" marR="0" rtl="0" algn="l">
              <a:lnSpc>
                <a:spcPct val="100000"/>
              </a:lnSpc>
              <a:spcBef>
                <a:spcPts val="0"/>
              </a:spcBef>
              <a:spcAft>
                <a:spcPts val="0"/>
              </a:spcAft>
              <a:buClr>
                <a:schemeClr val="dk1"/>
              </a:buClr>
              <a:buSzPts val="2800"/>
              <a:buFont typeface="Tahoma"/>
              <a:buNone/>
            </a:pPr>
            <a:r>
              <a:rPr b="1" i="0" lang="en-US" sz="2800" u="none">
                <a:solidFill>
                  <a:schemeClr val="dk1"/>
                </a:solidFill>
                <a:latin typeface="Tahoma"/>
                <a:ea typeface="Tahoma"/>
                <a:cs typeface="Tahoma"/>
                <a:sym typeface="Tahoma"/>
              </a:rPr>
              <a:t>ray.add(65);</a:t>
            </a:r>
            <a:endParaRPr/>
          </a:p>
          <a:p>
            <a:pPr indent="0" lvl="0" marL="0" marR="0" rtl="0" algn="l">
              <a:lnSpc>
                <a:spcPct val="100000"/>
              </a:lnSpc>
              <a:spcBef>
                <a:spcPts val="0"/>
              </a:spcBef>
              <a:spcAft>
                <a:spcPts val="0"/>
              </a:spcAft>
              <a:buClr>
                <a:schemeClr val="dk1"/>
              </a:buClr>
              <a:buSzPts val="2800"/>
              <a:buFont typeface="Tahoma"/>
              <a:buNone/>
            </a:pPr>
            <a:r>
              <a:t/>
            </a:r>
            <a:endParaRPr b="1" i="0" sz="2800" u="none">
              <a:solidFill>
                <a:schemeClr val="dk1"/>
              </a:solidFill>
              <a:latin typeface="Tahoma"/>
              <a:ea typeface="Tahoma"/>
              <a:cs typeface="Tahoma"/>
              <a:sym typeface="Tahoma"/>
            </a:endParaRPr>
          </a:p>
          <a:p>
            <a:pPr indent="0" lvl="0" marL="0" marR="0" rtl="0" algn="l">
              <a:lnSpc>
                <a:spcPct val="100000"/>
              </a:lnSpc>
              <a:spcBef>
                <a:spcPts val="0"/>
              </a:spcBef>
              <a:spcAft>
                <a:spcPts val="0"/>
              </a:spcAft>
              <a:buClr>
                <a:schemeClr val="dk1"/>
              </a:buClr>
              <a:buSzPts val="2800"/>
              <a:buFont typeface="Tahoma"/>
              <a:buNone/>
            </a:pPr>
            <a:r>
              <a:rPr b="1" i="0" lang="en-US" sz="2800" u="none">
                <a:solidFill>
                  <a:schemeClr val="dk1"/>
                </a:solidFill>
                <a:latin typeface="Tahoma"/>
                <a:ea typeface="Tahoma"/>
                <a:cs typeface="Tahoma"/>
                <a:sym typeface="Tahoma"/>
              </a:rPr>
              <a:t>out.println(ray.get(0));</a:t>
            </a:r>
            <a:endParaRPr/>
          </a:p>
          <a:p>
            <a:pPr indent="0" lvl="0" marL="0" marR="0" rtl="0" algn="l">
              <a:lnSpc>
                <a:spcPct val="100000"/>
              </a:lnSpc>
              <a:spcBef>
                <a:spcPts val="0"/>
              </a:spcBef>
              <a:spcAft>
                <a:spcPts val="0"/>
              </a:spcAft>
              <a:buClr>
                <a:schemeClr val="dk1"/>
              </a:buClr>
              <a:buSzPts val="2800"/>
              <a:buFont typeface="Tahoma"/>
              <a:buNone/>
            </a:pPr>
            <a:r>
              <a:rPr b="1" i="0" lang="en-US" sz="2800" u="none">
                <a:solidFill>
                  <a:schemeClr val="dk1"/>
                </a:solidFill>
                <a:latin typeface="Tahoma"/>
                <a:ea typeface="Tahoma"/>
                <a:cs typeface="Tahoma"/>
                <a:sym typeface="Tahoma"/>
              </a:rPr>
              <a:t>out.println(ray.get(3));</a:t>
            </a:r>
            <a:endParaRPr/>
          </a:p>
        </p:txBody>
      </p:sp>
      <p:sp>
        <p:nvSpPr>
          <p:cNvPr id="393" name="Google Shape;393;p50"/>
          <p:cNvSpPr/>
          <p:nvPr/>
        </p:nvSpPr>
        <p:spPr>
          <a:xfrm>
            <a:off x="1066800" y="381000"/>
            <a:ext cx="6400800" cy="685800"/>
          </a:xfrm>
          <a:prstGeom prst="rect">
            <a:avLst/>
          </a:prstGeom>
        </p:spPr>
        <p:txBody>
          <a:bodyPr>
            <a:prstTxWarp prst="textPlain"/>
          </a:bodyPr>
          <a:lstStyle/>
          <a:p>
            <a:pPr lvl="0" algn="l"/>
            <a:r>
              <a:rPr b="0" i="1">
                <a:ln cap="flat" cmpd="sng" w="25400">
                  <a:solidFill>
                    <a:srgbClr val="FFFF00"/>
                  </a:solidFill>
                  <a:prstDash val="solid"/>
                  <a:miter lim="800000"/>
                  <a:headEnd len="sm" w="sm" type="none"/>
                  <a:tailEnd len="sm" w="sm" type="none"/>
                </a:ln>
                <a:solidFill>
                  <a:srgbClr val="0000FF"/>
                </a:solidFill>
                <a:latin typeface="Impact"/>
              </a:rPr>
              <a:t>get() </a:t>
            </a:r>
          </a:p>
        </p:txBody>
      </p:sp>
      <p:sp>
        <p:nvSpPr>
          <p:cNvPr id="394" name="Google Shape;394;p50"/>
          <p:cNvSpPr txBox="1"/>
          <p:nvPr/>
        </p:nvSpPr>
        <p:spPr>
          <a:xfrm>
            <a:off x="6934200" y="2514600"/>
            <a:ext cx="1981200" cy="1566862"/>
          </a:xfrm>
          <a:prstGeom prst="rect">
            <a:avLst/>
          </a:prstGeom>
          <a:noFill/>
          <a:ln cap="flat" cmpd="sng" w="12700">
            <a:solidFill>
              <a:srgbClr val="9933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3200"/>
              <a:buFont typeface="Tahoma"/>
              <a:buNone/>
            </a:pPr>
            <a:r>
              <a:rPr b="1" i="0" lang="en-US" sz="3200" u="sng">
                <a:solidFill>
                  <a:srgbClr val="FF0000"/>
                </a:solidFill>
                <a:latin typeface="Tahoma"/>
                <a:ea typeface="Tahoma"/>
                <a:cs typeface="Tahoma"/>
                <a:sym typeface="Tahoma"/>
              </a:rPr>
              <a:t>OUTPUT</a:t>
            </a:r>
            <a:r>
              <a:rPr b="1" i="0" lang="en-US" sz="3200" u="none">
                <a:solidFill>
                  <a:schemeClr val="dk1"/>
                </a:solidFill>
                <a:latin typeface="Tahoma"/>
                <a:ea typeface="Tahoma"/>
                <a:cs typeface="Tahoma"/>
                <a:sym typeface="Tahoma"/>
              </a:rPr>
              <a:t>23</a:t>
            </a:r>
            <a:br>
              <a:rPr b="1" i="0" lang="en-US" sz="3200" u="none">
                <a:solidFill>
                  <a:schemeClr val="dk1"/>
                </a:solidFill>
                <a:latin typeface="Tahoma"/>
                <a:ea typeface="Tahoma"/>
                <a:cs typeface="Tahoma"/>
                <a:sym typeface="Tahoma"/>
              </a:rPr>
            </a:br>
            <a:r>
              <a:rPr b="1" i="0" lang="en-US" sz="3200" u="none">
                <a:solidFill>
                  <a:schemeClr val="dk1"/>
                </a:solidFill>
                <a:latin typeface="Tahoma"/>
                <a:ea typeface="Tahoma"/>
                <a:cs typeface="Tahoma"/>
                <a:sym typeface="Tahoma"/>
              </a:rPr>
              <a:t>65</a:t>
            </a:r>
            <a:endParaRPr/>
          </a:p>
        </p:txBody>
      </p:sp>
      <p:sp>
        <p:nvSpPr>
          <p:cNvPr id="395" name="Google Shape;395;p50"/>
          <p:cNvSpPr txBox="1"/>
          <p:nvPr/>
        </p:nvSpPr>
        <p:spPr>
          <a:xfrm>
            <a:off x="533400" y="5715000"/>
            <a:ext cx="8382000" cy="531812"/>
          </a:xfrm>
          <a:prstGeom prst="rect">
            <a:avLst/>
          </a:prstGeom>
          <a:noFill/>
          <a:ln cap="flat" cmpd="sng" w="12700">
            <a:solidFill>
              <a:srgbClr val="0000FF"/>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2"/>
              </a:buClr>
              <a:buSzPts val="2700"/>
              <a:buFont typeface="Tahoma"/>
              <a:buNone/>
            </a:pPr>
            <a:r>
              <a:rPr b="1" i="0" lang="en-US" sz="2700" u="none">
                <a:solidFill>
                  <a:schemeClr val="accent2"/>
                </a:solidFill>
                <a:latin typeface="Tahoma"/>
                <a:ea typeface="Tahoma"/>
                <a:cs typeface="Tahoma"/>
                <a:sym typeface="Tahoma"/>
              </a:rPr>
              <a:t>.get(spot) returns the reference stored at spot</a:t>
            </a:r>
            <a:r>
              <a:rPr b="1" i="0" lang="en-US" sz="2800" u="none">
                <a:solidFill>
                  <a:schemeClr val="accent2"/>
                </a:solidFill>
                <a:latin typeface="Tahoma"/>
                <a:ea typeface="Tahoma"/>
                <a:cs typeface="Tahoma"/>
                <a:sym typeface="Tahoma"/>
              </a:rPr>
              <a:t>!</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51"/>
          <p:cNvSpPr txBox="1"/>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dk1"/>
              </a:buClr>
              <a:buSzPts val="800"/>
              <a:buFont typeface="Tahoma"/>
              <a:buNone/>
            </a:pPr>
            <a:r>
              <a:t/>
            </a:r>
            <a:endParaRPr b="1" i="0" sz="800" u="non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dk1"/>
              </a:buClr>
              <a:buSzPts val="800"/>
              <a:buFont typeface="Tahoma"/>
              <a:buNone/>
            </a:pPr>
            <a:r>
              <a:t/>
            </a:r>
            <a:endParaRPr b="0" i="0" sz="800" u="none">
              <a:solidFill>
                <a:schemeClr val="dk1"/>
              </a:solidFill>
              <a:latin typeface="Tahoma"/>
              <a:ea typeface="Tahoma"/>
              <a:cs typeface="Tahoma"/>
              <a:sym typeface="Tahoma"/>
            </a:endParaRPr>
          </a:p>
          <a:p>
            <a:pPr indent="0" lvl="0" marL="0" marR="0" rtl="0" algn="ctr">
              <a:lnSpc>
                <a:spcPct val="100000"/>
              </a:lnSpc>
              <a:spcBef>
                <a:spcPts val="0"/>
              </a:spcBef>
              <a:spcAft>
                <a:spcPts val="0"/>
              </a:spcAft>
              <a:buClr>
                <a:schemeClr val="dk1"/>
              </a:buClr>
              <a:buSzPts val="800"/>
              <a:buFont typeface="Tahoma"/>
              <a:buNone/>
            </a:pPr>
            <a:r>
              <a:t/>
            </a:r>
            <a:endParaRPr b="1" i="0" sz="800" u="none">
              <a:solidFill>
                <a:schemeClr val="dk1"/>
              </a:solidFill>
              <a:latin typeface="Tahoma"/>
              <a:ea typeface="Tahoma"/>
              <a:cs typeface="Tahoma"/>
              <a:sym typeface="Tahoma"/>
            </a:endParaRPr>
          </a:p>
          <a:p>
            <a:pPr indent="0" lvl="0" marL="0" marR="0" rtl="0" algn="ctr">
              <a:lnSpc>
                <a:spcPct val="100000"/>
              </a:lnSpc>
              <a:spcBef>
                <a:spcPts val="0"/>
              </a:spcBef>
              <a:spcAft>
                <a:spcPts val="0"/>
              </a:spcAft>
              <a:buClr>
                <a:schemeClr val="dk1"/>
              </a:buClr>
              <a:buSzPts val="800"/>
              <a:buFont typeface="Tahoma"/>
              <a:buNone/>
            </a:pPr>
            <a:r>
              <a:rPr b="1" i="0" lang="en-US" sz="800" u="none">
                <a:solidFill>
                  <a:schemeClr val="dk1"/>
                </a:solidFill>
                <a:latin typeface="Tahoma"/>
                <a:ea typeface="Tahoma"/>
                <a:cs typeface="Tahoma"/>
                <a:sym typeface="Tahoma"/>
              </a:rPr>
              <a:t>© A+ Computer Science  -  www.apluscompsci.com</a:t>
            </a:r>
            <a:endParaRPr/>
          </a:p>
        </p:txBody>
      </p:sp>
      <p:sp>
        <p:nvSpPr>
          <p:cNvPr id="401" name="Google Shape;401;p51"/>
          <p:cNvSpPr txBox="1"/>
          <p:nvPr/>
        </p:nvSpPr>
        <p:spPr>
          <a:xfrm>
            <a:off x="685800" y="1371600"/>
            <a:ext cx="6103937" cy="39354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800"/>
              <a:buFont typeface="Tahoma"/>
              <a:buNone/>
            </a:pPr>
            <a:r>
              <a:rPr b="1" i="0" lang="en-US" sz="2800" u="none">
                <a:solidFill>
                  <a:schemeClr val="dk1"/>
                </a:solidFill>
                <a:latin typeface="Tahoma"/>
                <a:ea typeface="Tahoma"/>
                <a:cs typeface="Tahoma"/>
                <a:sym typeface="Tahoma"/>
              </a:rPr>
              <a:t>ArrayList&lt;Integer&gt; ray;</a:t>
            </a:r>
            <a:endParaRPr/>
          </a:p>
          <a:p>
            <a:pPr indent="0" lvl="0" marL="0" marR="0" rtl="0" algn="l">
              <a:lnSpc>
                <a:spcPct val="100000"/>
              </a:lnSpc>
              <a:spcBef>
                <a:spcPts val="0"/>
              </a:spcBef>
              <a:spcAft>
                <a:spcPts val="0"/>
              </a:spcAft>
              <a:buClr>
                <a:schemeClr val="dk1"/>
              </a:buClr>
              <a:buSzPts val="2800"/>
              <a:buFont typeface="Tahoma"/>
              <a:buNone/>
            </a:pPr>
            <a:r>
              <a:rPr b="1" i="0" lang="en-US" sz="2800" u="none">
                <a:solidFill>
                  <a:schemeClr val="dk1"/>
                </a:solidFill>
                <a:latin typeface="Tahoma"/>
                <a:ea typeface="Tahoma"/>
                <a:cs typeface="Tahoma"/>
                <a:sym typeface="Tahoma"/>
              </a:rPr>
              <a:t>ray = new ArrayList&lt;Integer&gt;();</a:t>
            </a:r>
            <a:endParaRPr/>
          </a:p>
          <a:p>
            <a:pPr indent="0" lvl="0" marL="0" marR="0" rtl="0" algn="l">
              <a:lnSpc>
                <a:spcPct val="100000"/>
              </a:lnSpc>
              <a:spcBef>
                <a:spcPts val="0"/>
              </a:spcBef>
              <a:spcAft>
                <a:spcPts val="0"/>
              </a:spcAft>
              <a:buClr>
                <a:schemeClr val="dk1"/>
              </a:buClr>
              <a:buSzPts val="2800"/>
              <a:buFont typeface="Tahoma"/>
              <a:buNone/>
            </a:pPr>
            <a:r>
              <a:rPr b="1" i="0" lang="en-US" sz="2800" u="none">
                <a:solidFill>
                  <a:schemeClr val="dk1"/>
                </a:solidFill>
                <a:latin typeface="Tahoma"/>
                <a:ea typeface="Tahoma"/>
                <a:cs typeface="Tahoma"/>
                <a:sym typeface="Tahoma"/>
              </a:rPr>
              <a:t>ray.add(23);</a:t>
            </a:r>
            <a:endParaRPr/>
          </a:p>
          <a:p>
            <a:pPr indent="0" lvl="0" marL="0" marR="0" rtl="0" algn="l">
              <a:lnSpc>
                <a:spcPct val="100000"/>
              </a:lnSpc>
              <a:spcBef>
                <a:spcPts val="0"/>
              </a:spcBef>
              <a:spcAft>
                <a:spcPts val="0"/>
              </a:spcAft>
              <a:buClr>
                <a:schemeClr val="dk1"/>
              </a:buClr>
              <a:buSzPts val="2800"/>
              <a:buFont typeface="Tahoma"/>
              <a:buNone/>
            </a:pPr>
            <a:r>
              <a:rPr b="1" i="0" lang="en-US" sz="2800" u="none">
                <a:solidFill>
                  <a:schemeClr val="dk1"/>
                </a:solidFill>
                <a:latin typeface="Tahoma"/>
                <a:ea typeface="Tahoma"/>
                <a:cs typeface="Tahoma"/>
                <a:sym typeface="Tahoma"/>
              </a:rPr>
              <a:t>ray.add(11);</a:t>
            </a:r>
            <a:endParaRPr/>
          </a:p>
          <a:p>
            <a:pPr indent="0" lvl="0" marL="0" marR="0" rtl="0" algn="l">
              <a:lnSpc>
                <a:spcPct val="100000"/>
              </a:lnSpc>
              <a:spcBef>
                <a:spcPts val="0"/>
              </a:spcBef>
              <a:spcAft>
                <a:spcPts val="0"/>
              </a:spcAft>
              <a:buClr>
                <a:schemeClr val="dk1"/>
              </a:buClr>
              <a:buSzPts val="2800"/>
              <a:buFont typeface="Tahoma"/>
              <a:buNone/>
            </a:pPr>
            <a:r>
              <a:rPr b="1" i="0" lang="en-US" sz="2800" u="none">
                <a:solidFill>
                  <a:schemeClr val="dk1"/>
                </a:solidFill>
                <a:latin typeface="Tahoma"/>
                <a:ea typeface="Tahoma"/>
                <a:cs typeface="Tahoma"/>
                <a:sym typeface="Tahoma"/>
              </a:rPr>
              <a:t>ray.add(12);</a:t>
            </a:r>
            <a:endParaRPr/>
          </a:p>
          <a:p>
            <a:pPr indent="0" lvl="0" marL="0" marR="0" rtl="0" algn="l">
              <a:lnSpc>
                <a:spcPct val="100000"/>
              </a:lnSpc>
              <a:spcBef>
                <a:spcPts val="0"/>
              </a:spcBef>
              <a:spcAft>
                <a:spcPts val="0"/>
              </a:spcAft>
              <a:buClr>
                <a:schemeClr val="dk1"/>
              </a:buClr>
              <a:buSzPts val="2800"/>
              <a:buFont typeface="Tahoma"/>
              <a:buNone/>
            </a:pPr>
            <a:r>
              <a:rPr b="1" i="0" lang="en-US" sz="2800" u="none">
                <a:solidFill>
                  <a:schemeClr val="dk1"/>
                </a:solidFill>
                <a:latin typeface="Tahoma"/>
                <a:ea typeface="Tahoma"/>
                <a:cs typeface="Tahoma"/>
                <a:sym typeface="Tahoma"/>
              </a:rPr>
              <a:t>ray.add(65);</a:t>
            </a:r>
            <a:endParaRPr/>
          </a:p>
          <a:p>
            <a:pPr indent="0" lvl="0" marL="0" marR="0" rtl="0" algn="l">
              <a:lnSpc>
                <a:spcPct val="100000"/>
              </a:lnSpc>
              <a:spcBef>
                <a:spcPts val="0"/>
              </a:spcBef>
              <a:spcAft>
                <a:spcPts val="0"/>
              </a:spcAft>
              <a:buClr>
                <a:schemeClr val="dk1"/>
              </a:buClr>
              <a:buSzPts val="2800"/>
              <a:buFont typeface="Tahoma"/>
              <a:buNone/>
            </a:pPr>
            <a:r>
              <a:t/>
            </a:r>
            <a:endParaRPr b="1" i="0" sz="2800" u="none">
              <a:solidFill>
                <a:schemeClr val="dk1"/>
              </a:solidFill>
              <a:latin typeface="Tahoma"/>
              <a:ea typeface="Tahoma"/>
              <a:cs typeface="Tahoma"/>
              <a:sym typeface="Tahoma"/>
            </a:endParaRPr>
          </a:p>
          <a:p>
            <a:pPr indent="0" lvl="0" marL="0" marR="0" rtl="0" algn="l">
              <a:lnSpc>
                <a:spcPct val="100000"/>
              </a:lnSpc>
              <a:spcBef>
                <a:spcPts val="0"/>
              </a:spcBef>
              <a:spcAft>
                <a:spcPts val="0"/>
              </a:spcAft>
              <a:buClr>
                <a:schemeClr val="dk1"/>
              </a:buClr>
              <a:buSzPts val="2800"/>
              <a:buFont typeface="Tahoma"/>
              <a:buNone/>
            </a:pPr>
            <a:r>
              <a:rPr b="1" i="0" lang="en-US" sz="2800" u="none">
                <a:solidFill>
                  <a:schemeClr val="dk1"/>
                </a:solidFill>
                <a:latin typeface="Tahoma"/>
                <a:ea typeface="Tahoma"/>
                <a:cs typeface="Tahoma"/>
                <a:sym typeface="Tahoma"/>
              </a:rPr>
              <a:t>for(int i=0; i&lt;ray.size(); i++)</a:t>
            </a:r>
            <a:endParaRPr/>
          </a:p>
          <a:p>
            <a:pPr indent="0" lvl="0" marL="0" marR="0" rtl="0" algn="l">
              <a:lnSpc>
                <a:spcPct val="100000"/>
              </a:lnSpc>
              <a:spcBef>
                <a:spcPts val="0"/>
              </a:spcBef>
              <a:spcAft>
                <a:spcPts val="0"/>
              </a:spcAft>
              <a:buClr>
                <a:schemeClr val="dk1"/>
              </a:buClr>
              <a:buSzPts val="2800"/>
              <a:buFont typeface="Tahoma"/>
              <a:buNone/>
            </a:pPr>
            <a:r>
              <a:rPr b="1" i="0" lang="en-US" sz="2800" u="none">
                <a:solidFill>
                  <a:schemeClr val="dk1"/>
                </a:solidFill>
                <a:latin typeface="Tahoma"/>
                <a:ea typeface="Tahoma"/>
                <a:cs typeface="Tahoma"/>
                <a:sym typeface="Tahoma"/>
              </a:rPr>
              <a:t>   out.println(ray.get(i));</a:t>
            </a:r>
            <a:endParaRPr/>
          </a:p>
        </p:txBody>
      </p:sp>
      <p:sp>
        <p:nvSpPr>
          <p:cNvPr id="402" name="Google Shape;402;p51"/>
          <p:cNvSpPr/>
          <p:nvPr/>
        </p:nvSpPr>
        <p:spPr>
          <a:xfrm>
            <a:off x="1066800" y="381000"/>
            <a:ext cx="6400800" cy="685800"/>
          </a:xfrm>
          <a:prstGeom prst="rect">
            <a:avLst/>
          </a:prstGeom>
        </p:spPr>
        <p:txBody>
          <a:bodyPr>
            <a:prstTxWarp prst="textPlain"/>
          </a:bodyPr>
          <a:lstStyle/>
          <a:p>
            <a:pPr lvl="0" algn="l"/>
            <a:r>
              <a:rPr b="0" i="1">
                <a:ln cap="flat" cmpd="sng" w="25400">
                  <a:solidFill>
                    <a:srgbClr val="FFFF00"/>
                  </a:solidFill>
                  <a:prstDash val="solid"/>
                  <a:miter lim="800000"/>
                  <a:headEnd len="sm" w="sm" type="none"/>
                  <a:tailEnd len="sm" w="sm" type="none"/>
                </a:ln>
                <a:solidFill>
                  <a:srgbClr val="0000FF"/>
                </a:solidFill>
                <a:latin typeface="Impact"/>
              </a:rPr>
              <a:t>get() </a:t>
            </a:r>
          </a:p>
        </p:txBody>
      </p:sp>
      <p:sp>
        <p:nvSpPr>
          <p:cNvPr id="403" name="Google Shape;403;p51"/>
          <p:cNvSpPr txBox="1"/>
          <p:nvPr/>
        </p:nvSpPr>
        <p:spPr>
          <a:xfrm>
            <a:off x="6934200" y="2514600"/>
            <a:ext cx="1981200" cy="2541587"/>
          </a:xfrm>
          <a:prstGeom prst="rect">
            <a:avLst/>
          </a:prstGeom>
          <a:noFill/>
          <a:ln cap="flat" cmpd="sng" w="12700">
            <a:solidFill>
              <a:srgbClr val="9933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3200"/>
              <a:buFont typeface="Tahoma"/>
              <a:buNone/>
            </a:pPr>
            <a:r>
              <a:rPr b="1" i="0" lang="en-US" sz="3200" u="sng">
                <a:solidFill>
                  <a:srgbClr val="FF0000"/>
                </a:solidFill>
                <a:latin typeface="Tahoma"/>
                <a:ea typeface="Tahoma"/>
                <a:cs typeface="Tahoma"/>
                <a:sym typeface="Tahoma"/>
              </a:rPr>
              <a:t>OUTPUT</a:t>
            </a:r>
            <a:r>
              <a:rPr b="1" i="0" lang="en-US" sz="3200" u="none">
                <a:solidFill>
                  <a:schemeClr val="dk1"/>
                </a:solidFill>
                <a:latin typeface="Tahoma"/>
                <a:ea typeface="Tahoma"/>
                <a:cs typeface="Tahoma"/>
                <a:sym typeface="Tahoma"/>
              </a:rPr>
              <a:t>23</a:t>
            </a:r>
            <a:br>
              <a:rPr b="1" i="0" lang="en-US" sz="3200" u="none">
                <a:solidFill>
                  <a:schemeClr val="dk1"/>
                </a:solidFill>
                <a:latin typeface="Tahoma"/>
                <a:ea typeface="Tahoma"/>
                <a:cs typeface="Tahoma"/>
                <a:sym typeface="Tahoma"/>
              </a:rPr>
            </a:br>
            <a:r>
              <a:rPr b="1" i="0" lang="en-US" sz="3200" u="none">
                <a:solidFill>
                  <a:schemeClr val="dk1"/>
                </a:solidFill>
                <a:latin typeface="Tahoma"/>
                <a:ea typeface="Tahoma"/>
                <a:cs typeface="Tahoma"/>
                <a:sym typeface="Tahoma"/>
              </a:rPr>
              <a:t>11</a:t>
            </a:r>
            <a:br>
              <a:rPr b="1" i="0" lang="en-US" sz="3200" u="none">
                <a:solidFill>
                  <a:schemeClr val="dk1"/>
                </a:solidFill>
                <a:latin typeface="Tahoma"/>
                <a:ea typeface="Tahoma"/>
                <a:cs typeface="Tahoma"/>
                <a:sym typeface="Tahoma"/>
              </a:rPr>
            </a:br>
            <a:r>
              <a:rPr b="1" i="0" lang="en-US" sz="3200" u="none">
                <a:solidFill>
                  <a:schemeClr val="dk1"/>
                </a:solidFill>
                <a:latin typeface="Tahoma"/>
                <a:ea typeface="Tahoma"/>
                <a:cs typeface="Tahoma"/>
                <a:sym typeface="Tahoma"/>
              </a:rPr>
              <a:t>12</a:t>
            </a:r>
            <a:br>
              <a:rPr b="1" i="0" lang="en-US" sz="3200" u="none">
                <a:solidFill>
                  <a:schemeClr val="dk1"/>
                </a:solidFill>
                <a:latin typeface="Tahoma"/>
                <a:ea typeface="Tahoma"/>
                <a:cs typeface="Tahoma"/>
                <a:sym typeface="Tahoma"/>
              </a:rPr>
            </a:br>
            <a:r>
              <a:rPr b="1" i="0" lang="en-US" sz="3200" u="none">
                <a:solidFill>
                  <a:schemeClr val="dk1"/>
                </a:solidFill>
                <a:latin typeface="Tahoma"/>
                <a:ea typeface="Tahoma"/>
                <a:cs typeface="Tahoma"/>
                <a:sym typeface="Tahoma"/>
              </a:rPr>
              <a:t>65</a:t>
            </a:r>
            <a:endParaRPr/>
          </a:p>
        </p:txBody>
      </p:sp>
      <p:sp>
        <p:nvSpPr>
          <p:cNvPr id="404" name="Google Shape;404;p51"/>
          <p:cNvSpPr txBox="1"/>
          <p:nvPr/>
        </p:nvSpPr>
        <p:spPr>
          <a:xfrm>
            <a:off x="533400" y="5715000"/>
            <a:ext cx="8382000" cy="531812"/>
          </a:xfrm>
          <a:prstGeom prst="rect">
            <a:avLst/>
          </a:prstGeom>
          <a:noFill/>
          <a:ln cap="flat" cmpd="sng" w="12700">
            <a:solidFill>
              <a:srgbClr val="0000FF"/>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2"/>
              </a:buClr>
              <a:buSzPts val="2700"/>
              <a:buFont typeface="Tahoma"/>
              <a:buNone/>
            </a:pPr>
            <a:r>
              <a:rPr b="1" i="0" lang="en-US" sz="2700" u="none">
                <a:solidFill>
                  <a:schemeClr val="accent2"/>
                </a:solidFill>
                <a:latin typeface="Tahoma"/>
                <a:ea typeface="Tahoma"/>
                <a:cs typeface="Tahoma"/>
                <a:sym typeface="Tahoma"/>
              </a:rPr>
              <a:t>.get(spot) returns the reference stored at spot</a:t>
            </a:r>
            <a:r>
              <a:rPr b="1" i="0" lang="en-US" sz="2800" u="none">
                <a:solidFill>
                  <a:schemeClr val="accent2"/>
                </a:solidFill>
                <a:latin typeface="Tahoma"/>
                <a:ea typeface="Tahoma"/>
                <a:cs typeface="Tahoma"/>
                <a:sym typeface="Tahoma"/>
              </a:rPr>
              <a:t>!</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52"/>
          <p:cNvSpPr txBox="1"/>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dk1"/>
              </a:buClr>
              <a:buSzPts val="800"/>
              <a:buFont typeface="Tahoma"/>
              <a:buNone/>
            </a:pPr>
            <a:r>
              <a:t/>
            </a:r>
            <a:endParaRPr b="1" i="0" sz="800" u="non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dk1"/>
              </a:buClr>
              <a:buSzPts val="800"/>
              <a:buFont typeface="Tahoma"/>
              <a:buNone/>
            </a:pPr>
            <a:r>
              <a:t/>
            </a:r>
            <a:endParaRPr b="0" i="0" sz="800" u="none">
              <a:solidFill>
                <a:schemeClr val="dk1"/>
              </a:solidFill>
              <a:latin typeface="Tahoma"/>
              <a:ea typeface="Tahoma"/>
              <a:cs typeface="Tahoma"/>
              <a:sym typeface="Tahoma"/>
            </a:endParaRPr>
          </a:p>
          <a:p>
            <a:pPr indent="0" lvl="0" marL="0" marR="0" rtl="0" algn="ctr">
              <a:lnSpc>
                <a:spcPct val="100000"/>
              </a:lnSpc>
              <a:spcBef>
                <a:spcPts val="0"/>
              </a:spcBef>
              <a:spcAft>
                <a:spcPts val="0"/>
              </a:spcAft>
              <a:buClr>
                <a:schemeClr val="dk1"/>
              </a:buClr>
              <a:buSzPts val="800"/>
              <a:buFont typeface="Tahoma"/>
              <a:buNone/>
            </a:pPr>
            <a:r>
              <a:t/>
            </a:r>
            <a:endParaRPr b="1" i="0" sz="800" u="none">
              <a:solidFill>
                <a:schemeClr val="dk1"/>
              </a:solidFill>
              <a:latin typeface="Tahoma"/>
              <a:ea typeface="Tahoma"/>
              <a:cs typeface="Tahoma"/>
              <a:sym typeface="Tahoma"/>
            </a:endParaRPr>
          </a:p>
          <a:p>
            <a:pPr indent="0" lvl="0" marL="0" marR="0" rtl="0" algn="ctr">
              <a:lnSpc>
                <a:spcPct val="100000"/>
              </a:lnSpc>
              <a:spcBef>
                <a:spcPts val="0"/>
              </a:spcBef>
              <a:spcAft>
                <a:spcPts val="0"/>
              </a:spcAft>
              <a:buClr>
                <a:schemeClr val="dk1"/>
              </a:buClr>
              <a:buSzPts val="800"/>
              <a:buFont typeface="Tahoma"/>
              <a:buNone/>
            </a:pPr>
            <a:r>
              <a:rPr b="1" i="0" lang="en-US" sz="800" u="none">
                <a:solidFill>
                  <a:schemeClr val="dk1"/>
                </a:solidFill>
                <a:latin typeface="Tahoma"/>
                <a:ea typeface="Tahoma"/>
                <a:cs typeface="Tahoma"/>
                <a:sym typeface="Tahoma"/>
              </a:rPr>
              <a:t>© A+ Computer Science  -  www.apluscompsci.com</a:t>
            </a:r>
            <a:endParaRPr/>
          </a:p>
        </p:txBody>
      </p:sp>
      <p:sp>
        <p:nvSpPr>
          <p:cNvPr id="410" name="Google Shape;410;p52"/>
          <p:cNvSpPr txBox="1"/>
          <p:nvPr/>
        </p:nvSpPr>
        <p:spPr>
          <a:xfrm>
            <a:off x="685800" y="1371600"/>
            <a:ext cx="6103937" cy="39354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800"/>
              <a:buFont typeface="Tahoma"/>
              <a:buNone/>
            </a:pPr>
            <a:r>
              <a:rPr b="1" i="0" lang="en-US" sz="2800" u="none">
                <a:solidFill>
                  <a:schemeClr val="dk1"/>
                </a:solidFill>
                <a:latin typeface="Tahoma"/>
                <a:ea typeface="Tahoma"/>
                <a:cs typeface="Tahoma"/>
                <a:sym typeface="Tahoma"/>
              </a:rPr>
              <a:t>ArrayList&lt;Integer&gt; ray;</a:t>
            </a:r>
            <a:endParaRPr/>
          </a:p>
          <a:p>
            <a:pPr indent="0" lvl="0" marL="0" marR="0" rtl="0" algn="l">
              <a:lnSpc>
                <a:spcPct val="100000"/>
              </a:lnSpc>
              <a:spcBef>
                <a:spcPts val="0"/>
              </a:spcBef>
              <a:spcAft>
                <a:spcPts val="0"/>
              </a:spcAft>
              <a:buClr>
                <a:schemeClr val="dk1"/>
              </a:buClr>
              <a:buSzPts val="2800"/>
              <a:buFont typeface="Tahoma"/>
              <a:buNone/>
            </a:pPr>
            <a:r>
              <a:rPr b="1" i="0" lang="en-US" sz="2800" u="none">
                <a:solidFill>
                  <a:schemeClr val="dk1"/>
                </a:solidFill>
                <a:latin typeface="Tahoma"/>
                <a:ea typeface="Tahoma"/>
                <a:cs typeface="Tahoma"/>
                <a:sym typeface="Tahoma"/>
              </a:rPr>
              <a:t>ray = new ArrayList&lt;Integer&gt;();</a:t>
            </a:r>
            <a:endParaRPr/>
          </a:p>
          <a:p>
            <a:pPr indent="0" lvl="0" marL="0" marR="0" rtl="0" algn="l">
              <a:lnSpc>
                <a:spcPct val="100000"/>
              </a:lnSpc>
              <a:spcBef>
                <a:spcPts val="0"/>
              </a:spcBef>
              <a:spcAft>
                <a:spcPts val="0"/>
              </a:spcAft>
              <a:buClr>
                <a:schemeClr val="dk1"/>
              </a:buClr>
              <a:buSzPts val="2800"/>
              <a:buFont typeface="Tahoma"/>
              <a:buNone/>
            </a:pPr>
            <a:r>
              <a:rPr b="1" i="0" lang="en-US" sz="2800" u="none">
                <a:solidFill>
                  <a:schemeClr val="dk1"/>
                </a:solidFill>
                <a:latin typeface="Tahoma"/>
                <a:ea typeface="Tahoma"/>
                <a:cs typeface="Tahoma"/>
                <a:sym typeface="Tahoma"/>
              </a:rPr>
              <a:t>ray.add(23);</a:t>
            </a:r>
            <a:endParaRPr/>
          </a:p>
          <a:p>
            <a:pPr indent="0" lvl="0" marL="0" marR="0" rtl="0" algn="l">
              <a:lnSpc>
                <a:spcPct val="100000"/>
              </a:lnSpc>
              <a:spcBef>
                <a:spcPts val="0"/>
              </a:spcBef>
              <a:spcAft>
                <a:spcPts val="0"/>
              </a:spcAft>
              <a:buClr>
                <a:schemeClr val="dk1"/>
              </a:buClr>
              <a:buSzPts val="2800"/>
              <a:buFont typeface="Tahoma"/>
              <a:buNone/>
            </a:pPr>
            <a:r>
              <a:rPr b="1" i="0" lang="en-US" sz="2800" u="none">
                <a:solidFill>
                  <a:schemeClr val="dk1"/>
                </a:solidFill>
                <a:latin typeface="Tahoma"/>
                <a:ea typeface="Tahoma"/>
                <a:cs typeface="Tahoma"/>
                <a:sym typeface="Tahoma"/>
              </a:rPr>
              <a:t>ray.add(11);</a:t>
            </a:r>
            <a:endParaRPr/>
          </a:p>
          <a:p>
            <a:pPr indent="0" lvl="0" marL="0" marR="0" rtl="0" algn="l">
              <a:lnSpc>
                <a:spcPct val="100000"/>
              </a:lnSpc>
              <a:spcBef>
                <a:spcPts val="0"/>
              </a:spcBef>
              <a:spcAft>
                <a:spcPts val="0"/>
              </a:spcAft>
              <a:buClr>
                <a:schemeClr val="dk1"/>
              </a:buClr>
              <a:buSzPts val="2800"/>
              <a:buFont typeface="Tahoma"/>
              <a:buNone/>
            </a:pPr>
            <a:r>
              <a:rPr b="1" i="0" lang="en-US" sz="2800" u="none">
                <a:solidFill>
                  <a:schemeClr val="dk1"/>
                </a:solidFill>
                <a:latin typeface="Tahoma"/>
                <a:ea typeface="Tahoma"/>
                <a:cs typeface="Tahoma"/>
                <a:sym typeface="Tahoma"/>
              </a:rPr>
              <a:t>ray.add(12);</a:t>
            </a:r>
            <a:endParaRPr/>
          </a:p>
          <a:p>
            <a:pPr indent="0" lvl="0" marL="0" marR="0" rtl="0" algn="l">
              <a:lnSpc>
                <a:spcPct val="100000"/>
              </a:lnSpc>
              <a:spcBef>
                <a:spcPts val="0"/>
              </a:spcBef>
              <a:spcAft>
                <a:spcPts val="0"/>
              </a:spcAft>
              <a:buClr>
                <a:schemeClr val="dk1"/>
              </a:buClr>
              <a:buSzPts val="2800"/>
              <a:buFont typeface="Tahoma"/>
              <a:buNone/>
            </a:pPr>
            <a:r>
              <a:rPr b="1" i="0" lang="en-US" sz="2800" u="none">
                <a:solidFill>
                  <a:schemeClr val="dk1"/>
                </a:solidFill>
                <a:latin typeface="Tahoma"/>
                <a:ea typeface="Tahoma"/>
                <a:cs typeface="Tahoma"/>
                <a:sym typeface="Tahoma"/>
              </a:rPr>
              <a:t>ray.add(65);</a:t>
            </a:r>
            <a:endParaRPr/>
          </a:p>
          <a:p>
            <a:pPr indent="0" lvl="0" marL="0" marR="0" rtl="0" algn="l">
              <a:lnSpc>
                <a:spcPct val="100000"/>
              </a:lnSpc>
              <a:spcBef>
                <a:spcPts val="0"/>
              </a:spcBef>
              <a:spcAft>
                <a:spcPts val="0"/>
              </a:spcAft>
              <a:buClr>
                <a:schemeClr val="dk1"/>
              </a:buClr>
              <a:buSzPts val="2800"/>
              <a:buFont typeface="Tahoma"/>
              <a:buNone/>
            </a:pPr>
            <a:r>
              <a:t/>
            </a:r>
            <a:endParaRPr b="1" i="0" sz="2800" u="none">
              <a:solidFill>
                <a:schemeClr val="dk1"/>
              </a:solidFill>
              <a:latin typeface="Tahoma"/>
              <a:ea typeface="Tahoma"/>
              <a:cs typeface="Tahoma"/>
              <a:sym typeface="Tahoma"/>
            </a:endParaRPr>
          </a:p>
          <a:p>
            <a:pPr indent="0" lvl="0" marL="0" marR="0" rtl="0" algn="l">
              <a:lnSpc>
                <a:spcPct val="100000"/>
              </a:lnSpc>
              <a:spcBef>
                <a:spcPts val="0"/>
              </a:spcBef>
              <a:spcAft>
                <a:spcPts val="0"/>
              </a:spcAft>
              <a:buClr>
                <a:schemeClr val="dk1"/>
              </a:buClr>
              <a:buSzPts val="2800"/>
              <a:buFont typeface="Tahoma"/>
              <a:buNone/>
            </a:pPr>
            <a:r>
              <a:rPr b="1" i="0" lang="en-US" sz="2800" u="none">
                <a:solidFill>
                  <a:schemeClr val="dk1"/>
                </a:solidFill>
                <a:latin typeface="Tahoma"/>
                <a:ea typeface="Tahoma"/>
                <a:cs typeface="Tahoma"/>
                <a:sym typeface="Tahoma"/>
              </a:rPr>
              <a:t>for(Integer num : ray)</a:t>
            </a:r>
            <a:endParaRPr/>
          </a:p>
          <a:p>
            <a:pPr indent="0" lvl="0" marL="0" marR="0" rtl="0" algn="l">
              <a:lnSpc>
                <a:spcPct val="100000"/>
              </a:lnSpc>
              <a:spcBef>
                <a:spcPts val="0"/>
              </a:spcBef>
              <a:spcAft>
                <a:spcPts val="0"/>
              </a:spcAft>
              <a:buClr>
                <a:schemeClr val="dk1"/>
              </a:buClr>
              <a:buSzPts val="2800"/>
              <a:buFont typeface="Tahoma"/>
              <a:buNone/>
            </a:pPr>
            <a:r>
              <a:rPr b="1" i="0" lang="en-US" sz="2800" u="none">
                <a:solidFill>
                  <a:schemeClr val="dk1"/>
                </a:solidFill>
                <a:latin typeface="Tahoma"/>
                <a:ea typeface="Tahoma"/>
                <a:cs typeface="Tahoma"/>
                <a:sym typeface="Tahoma"/>
              </a:rPr>
              <a:t>   out.println(num);</a:t>
            </a:r>
            <a:endParaRPr/>
          </a:p>
        </p:txBody>
      </p:sp>
      <p:sp>
        <p:nvSpPr>
          <p:cNvPr id="411" name="Google Shape;411;p52"/>
          <p:cNvSpPr/>
          <p:nvPr/>
        </p:nvSpPr>
        <p:spPr>
          <a:xfrm>
            <a:off x="1066800" y="381000"/>
            <a:ext cx="6400800" cy="685800"/>
          </a:xfrm>
          <a:prstGeom prst="rect">
            <a:avLst/>
          </a:prstGeom>
        </p:spPr>
        <p:txBody>
          <a:bodyPr>
            <a:prstTxWarp prst="textPlain"/>
          </a:bodyPr>
          <a:lstStyle/>
          <a:p>
            <a:pPr lvl="0" algn="l"/>
            <a:r>
              <a:rPr b="0" i="1">
                <a:ln cap="flat" cmpd="sng" w="25400">
                  <a:solidFill>
                    <a:srgbClr val="FFFF00"/>
                  </a:solidFill>
                  <a:prstDash val="solid"/>
                  <a:miter lim="800000"/>
                  <a:headEnd len="sm" w="sm" type="none"/>
                  <a:tailEnd len="sm" w="sm" type="none"/>
                </a:ln>
                <a:solidFill>
                  <a:srgbClr val="0000FF"/>
                </a:solidFill>
                <a:latin typeface="Impact"/>
              </a:rPr>
              <a:t>get() </a:t>
            </a:r>
          </a:p>
        </p:txBody>
      </p:sp>
      <p:sp>
        <p:nvSpPr>
          <p:cNvPr id="412" name="Google Shape;412;p52"/>
          <p:cNvSpPr txBox="1"/>
          <p:nvPr/>
        </p:nvSpPr>
        <p:spPr>
          <a:xfrm>
            <a:off x="6934200" y="2514600"/>
            <a:ext cx="1981200" cy="2541587"/>
          </a:xfrm>
          <a:prstGeom prst="rect">
            <a:avLst/>
          </a:prstGeom>
          <a:noFill/>
          <a:ln cap="flat" cmpd="sng" w="12700">
            <a:solidFill>
              <a:srgbClr val="9933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3200"/>
              <a:buFont typeface="Tahoma"/>
              <a:buNone/>
            </a:pPr>
            <a:r>
              <a:rPr b="1" i="0" lang="en-US" sz="3200" u="sng">
                <a:solidFill>
                  <a:srgbClr val="FF0000"/>
                </a:solidFill>
                <a:latin typeface="Tahoma"/>
                <a:ea typeface="Tahoma"/>
                <a:cs typeface="Tahoma"/>
                <a:sym typeface="Tahoma"/>
              </a:rPr>
              <a:t>OUTPUT</a:t>
            </a:r>
            <a:r>
              <a:rPr b="1" i="0" lang="en-US" sz="3200" u="none">
                <a:solidFill>
                  <a:schemeClr val="dk1"/>
                </a:solidFill>
                <a:latin typeface="Tahoma"/>
                <a:ea typeface="Tahoma"/>
                <a:cs typeface="Tahoma"/>
                <a:sym typeface="Tahoma"/>
              </a:rPr>
              <a:t>23</a:t>
            </a:r>
            <a:br>
              <a:rPr b="1" i="0" lang="en-US" sz="3200" u="none">
                <a:solidFill>
                  <a:schemeClr val="dk1"/>
                </a:solidFill>
                <a:latin typeface="Tahoma"/>
                <a:ea typeface="Tahoma"/>
                <a:cs typeface="Tahoma"/>
                <a:sym typeface="Tahoma"/>
              </a:rPr>
            </a:br>
            <a:r>
              <a:rPr b="1" i="0" lang="en-US" sz="3200" u="none">
                <a:solidFill>
                  <a:schemeClr val="dk1"/>
                </a:solidFill>
                <a:latin typeface="Tahoma"/>
                <a:ea typeface="Tahoma"/>
                <a:cs typeface="Tahoma"/>
                <a:sym typeface="Tahoma"/>
              </a:rPr>
              <a:t>11</a:t>
            </a:r>
            <a:br>
              <a:rPr b="1" i="0" lang="en-US" sz="3200" u="none">
                <a:solidFill>
                  <a:schemeClr val="dk1"/>
                </a:solidFill>
                <a:latin typeface="Tahoma"/>
                <a:ea typeface="Tahoma"/>
                <a:cs typeface="Tahoma"/>
                <a:sym typeface="Tahoma"/>
              </a:rPr>
            </a:br>
            <a:r>
              <a:rPr b="1" i="0" lang="en-US" sz="3200" u="none">
                <a:solidFill>
                  <a:schemeClr val="dk1"/>
                </a:solidFill>
                <a:latin typeface="Tahoma"/>
                <a:ea typeface="Tahoma"/>
                <a:cs typeface="Tahoma"/>
                <a:sym typeface="Tahoma"/>
              </a:rPr>
              <a:t>12</a:t>
            </a:r>
            <a:br>
              <a:rPr b="1" i="0" lang="en-US" sz="3200" u="none">
                <a:solidFill>
                  <a:schemeClr val="dk1"/>
                </a:solidFill>
                <a:latin typeface="Tahoma"/>
                <a:ea typeface="Tahoma"/>
                <a:cs typeface="Tahoma"/>
                <a:sym typeface="Tahoma"/>
              </a:rPr>
            </a:br>
            <a:r>
              <a:rPr b="1" i="0" lang="en-US" sz="3200" u="none">
                <a:solidFill>
                  <a:schemeClr val="dk1"/>
                </a:solidFill>
                <a:latin typeface="Tahoma"/>
                <a:ea typeface="Tahoma"/>
                <a:cs typeface="Tahoma"/>
                <a:sym typeface="Tahoma"/>
              </a:rPr>
              <a:t>65</a:t>
            </a:r>
            <a:endParaRPr/>
          </a:p>
        </p:txBody>
      </p:sp>
      <p:sp>
        <p:nvSpPr>
          <p:cNvPr id="413" name="Google Shape;413;p52"/>
          <p:cNvSpPr txBox="1"/>
          <p:nvPr/>
        </p:nvSpPr>
        <p:spPr>
          <a:xfrm>
            <a:off x="533400" y="5715000"/>
            <a:ext cx="8382000" cy="531812"/>
          </a:xfrm>
          <a:prstGeom prst="rect">
            <a:avLst/>
          </a:prstGeom>
          <a:noFill/>
          <a:ln cap="flat" cmpd="sng" w="12700">
            <a:solidFill>
              <a:srgbClr val="0000FF"/>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2"/>
              </a:buClr>
              <a:buSzPts val="2700"/>
              <a:buFont typeface="Tahoma"/>
              <a:buNone/>
            </a:pPr>
            <a:r>
              <a:rPr b="1" i="0" lang="en-US" sz="2700" u="none">
                <a:solidFill>
                  <a:schemeClr val="accent2"/>
                </a:solidFill>
                <a:latin typeface="Tahoma"/>
                <a:ea typeface="Tahoma"/>
                <a:cs typeface="Tahoma"/>
                <a:sym typeface="Tahoma"/>
              </a:rPr>
              <a:t>.get(spot) returns the reference stored at spot</a:t>
            </a:r>
            <a:r>
              <a:rPr b="1" i="0" lang="en-US" sz="2800" u="none">
                <a:solidFill>
                  <a:schemeClr val="accent2"/>
                </a:solidFill>
                <a:latin typeface="Tahoma"/>
                <a:ea typeface="Tahoma"/>
                <a:cs typeface="Tahoma"/>
                <a:sym typeface="Tahoma"/>
              </a:rPr>
              <a: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6"/>
          <p:cNvSpPr txBox="1"/>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dk1"/>
              </a:buClr>
              <a:buSzPts val="800"/>
              <a:buFont typeface="Tahoma"/>
              <a:buNone/>
            </a:pPr>
            <a:r>
              <a:t/>
            </a:r>
            <a:endParaRPr b="1" i="0" sz="800" u="non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dk1"/>
              </a:buClr>
              <a:buSzPts val="800"/>
              <a:buFont typeface="Tahoma"/>
              <a:buNone/>
            </a:pPr>
            <a:r>
              <a:t/>
            </a:r>
            <a:endParaRPr b="0" i="0" sz="800" u="none">
              <a:solidFill>
                <a:schemeClr val="dk1"/>
              </a:solidFill>
              <a:latin typeface="Tahoma"/>
              <a:ea typeface="Tahoma"/>
              <a:cs typeface="Tahoma"/>
              <a:sym typeface="Tahoma"/>
            </a:endParaRPr>
          </a:p>
          <a:p>
            <a:pPr indent="0" lvl="0" marL="0" marR="0" rtl="0" algn="ctr">
              <a:lnSpc>
                <a:spcPct val="100000"/>
              </a:lnSpc>
              <a:spcBef>
                <a:spcPts val="0"/>
              </a:spcBef>
              <a:spcAft>
                <a:spcPts val="0"/>
              </a:spcAft>
              <a:buClr>
                <a:schemeClr val="dk1"/>
              </a:buClr>
              <a:buSzPts val="800"/>
              <a:buFont typeface="Tahoma"/>
              <a:buNone/>
            </a:pPr>
            <a:r>
              <a:t/>
            </a:r>
            <a:endParaRPr b="1" i="0" sz="800" u="none">
              <a:solidFill>
                <a:schemeClr val="dk1"/>
              </a:solidFill>
              <a:latin typeface="Tahoma"/>
              <a:ea typeface="Tahoma"/>
              <a:cs typeface="Tahoma"/>
              <a:sym typeface="Tahoma"/>
            </a:endParaRPr>
          </a:p>
          <a:p>
            <a:pPr indent="0" lvl="0" marL="0" marR="0" rtl="0" algn="ctr">
              <a:lnSpc>
                <a:spcPct val="100000"/>
              </a:lnSpc>
              <a:spcBef>
                <a:spcPts val="0"/>
              </a:spcBef>
              <a:spcAft>
                <a:spcPts val="0"/>
              </a:spcAft>
              <a:buClr>
                <a:schemeClr val="dk1"/>
              </a:buClr>
              <a:buSzPts val="800"/>
              <a:buFont typeface="Tahoma"/>
              <a:buNone/>
            </a:pPr>
            <a:r>
              <a:rPr b="1" i="0" lang="en-US" sz="800" u="none">
                <a:solidFill>
                  <a:schemeClr val="dk1"/>
                </a:solidFill>
                <a:latin typeface="Tahoma"/>
                <a:ea typeface="Tahoma"/>
                <a:cs typeface="Tahoma"/>
                <a:sym typeface="Tahoma"/>
              </a:rPr>
              <a:t>© A+ Computer Science  -  www.apluscompsci.com</a:t>
            </a:r>
            <a:endParaRPr/>
          </a:p>
        </p:txBody>
      </p:sp>
      <p:sp>
        <p:nvSpPr>
          <p:cNvPr id="166" name="Google Shape;166;p26"/>
          <p:cNvSpPr/>
          <p:nvPr/>
        </p:nvSpPr>
        <p:spPr>
          <a:xfrm>
            <a:off x="914400" y="685800"/>
            <a:ext cx="7010400" cy="762000"/>
          </a:xfrm>
          <a:prstGeom prst="rect">
            <a:avLst/>
          </a:prstGeom>
        </p:spPr>
        <p:txBody>
          <a:bodyPr>
            <a:prstTxWarp prst="textPlain"/>
          </a:bodyPr>
          <a:lstStyle/>
          <a:p>
            <a:pPr lvl="0" algn="l"/>
            <a:r>
              <a:rPr b="0" i="1">
                <a:ln cap="flat" cmpd="sng" w="25400">
                  <a:solidFill>
                    <a:srgbClr val="FFFF00"/>
                  </a:solidFill>
                  <a:prstDash val="solid"/>
                  <a:miter lim="800000"/>
                  <a:headEnd len="sm" w="sm" type="none"/>
                  <a:tailEnd len="sm" w="sm" type="none"/>
                </a:ln>
                <a:solidFill>
                  <a:srgbClr val="0000FF"/>
                </a:solidFill>
                <a:latin typeface="Impact"/>
              </a:rPr>
              <a:t>ArrayList </a:t>
            </a:r>
          </a:p>
        </p:txBody>
      </p:sp>
      <p:sp>
        <p:nvSpPr>
          <p:cNvPr id="167" name="Google Shape;167;p26"/>
          <p:cNvSpPr txBox="1"/>
          <p:nvPr/>
        </p:nvSpPr>
        <p:spPr>
          <a:xfrm>
            <a:off x="309562" y="2209800"/>
            <a:ext cx="8834437" cy="4032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Arraylist is a class that houses an</a:t>
            </a:r>
            <a:endParaRPr/>
          </a:p>
          <a:p>
            <a:pPr indent="0" lvl="0" marL="0" marR="0" rtl="0" algn="l">
              <a:lnSpc>
                <a:spcPct val="1000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array.  </a:t>
            </a:r>
            <a:br>
              <a:rPr b="1" i="0" lang="en-US" sz="3200" u="none">
                <a:solidFill>
                  <a:schemeClr val="dk1"/>
                </a:solidFill>
                <a:latin typeface="Tahoma"/>
                <a:ea typeface="Tahoma"/>
                <a:cs typeface="Tahoma"/>
                <a:sym typeface="Tahoma"/>
              </a:rPr>
            </a:br>
            <a:br>
              <a:rPr b="1" i="0" lang="en-US" sz="3200" u="none">
                <a:solidFill>
                  <a:schemeClr val="dk1"/>
                </a:solidFill>
                <a:latin typeface="Tahoma"/>
                <a:ea typeface="Tahoma"/>
                <a:cs typeface="Tahoma"/>
                <a:sym typeface="Tahoma"/>
              </a:rPr>
            </a:br>
            <a:r>
              <a:rPr b="1" i="0" lang="en-US" sz="3200" u="none">
                <a:solidFill>
                  <a:schemeClr val="dk1"/>
                </a:solidFill>
                <a:latin typeface="Tahoma"/>
                <a:ea typeface="Tahoma"/>
                <a:cs typeface="Tahoma"/>
                <a:sym typeface="Tahoma"/>
              </a:rPr>
              <a:t>An ArrayList can store any reference type.</a:t>
            </a:r>
            <a:endParaRPr/>
          </a:p>
          <a:p>
            <a:pPr indent="0" lvl="0" marL="0" marR="0" rtl="0" algn="l">
              <a:lnSpc>
                <a:spcPct val="100000"/>
              </a:lnSpc>
              <a:spcBef>
                <a:spcPts val="0"/>
              </a:spcBef>
              <a:spcAft>
                <a:spcPts val="0"/>
              </a:spcAft>
              <a:buClr>
                <a:schemeClr val="dk1"/>
              </a:buClr>
              <a:buSzPts val="3200"/>
              <a:buFont typeface="Tahoma"/>
              <a:buNone/>
            </a:pPr>
            <a:r>
              <a:t/>
            </a:r>
            <a:endParaRPr b="1" i="0" sz="3200" u="none">
              <a:solidFill>
                <a:schemeClr val="dk1"/>
              </a:solidFill>
              <a:latin typeface="Tahoma"/>
              <a:ea typeface="Tahoma"/>
              <a:cs typeface="Tahoma"/>
              <a:sym typeface="Tahoma"/>
            </a:endParaRPr>
          </a:p>
          <a:p>
            <a:pPr indent="0" lvl="0" marL="0" marR="0" rtl="0" algn="l">
              <a:lnSpc>
                <a:spcPct val="1000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All ArrayLists store the first reference</a:t>
            </a:r>
            <a:endParaRPr/>
          </a:p>
          <a:p>
            <a:pPr indent="0" lvl="0" marL="0" marR="0" rtl="0" algn="l">
              <a:lnSpc>
                <a:spcPct val="1000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at spot / index position 0.</a:t>
            </a:r>
            <a:endParaRPr/>
          </a:p>
          <a:p>
            <a:pPr indent="0" lvl="0" marL="0" marR="0" rtl="0" algn="l">
              <a:lnSpc>
                <a:spcPct val="100000"/>
              </a:lnSpc>
              <a:spcBef>
                <a:spcPts val="0"/>
              </a:spcBef>
              <a:spcAft>
                <a:spcPts val="0"/>
              </a:spcAft>
              <a:buNone/>
            </a:pPr>
            <a:r>
              <a:t/>
            </a:r>
            <a:endParaRPr b="1" i="0" sz="3200" u="none">
              <a:solidFill>
                <a:schemeClr val="dk1"/>
              </a:solidFill>
              <a:latin typeface="Tahoma"/>
              <a:ea typeface="Tahoma"/>
              <a:cs typeface="Tahoma"/>
              <a:sym typeface="Tahoma"/>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53"/>
          <p:cNvSpPr txBox="1"/>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dk1"/>
              </a:buClr>
              <a:buSzPts val="800"/>
              <a:buFont typeface="Tahoma"/>
              <a:buNone/>
            </a:pPr>
            <a:r>
              <a:t/>
            </a:r>
            <a:endParaRPr b="1" i="0" sz="800" u="non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dk1"/>
              </a:buClr>
              <a:buSzPts val="800"/>
              <a:buFont typeface="Tahoma"/>
              <a:buNone/>
            </a:pPr>
            <a:r>
              <a:t/>
            </a:r>
            <a:endParaRPr b="0" i="0" sz="800" u="none">
              <a:solidFill>
                <a:schemeClr val="dk1"/>
              </a:solidFill>
              <a:latin typeface="Tahoma"/>
              <a:ea typeface="Tahoma"/>
              <a:cs typeface="Tahoma"/>
              <a:sym typeface="Tahoma"/>
            </a:endParaRPr>
          </a:p>
          <a:p>
            <a:pPr indent="0" lvl="0" marL="0" marR="0" rtl="0" algn="ctr">
              <a:lnSpc>
                <a:spcPct val="100000"/>
              </a:lnSpc>
              <a:spcBef>
                <a:spcPts val="0"/>
              </a:spcBef>
              <a:spcAft>
                <a:spcPts val="0"/>
              </a:spcAft>
              <a:buClr>
                <a:schemeClr val="dk1"/>
              </a:buClr>
              <a:buSzPts val="800"/>
              <a:buFont typeface="Tahoma"/>
              <a:buNone/>
            </a:pPr>
            <a:r>
              <a:t/>
            </a:r>
            <a:endParaRPr b="1" i="0" sz="800" u="none">
              <a:solidFill>
                <a:schemeClr val="dk1"/>
              </a:solidFill>
              <a:latin typeface="Tahoma"/>
              <a:ea typeface="Tahoma"/>
              <a:cs typeface="Tahoma"/>
              <a:sym typeface="Tahoma"/>
            </a:endParaRPr>
          </a:p>
          <a:p>
            <a:pPr indent="0" lvl="0" marL="0" marR="0" rtl="0" algn="ctr">
              <a:lnSpc>
                <a:spcPct val="100000"/>
              </a:lnSpc>
              <a:spcBef>
                <a:spcPts val="0"/>
              </a:spcBef>
              <a:spcAft>
                <a:spcPts val="0"/>
              </a:spcAft>
              <a:buClr>
                <a:schemeClr val="dk1"/>
              </a:buClr>
              <a:buSzPts val="800"/>
              <a:buFont typeface="Tahoma"/>
              <a:buNone/>
            </a:pPr>
            <a:r>
              <a:rPr b="1" i="0" lang="en-US" sz="800" u="none">
                <a:solidFill>
                  <a:schemeClr val="dk1"/>
                </a:solidFill>
                <a:latin typeface="Tahoma"/>
                <a:ea typeface="Tahoma"/>
                <a:cs typeface="Tahoma"/>
                <a:sym typeface="Tahoma"/>
              </a:rPr>
              <a:t>© A+ Computer Science  -  www.apluscompsci.com</a:t>
            </a:r>
            <a:endParaRPr/>
          </a:p>
        </p:txBody>
      </p:sp>
      <p:sp>
        <p:nvSpPr>
          <p:cNvPr id="419" name="Google Shape;419;p53"/>
          <p:cNvSpPr/>
          <p:nvPr/>
        </p:nvSpPr>
        <p:spPr>
          <a:xfrm>
            <a:off x="762000" y="685800"/>
            <a:ext cx="7620000" cy="5105400"/>
          </a:xfrm>
          <a:prstGeom prst="rect">
            <a:avLst/>
          </a:prstGeom>
        </p:spPr>
        <p:txBody>
          <a:bodyPr>
            <a:prstTxWarp prst="textPlain"/>
          </a:bodyPr>
          <a:lstStyle/>
          <a:p>
            <a:pPr lvl="0" algn="l"/>
            <a:r>
              <a:rPr b="0" i="1">
                <a:ln cap="flat" cmpd="sng" w="9525">
                  <a:solidFill>
                    <a:srgbClr val="FFFF00"/>
                  </a:solidFill>
                  <a:prstDash val="solid"/>
                  <a:miter lim="800000"/>
                  <a:headEnd len="sm" w="sm" type="none"/>
                  <a:tailEnd len="sm" w="sm" type="none"/>
                </a:ln>
                <a:solidFill>
                  <a:srgbClr val="FF0000"/>
                </a:solidFill>
                <a:latin typeface="Impact"/>
              </a:rPr>
              <a:t>Open  arraylistset.java arraylistget.java </a:t>
            </a: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54"/>
          <p:cNvSpPr txBox="1"/>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dk1"/>
              </a:buClr>
              <a:buSzPts val="800"/>
              <a:buFont typeface="Tahoma"/>
              <a:buNone/>
            </a:pPr>
            <a:r>
              <a:t/>
            </a:r>
            <a:endParaRPr b="1" i="0" sz="800" u="non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dk1"/>
              </a:buClr>
              <a:buSzPts val="800"/>
              <a:buFont typeface="Tahoma"/>
              <a:buNone/>
            </a:pPr>
            <a:r>
              <a:t/>
            </a:r>
            <a:endParaRPr b="0" i="0" sz="800" u="none">
              <a:solidFill>
                <a:schemeClr val="dk1"/>
              </a:solidFill>
              <a:latin typeface="Tahoma"/>
              <a:ea typeface="Tahoma"/>
              <a:cs typeface="Tahoma"/>
              <a:sym typeface="Tahoma"/>
            </a:endParaRPr>
          </a:p>
          <a:p>
            <a:pPr indent="0" lvl="0" marL="0" marR="0" rtl="0" algn="ctr">
              <a:lnSpc>
                <a:spcPct val="100000"/>
              </a:lnSpc>
              <a:spcBef>
                <a:spcPts val="0"/>
              </a:spcBef>
              <a:spcAft>
                <a:spcPts val="0"/>
              </a:spcAft>
              <a:buClr>
                <a:schemeClr val="dk1"/>
              </a:buClr>
              <a:buSzPts val="800"/>
              <a:buFont typeface="Tahoma"/>
              <a:buNone/>
            </a:pPr>
            <a:r>
              <a:t/>
            </a:r>
            <a:endParaRPr b="1" i="0" sz="800" u="none">
              <a:solidFill>
                <a:schemeClr val="dk1"/>
              </a:solidFill>
              <a:latin typeface="Tahoma"/>
              <a:ea typeface="Tahoma"/>
              <a:cs typeface="Tahoma"/>
              <a:sym typeface="Tahoma"/>
            </a:endParaRPr>
          </a:p>
          <a:p>
            <a:pPr indent="0" lvl="0" marL="0" marR="0" rtl="0" algn="ctr">
              <a:lnSpc>
                <a:spcPct val="100000"/>
              </a:lnSpc>
              <a:spcBef>
                <a:spcPts val="0"/>
              </a:spcBef>
              <a:spcAft>
                <a:spcPts val="0"/>
              </a:spcAft>
              <a:buClr>
                <a:schemeClr val="dk1"/>
              </a:buClr>
              <a:buSzPts val="800"/>
              <a:buFont typeface="Tahoma"/>
              <a:buNone/>
            </a:pPr>
            <a:r>
              <a:rPr b="1" i="0" lang="en-US" sz="800" u="none">
                <a:solidFill>
                  <a:schemeClr val="dk1"/>
                </a:solidFill>
                <a:latin typeface="Tahoma"/>
                <a:ea typeface="Tahoma"/>
                <a:cs typeface="Tahoma"/>
                <a:sym typeface="Tahoma"/>
              </a:rPr>
              <a:t>© A+ Computer Science  -  www.apluscompsci.com</a:t>
            </a:r>
            <a:endParaRPr/>
          </a:p>
        </p:txBody>
      </p:sp>
      <p:graphicFrame>
        <p:nvGraphicFramePr>
          <p:cNvPr id="425" name="Google Shape;425;p54"/>
          <p:cNvGraphicFramePr/>
          <p:nvPr/>
        </p:nvGraphicFramePr>
        <p:xfrm>
          <a:off x="609600" y="381000"/>
          <a:ext cx="3000000" cy="3000000"/>
        </p:xfrm>
        <a:graphic>
          <a:graphicData uri="http://schemas.openxmlformats.org/drawingml/2006/table">
            <a:tbl>
              <a:tblPr>
                <a:noFill/>
                <a:tableStyleId>{59AABEB0-DCCA-4348-AA4F-B607CDC878BC}</a:tableStyleId>
              </a:tblPr>
              <a:tblGrid>
                <a:gridCol w="2720975"/>
                <a:gridCol w="5356225"/>
              </a:tblGrid>
              <a:tr h="1152525">
                <a:tc gridSpan="2">
                  <a:txBody>
                    <a:bodyPr/>
                    <a:lstStyle/>
                    <a:p>
                      <a:pPr indent="0" lvl="0" marL="0" marR="0" rtl="0" algn="ctr">
                        <a:lnSpc>
                          <a:spcPct val="100000"/>
                        </a:lnSpc>
                        <a:spcBef>
                          <a:spcPts val="0"/>
                        </a:spcBef>
                        <a:spcAft>
                          <a:spcPts val="0"/>
                        </a:spcAft>
                        <a:buClr>
                          <a:srgbClr val="FF0000"/>
                        </a:buClr>
                        <a:buSzPts val="3600"/>
                        <a:buFont typeface="Tahoma"/>
                        <a:buNone/>
                      </a:pPr>
                      <a:r>
                        <a:rPr b="1" i="0" lang="en-US" sz="3600" u="none" cap="none" strike="noStrike">
                          <a:solidFill>
                            <a:srgbClr val="FF0000"/>
                          </a:solidFill>
                          <a:latin typeface="Tahoma"/>
                          <a:ea typeface="Tahoma"/>
                          <a:cs typeface="Tahoma"/>
                          <a:sym typeface="Tahoma"/>
                        </a:rPr>
                        <a:t>ArrayList</a:t>
                      </a:r>
                      <a:endParaRPr/>
                    </a:p>
                    <a:p>
                      <a:pPr indent="0" lvl="0" marL="0" marR="0" rtl="0" algn="ctr">
                        <a:lnSpc>
                          <a:spcPct val="100000"/>
                        </a:lnSpc>
                        <a:spcBef>
                          <a:spcPts val="560"/>
                        </a:spcBef>
                        <a:spcAft>
                          <a:spcPts val="0"/>
                        </a:spcAft>
                        <a:buClr>
                          <a:srgbClr val="006600"/>
                        </a:buClr>
                        <a:buSzPts val="2800"/>
                        <a:buFont typeface="Tahoma"/>
                        <a:buNone/>
                      </a:pPr>
                      <a:r>
                        <a:rPr b="1" i="0" lang="en-US" sz="2800" u="none" cap="none" strike="noStrike">
                          <a:solidFill>
                            <a:srgbClr val="006600"/>
                          </a:solidFill>
                          <a:latin typeface="Tahoma"/>
                          <a:ea typeface="Tahoma"/>
                          <a:cs typeface="Tahoma"/>
                          <a:sym typeface="Tahoma"/>
                        </a:rPr>
                        <a:t>frequently used methods</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CC"/>
                    </a:solidFill>
                  </a:tcPr>
                </a:tc>
                <a:tc hMerge="1"/>
              </a:tr>
              <a:tr h="684200">
                <a:tc>
                  <a:txBody>
                    <a:bodyPr/>
                    <a:lstStyle/>
                    <a:p>
                      <a:pPr indent="0" lvl="0" marL="0" marR="0" rtl="0" algn="ctr">
                        <a:lnSpc>
                          <a:spcPct val="100000"/>
                        </a:lnSpc>
                        <a:spcBef>
                          <a:spcPts val="0"/>
                        </a:spcBef>
                        <a:spcAft>
                          <a:spcPts val="0"/>
                        </a:spcAft>
                        <a:buClr>
                          <a:srgbClr val="330099"/>
                        </a:buClr>
                        <a:buSzPts val="2400"/>
                        <a:buFont typeface="Tahoma"/>
                        <a:buNone/>
                      </a:pPr>
                      <a:r>
                        <a:rPr b="1" i="0" lang="en-US" sz="2400" u="none" cap="none" strike="noStrike">
                          <a:solidFill>
                            <a:srgbClr val="330099"/>
                          </a:solidFill>
                          <a:latin typeface="Tahoma"/>
                          <a:ea typeface="Tahoma"/>
                          <a:cs typeface="Tahoma"/>
                          <a:sym typeface="Tahoma"/>
                        </a:rPr>
                        <a:t>Name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1F4FF">
                        <a:alpha val="49803"/>
                      </a:srgbClr>
                    </a:solidFill>
                  </a:tcPr>
                </a:tc>
                <a:tc>
                  <a:txBody>
                    <a:bodyPr/>
                    <a:lstStyle/>
                    <a:p>
                      <a:pPr indent="0" lvl="0" marL="0" marR="0" rtl="0" algn="ctr">
                        <a:lnSpc>
                          <a:spcPct val="100000"/>
                        </a:lnSpc>
                        <a:spcBef>
                          <a:spcPts val="0"/>
                        </a:spcBef>
                        <a:spcAft>
                          <a:spcPts val="0"/>
                        </a:spcAft>
                        <a:buClr>
                          <a:srgbClr val="330099"/>
                        </a:buClr>
                        <a:buSzPts val="2400"/>
                        <a:buFont typeface="Tahoma"/>
                        <a:buNone/>
                      </a:pPr>
                      <a:r>
                        <a:rPr b="1" i="0" lang="en-US" sz="2400" u="none" cap="none" strike="noStrike">
                          <a:solidFill>
                            <a:srgbClr val="330099"/>
                          </a:solidFill>
                          <a:latin typeface="Tahoma"/>
                          <a:ea typeface="Tahoma"/>
                          <a:cs typeface="Tahoma"/>
                          <a:sym typeface="Tahoma"/>
                        </a:rPr>
                        <a:t>Use</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1F4FF">
                        <a:alpha val="49803"/>
                      </a:srgbClr>
                    </a:solidFill>
                  </a:tcPr>
                </a:tc>
              </a:tr>
              <a:tr h="1439850">
                <a:tc>
                  <a:txBody>
                    <a:bodyPr/>
                    <a:lstStyle/>
                    <a:p>
                      <a:pPr indent="0" lvl="0" marL="0" marR="0" rtl="0" algn="ctr">
                        <a:lnSpc>
                          <a:spcPct val="100000"/>
                        </a:lnSpc>
                        <a:spcBef>
                          <a:spcPts val="0"/>
                        </a:spcBef>
                        <a:spcAft>
                          <a:spcPts val="0"/>
                        </a:spcAft>
                        <a:buClr>
                          <a:schemeClr val="accent2"/>
                        </a:buClr>
                        <a:buSzPts val="1400"/>
                        <a:buFont typeface="Tahoma"/>
                        <a:buNone/>
                      </a:pPr>
                      <a:r>
                        <a:rPr b="1" i="0" lang="en-US" sz="1400" u="none" cap="none" strike="noStrike">
                          <a:solidFill>
                            <a:schemeClr val="accent2"/>
                          </a:solidFill>
                          <a:latin typeface="Tahoma"/>
                          <a:ea typeface="Tahoma"/>
                          <a:cs typeface="Tahoma"/>
                          <a:sym typeface="Tahoma"/>
                        </a:rPr>
                        <a:t>E</a:t>
                      </a:r>
                      <a:r>
                        <a:rPr b="1" i="0" lang="en-US" sz="2000" u="none" cap="none" strike="noStrike">
                          <a:solidFill>
                            <a:schemeClr val="accent2"/>
                          </a:solidFill>
                          <a:latin typeface="Tahoma"/>
                          <a:ea typeface="Tahoma"/>
                          <a:cs typeface="Tahoma"/>
                          <a:sym typeface="Tahoma"/>
                        </a:rPr>
                        <a:t>  remove(spot)</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2000"/>
                        <a:buFont typeface="Tahoma"/>
                        <a:buNone/>
                      </a:pPr>
                      <a:r>
                        <a:rPr b="1" i="0" lang="en-US" sz="2000" u="none" cap="none" strike="noStrike">
                          <a:solidFill>
                            <a:schemeClr val="accent2"/>
                          </a:solidFill>
                          <a:latin typeface="Tahoma"/>
                          <a:ea typeface="Tahoma"/>
                          <a:cs typeface="Tahoma"/>
                          <a:sym typeface="Tahoma"/>
                        </a:rPr>
                        <a:t>Removes the item at </a:t>
                      </a:r>
                      <a:r>
                        <a:rPr b="1" i="0" lang="en-US" sz="2000" u="none" cap="none" strike="noStrike">
                          <a:solidFill>
                            <a:schemeClr val="accent2"/>
                          </a:solidFill>
                          <a:latin typeface="Courier New"/>
                          <a:ea typeface="Courier New"/>
                          <a:cs typeface="Courier New"/>
                          <a:sym typeface="Courier New"/>
                        </a:rPr>
                        <a:t>spot</a:t>
                      </a:r>
                      <a:r>
                        <a:rPr b="1" i="0" lang="en-US" sz="2000" u="none" cap="none" strike="noStrike">
                          <a:solidFill>
                            <a:schemeClr val="accent2"/>
                          </a:solidFill>
                          <a:latin typeface="Tahoma"/>
                          <a:ea typeface="Tahoma"/>
                          <a:cs typeface="Tahoma"/>
                          <a:sym typeface="Tahoma"/>
                        </a:rPr>
                        <a:t> from the list.</a:t>
                      </a:r>
                      <a:endParaRPr/>
                    </a:p>
                    <a:p>
                      <a:pPr indent="0" lvl="0" marL="0" marR="0" rtl="0" algn="l">
                        <a:lnSpc>
                          <a:spcPct val="100000"/>
                        </a:lnSpc>
                        <a:spcBef>
                          <a:spcPts val="360"/>
                        </a:spcBef>
                        <a:spcAft>
                          <a:spcPts val="0"/>
                        </a:spcAft>
                        <a:buClr>
                          <a:schemeClr val="accent2"/>
                        </a:buClr>
                        <a:buSzPts val="1800"/>
                        <a:buFont typeface="Tahoma"/>
                        <a:buNone/>
                      </a:pPr>
                      <a:r>
                        <a:rPr b="1" i="0" lang="en-US" sz="1800" u="none" cap="none" strike="noStrike">
                          <a:solidFill>
                            <a:schemeClr val="accent2"/>
                          </a:solidFill>
                          <a:latin typeface="Tahoma"/>
                          <a:ea typeface="Tahoma"/>
                          <a:cs typeface="Tahoma"/>
                          <a:sym typeface="Tahoma"/>
                        </a:rPr>
                        <a:t>Returns the object, E, that was at </a:t>
                      </a:r>
                      <a:r>
                        <a:rPr b="1" i="0" lang="en-US" sz="1800" u="none" cap="none" strike="noStrike">
                          <a:solidFill>
                            <a:schemeClr val="accent2"/>
                          </a:solidFill>
                          <a:latin typeface="Courier New"/>
                          <a:ea typeface="Courier New"/>
                          <a:cs typeface="Courier New"/>
                          <a:sym typeface="Courier New"/>
                        </a:rPr>
                        <a:t>spot</a:t>
                      </a:r>
                      <a:r>
                        <a:rPr b="1" i="0" lang="en-US" sz="1800" u="none" cap="none" strike="noStrike">
                          <a:solidFill>
                            <a:schemeClr val="accent2"/>
                          </a:solidFill>
                          <a:latin typeface="Tahoma"/>
                          <a:ea typeface="Tahoma"/>
                          <a:cs typeface="Tahoma"/>
                          <a:sym typeface="Tahoma"/>
                        </a:rPr>
                        <a:t>.  Throws </a:t>
                      </a:r>
                      <a:r>
                        <a:rPr b="1" i="0" lang="en-US" sz="1800" u="none" cap="none" strike="noStrike">
                          <a:solidFill>
                            <a:schemeClr val="accent2"/>
                          </a:solidFill>
                          <a:latin typeface="Courier New"/>
                          <a:ea typeface="Courier New"/>
                          <a:cs typeface="Courier New"/>
                          <a:sym typeface="Courier New"/>
                        </a:rPr>
                        <a:t>indexOutOfBoundException</a:t>
                      </a:r>
                      <a:r>
                        <a:rPr b="1" i="0" lang="en-US" sz="1800" u="none" cap="none" strike="noStrike">
                          <a:solidFill>
                            <a:schemeClr val="accent2"/>
                          </a:solidFill>
                          <a:latin typeface="Tahoma"/>
                          <a:ea typeface="Tahoma"/>
                          <a:cs typeface="Tahoma"/>
                          <a:sym typeface="Tahoma"/>
                        </a:rPr>
                        <a:t> if spot is not valid spot.  </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524000">
                <a:tc>
                  <a:txBody>
                    <a:bodyPr/>
                    <a:lstStyle/>
                    <a:p>
                      <a:pPr indent="0" lvl="0" marL="0" marR="0" rtl="0" algn="ctr">
                        <a:lnSpc>
                          <a:spcPct val="100000"/>
                        </a:lnSpc>
                        <a:spcBef>
                          <a:spcPts val="0"/>
                        </a:spcBef>
                        <a:spcAft>
                          <a:spcPts val="0"/>
                        </a:spcAft>
                        <a:buClr>
                          <a:schemeClr val="accent2"/>
                        </a:buClr>
                        <a:buSzPts val="1400"/>
                        <a:buFont typeface="Tahoma"/>
                        <a:buNone/>
                      </a:pPr>
                      <a:r>
                        <a:rPr b="1" i="0" lang="en-US" sz="1400" u="none" cap="none" strike="noStrike">
                          <a:solidFill>
                            <a:schemeClr val="accent2"/>
                          </a:solidFill>
                          <a:latin typeface="Tahoma"/>
                          <a:ea typeface="Tahoma"/>
                          <a:cs typeface="Tahoma"/>
                          <a:sym typeface="Tahoma"/>
                        </a:rPr>
                        <a:t>boolean </a:t>
                      </a:r>
                      <a:r>
                        <a:rPr b="1" i="0" lang="en-US" sz="2000" u="none" cap="none" strike="noStrike">
                          <a:solidFill>
                            <a:schemeClr val="accent2"/>
                          </a:solidFill>
                          <a:latin typeface="Tahoma"/>
                          <a:ea typeface="Tahoma"/>
                          <a:cs typeface="Tahoma"/>
                          <a:sym typeface="Tahoma"/>
                        </a:rPr>
                        <a:t>remove(item)</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2000"/>
                        <a:buFont typeface="Tahoma"/>
                        <a:buNone/>
                      </a:pPr>
                      <a:r>
                        <a:rPr b="1" i="0" lang="en-US" sz="2000" u="none" cap="none" strike="noStrike">
                          <a:solidFill>
                            <a:schemeClr val="accent2"/>
                          </a:solidFill>
                          <a:latin typeface="Tahoma"/>
                          <a:ea typeface="Tahoma"/>
                          <a:cs typeface="Tahoma"/>
                          <a:sym typeface="Tahoma"/>
                        </a:rPr>
                        <a:t>Removes the object from the list.</a:t>
                      </a:r>
                      <a:endParaRPr/>
                    </a:p>
                    <a:p>
                      <a:pPr indent="0" lvl="0" marL="0" marR="0" rtl="0" algn="l">
                        <a:lnSpc>
                          <a:spcPct val="100000"/>
                        </a:lnSpc>
                        <a:spcBef>
                          <a:spcPts val="360"/>
                        </a:spcBef>
                        <a:spcAft>
                          <a:spcPts val="0"/>
                        </a:spcAft>
                        <a:buClr>
                          <a:schemeClr val="accent2"/>
                        </a:buClr>
                        <a:buSzPts val="1800"/>
                        <a:buFont typeface="Tahoma"/>
                        <a:buNone/>
                      </a:pPr>
                      <a:r>
                        <a:rPr b="1" i="0" lang="en-US" sz="1800" u="none" cap="none" strike="noStrike">
                          <a:solidFill>
                            <a:schemeClr val="accent2"/>
                          </a:solidFill>
                          <a:latin typeface="Tahoma"/>
                          <a:ea typeface="Tahoma"/>
                          <a:cs typeface="Tahoma"/>
                          <a:sym typeface="Tahoma"/>
                        </a:rPr>
                        <a:t>Returns </a:t>
                      </a:r>
                      <a:r>
                        <a:rPr b="1" i="0" lang="en-US" sz="1800" u="none" cap="none" strike="noStrike">
                          <a:solidFill>
                            <a:schemeClr val="accent2"/>
                          </a:solidFill>
                          <a:latin typeface="Courier New"/>
                          <a:ea typeface="Courier New"/>
                          <a:cs typeface="Courier New"/>
                          <a:sym typeface="Courier New"/>
                        </a:rPr>
                        <a:t>true</a:t>
                      </a:r>
                      <a:r>
                        <a:rPr b="1" i="0" lang="en-US" sz="1800" u="none" cap="none" strike="noStrike">
                          <a:solidFill>
                            <a:schemeClr val="accent2"/>
                          </a:solidFill>
                          <a:latin typeface="Tahoma"/>
                          <a:ea typeface="Tahoma"/>
                          <a:cs typeface="Tahoma"/>
                          <a:sym typeface="Tahoma"/>
                        </a:rPr>
                        <a:t> if it found the item and removed it, or </a:t>
                      </a:r>
                      <a:r>
                        <a:rPr b="1" i="0" lang="en-US" sz="1800" u="none" cap="none" strike="noStrike">
                          <a:solidFill>
                            <a:schemeClr val="accent2"/>
                          </a:solidFill>
                          <a:latin typeface="Courier New"/>
                          <a:ea typeface="Courier New"/>
                          <a:cs typeface="Courier New"/>
                          <a:sym typeface="Courier New"/>
                        </a:rPr>
                        <a:t>false</a:t>
                      </a:r>
                      <a:r>
                        <a:rPr b="1" i="0" lang="en-US" sz="1800" u="none" cap="none" strike="noStrike">
                          <a:solidFill>
                            <a:schemeClr val="accent2"/>
                          </a:solidFill>
                          <a:latin typeface="Tahoma"/>
                          <a:ea typeface="Tahoma"/>
                          <a:cs typeface="Tahoma"/>
                          <a:sym typeface="Tahoma"/>
                        </a:rPr>
                        <a:t> if the object was not found in the list.</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33400">
                <a:tc>
                  <a:txBody>
                    <a:bodyPr/>
                    <a:lstStyle/>
                    <a:p>
                      <a:pPr indent="0" lvl="0" marL="0" marR="0" rtl="0" algn="ctr">
                        <a:lnSpc>
                          <a:spcPct val="100000"/>
                        </a:lnSpc>
                        <a:spcBef>
                          <a:spcPts val="0"/>
                        </a:spcBef>
                        <a:spcAft>
                          <a:spcPts val="0"/>
                        </a:spcAft>
                        <a:buClr>
                          <a:schemeClr val="accent2"/>
                        </a:buClr>
                        <a:buSzPts val="1400"/>
                        <a:buFont typeface="Tahoma"/>
                        <a:buNone/>
                      </a:pPr>
                      <a:r>
                        <a:rPr b="1" i="0" lang="en-US" sz="1400" u="none" cap="none" strike="noStrike">
                          <a:solidFill>
                            <a:schemeClr val="accent2"/>
                          </a:solidFill>
                          <a:latin typeface="Tahoma"/>
                          <a:ea typeface="Tahoma"/>
                          <a:cs typeface="Tahoma"/>
                          <a:sym typeface="Tahoma"/>
                        </a:rPr>
                        <a:t>void</a:t>
                      </a:r>
                      <a:r>
                        <a:rPr b="1" i="0" lang="en-US" sz="2000" u="none" cap="none" strike="noStrike">
                          <a:solidFill>
                            <a:schemeClr val="accent2"/>
                          </a:solidFill>
                          <a:latin typeface="Tahoma"/>
                          <a:ea typeface="Tahoma"/>
                          <a:cs typeface="Tahoma"/>
                          <a:sym typeface="Tahoma"/>
                        </a:rPr>
                        <a:t> clear()</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2000"/>
                        <a:buFont typeface="Tahoma"/>
                        <a:buNone/>
                      </a:pPr>
                      <a:r>
                        <a:rPr b="1" i="0" lang="en-US" sz="2000" u="none" cap="none" strike="noStrike">
                          <a:solidFill>
                            <a:schemeClr val="accent2"/>
                          </a:solidFill>
                          <a:latin typeface="Tahoma"/>
                          <a:ea typeface="Tahoma"/>
                          <a:cs typeface="Tahoma"/>
                          <a:sym typeface="Tahoma"/>
                        </a:rPr>
                        <a:t>removes all items from the list</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426" name="Google Shape;426;p54"/>
          <p:cNvSpPr txBox="1"/>
          <p:nvPr/>
        </p:nvSpPr>
        <p:spPr>
          <a:xfrm>
            <a:off x="2057400" y="6019800"/>
            <a:ext cx="5105400" cy="531812"/>
          </a:xfrm>
          <a:prstGeom prst="rect">
            <a:avLst/>
          </a:prstGeom>
          <a:noFill/>
          <a:ln cap="flat" cmpd="sng" w="12700">
            <a:solidFill>
              <a:srgbClr val="0000FF"/>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2"/>
              </a:buClr>
              <a:buSzPts val="2800"/>
              <a:buFont typeface="Tahoma"/>
              <a:buNone/>
            </a:pPr>
            <a:r>
              <a:rPr b="1" i="0" lang="en-US" sz="2800" u="none">
                <a:solidFill>
                  <a:schemeClr val="accent2"/>
                </a:solidFill>
                <a:latin typeface="Tahoma"/>
                <a:ea typeface="Tahoma"/>
                <a:cs typeface="Tahoma"/>
                <a:sym typeface="Tahoma"/>
              </a:rPr>
              <a:t>import  java.util.ArrayList;</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55"/>
          <p:cNvSpPr txBox="1"/>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dk1"/>
              </a:buClr>
              <a:buSzPts val="800"/>
              <a:buFont typeface="Tahoma"/>
              <a:buNone/>
            </a:pPr>
            <a:r>
              <a:t/>
            </a:r>
            <a:endParaRPr b="1" i="0" sz="800" u="non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dk1"/>
              </a:buClr>
              <a:buSzPts val="800"/>
              <a:buFont typeface="Tahoma"/>
              <a:buNone/>
            </a:pPr>
            <a:r>
              <a:t/>
            </a:r>
            <a:endParaRPr b="0" i="0" sz="800" u="none">
              <a:solidFill>
                <a:schemeClr val="dk1"/>
              </a:solidFill>
              <a:latin typeface="Tahoma"/>
              <a:ea typeface="Tahoma"/>
              <a:cs typeface="Tahoma"/>
              <a:sym typeface="Tahoma"/>
            </a:endParaRPr>
          </a:p>
          <a:p>
            <a:pPr indent="0" lvl="0" marL="0" marR="0" rtl="0" algn="ctr">
              <a:lnSpc>
                <a:spcPct val="100000"/>
              </a:lnSpc>
              <a:spcBef>
                <a:spcPts val="0"/>
              </a:spcBef>
              <a:spcAft>
                <a:spcPts val="0"/>
              </a:spcAft>
              <a:buClr>
                <a:schemeClr val="dk1"/>
              </a:buClr>
              <a:buSzPts val="800"/>
              <a:buFont typeface="Tahoma"/>
              <a:buNone/>
            </a:pPr>
            <a:r>
              <a:t/>
            </a:r>
            <a:endParaRPr b="1" i="0" sz="800" u="none">
              <a:solidFill>
                <a:schemeClr val="dk1"/>
              </a:solidFill>
              <a:latin typeface="Tahoma"/>
              <a:ea typeface="Tahoma"/>
              <a:cs typeface="Tahoma"/>
              <a:sym typeface="Tahoma"/>
            </a:endParaRPr>
          </a:p>
          <a:p>
            <a:pPr indent="0" lvl="0" marL="0" marR="0" rtl="0" algn="ctr">
              <a:lnSpc>
                <a:spcPct val="100000"/>
              </a:lnSpc>
              <a:spcBef>
                <a:spcPts val="0"/>
              </a:spcBef>
              <a:spcAft>
                <a:spcPts val="0"/>
              </a:spcAft>
              <a:buClr>
                <a:schemeClr val="dk1"/>
              </a:buClr>
              <a:buSzPts val="800"/>
              <a:buFont typeface="Tahoma"/>
              <a:buNone/>
            </a:pPr>
            <a:r>
              <a:rPr b="1" i="0" lang="en-US" sz="800" u="none">
                <a:solidFill>
                  <a:schemeClr val="dk1"/>
                </a:solidFill>
                <a:latin typeface="Tahoma"/>
                <a:ea typeface="Tahoma"/>
                <a:cs typeface="Tahoma"/>
                <a:sym typeface="Tahoma"/>
              </a:rPr>
              <a:t>© A+ Computer Science  -  www.apluscompsci.com</a:t>
            </a:r>
            <a:endParaRPr/>
          </a:p>
        </p:txBody>
      </p:sp>
      <p:sp>
        <p:nvSpPr>
          <p:cNvPr id="432" name="Google Shape;432;p55"/>
          <p:cNvSpPr/>
          <p:nvPr/>
        </p:nvSpPr>
        <p:spPr>
          <a:xfrm>
            <a:off x="1219200" y="1143000"/>
            <a:ext cx="6248400" cy="3733800"/>
          </a:xfrm>
          <a:prstGeom prst="rect">
            <a:avLst/>
          </a:prstGeom>
        </p:spPr>
        <p:txBody>
          <a:bodyPr>
            <a:prstTxWarp prst="textPlain"/>
          </a:bodyPr>
          <a:lstStyle/>
          <a:p>
            <a:pPr lvl="0" algn="l"/>
            <a:r>
              <a:rPr b="0" i="1">
                <a:ln cap="flat" cmpd="sng" w="25400">
                  <a:solidFill>
                    <a:srgbClr val="FFFF00"/>
                  </a:solidFill>
                  <a:prstDash val="solid"/>
                  <a:miter lim="800000"/>
                  <a:headEnd len="sm" w="sm" type="none"/>
                  <a:tailEnd len="sm" w="sm" type="none"/>
                </a:ln>
                <a:solidFill>
                  <a:srgbClr val="0000FF"/>
                </a:solidFill>
                <a:latin typeface="Impact"/>
              </a:rPr>
              <a:t>remove methods </a:t>
            </a: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56"/>
          <p:cNvSpPr txBox="1"/>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dk1"/>
              </a:buClr>
              <a:buSzPts val="800"/>
              <a:buFont typeface="Tahoma"/>
              <a:buNone/>
            </a:pPr>
            <a:r>
              <a:t/>
            </a:r>
            <a:endParaRPr b="1" i="0" sz="800" u="non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dk1"/>
              </a:buClr>
              <a:buSzPts val="800"/>
              <a:buFont typeface="Tahoma"/>
              <a:buNone/>
            </a:pPr>
            <a:r>
              <a:t/>
            </a:r>
            <a:endParaRPr b="0" i="0" sz="800" u="none">
              <a:solidFill>
                <a:schemeClr val="dk1"/>
              </a:solidFill>
              <a:latin typeface="Tahoma"/>
              <a:ea typeface="Tahoma"/>
              <a:cs typeface="Tahoma"/>
              <a:sym typeface="Tahoma"/>
            </a:endParaRPr>
          </a:p>
          <a:p>
            <a:pPr indent="0" lvl="0" marL="0" marR="0" rtl="0" algn="ctr">
              <a:lnSpc>
                <a:spcPct val="100000"/>
              </a:lnSpc>
              <a:spcBef>
                <a:spcPts val="0"/>
              </a:spcBef>
              <a:spcAft>
                <a:spcPts val="0"/>
              </a:spcAft>
              <a:buClr>
                <a:schemeClr val="dk1"/>
              </a:buClr>
              <a:buSzPts val="800"/>
              <a:buFont typeface="Tahoma"/>
              <a:buNone/>
            </a:pPr>
            <a:r>
              <a:t/>
            </a:r>
            <a:endParaRPr b="1" i="0" sz="800" u="none">
              <a:solidFill>
                <a:schemeClr val="dk1"/>
              </a:solidFill>
              <a:latin typeface="Tahoma"/>
              <a:ea typeface="Tahoma"/>
              <a:cs typeface="Tahoma"/>
              <a:sym typeface="Tahoma"/>
            </a:endParaRPr>
          </a:p>
          <a:p>
            <a:pPr indent="0" lvl="0" marL="0" marR="0" rtl="0" algn="ctr">
              <a:lnSpc>
                <a:spcPct val="100000"/>
              </a:lnSpc>
              <a:spcBef>
                <a:spcPts val="0"/>
              </a:spcBef>
              <a:spcAft>
                <a:spcPts val="0"/>
              </a:spcAft>
              <a:buClr>
                <a:schemeClr val="dk1"/>
              </a:buClr>
              <a:buSzPts val="800"/>
              <a:buFont typeface="Tahoma"/>
              <a:buNone/>
            </a:pPr>
            <a:r>
              <a:rPr b="1" i="0" lang="en-US" sz="800" u="none">
                <a:solidFill>
                  <a:schemeClr val="dk1"/>
                </a:solidFill>
                <a:latin typeface="Tahoma"/>
                <a:ea typeface="Tahoma"/>
                <a:cs typeface="Tahoma"/>
                <a:sym typeface="Tahoma"/>
              </a:rPr>
              <a:t>© A+ Computer Science  -  www.apluscompsci.com</a:t>
            </a:r>
            <a:endParaRPr/>
          </a:p>
        </p:txBody>
      </p:sp>
      <p:sp>
        <p:nvSpPr>
          <p:cNvPr id="438" name="Google Shape;438;p56"/>
          <p:cNvSpPr txBox="1"/>
          <p:nvPr/>
        </p:nvSpPr>
        <p:spPr>
          <a:xfrm>
            <a:off x="457200" y="1447800"/>
            <a:ext cx="6934200" cy="501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ArrayList&lt;String&gt; ray;</a:t>
            </a:r>
            <a:endParaRPr/>
          </a:p>
          <a:p>
            <a:pPr indent="0" lvl="0" marL="0" marR="0" rtl="0" algn="l">
              <a:lnSpc>
                <a:spcPct val="1000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ray = new ArrayList&lt;String&gt;();</a:t>
            </a:r>
            <a:endParaRPr/>
          </a:p>
          <a:p>
            <a:pPr indent="0" lvl="0" marL="0" marR="0" rtl="0" algn="l">
              <a:lnSpc>
                <a:spcPct val="100000"/>
              </a:lnSpc>
              <a:spcBef>
                <a:spcPts val="0"/>
              </a:spcBef>
              <a:spcAft>
                <a:spcPts val="0"/>
              </a:spcAft>
              <a:buClr>
                <a:schemeClr val="dk1"/>
              </a:buClr>
              <a:buSzPts val="3200"/>
              <a:buFont typeface="Tahoma"/>
              <a:buNone/>
            </a:pPr>
            <a:r>
              <a:t/>
            </a:r>
            <a:endParaRPr b="1" i="0" sz="3200" u="none">
              <a:solidFill>
                <a:schemeClr val="dk1"/>
              </a:solidFill>
              <a:latin typeface="Tahoma"/>
              <a:ea typeface="Tahoma"/>
              <a:cs typeface="Tahoma"/>
              <a:sym typeface="Tahoma"/>
            </a:endParaRPr>
          </a:p>
          <a:p>
            <a:pPr indent="0" lvl="0" marL="0" marR="0" rtl="0" algn="l">
              <a:lnSpc>
                <a:spcPct val="1000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ray.add("a");</a:t>
            </a:r>
            <a:endParaRPr/>
          </a:p>
          <a:p>
            <a:pPr indent="0" lvl="0" marL="0" marR="0" rtl="0" algn="l">
              <a:lnSpc>
                <a:spcPct val="1000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ray.add("b");</a:t>
            </a:r>
            <a:endParaRPr/>
          </a:p>
          <a:p>
            <a:pPr indent="0" lvl="0" marL="0" marR="0" rtl="0" algn="l">
              <a:lnSpc>
                <a:spcPct val="100000"/>
              </a:lnSpc>
              <a:spcBef>
                <a:spcPts val="0"/>
              </a:spcBef>
              <a:spcAft>
                <a:spcPts val="0"/>
              </a:spcAft>
              <a:buClr>
                <a:srgbClr val="00664D"/>
              </a:buClr>
              <a:buSzPts val="3200"/>
              <a:buFont typeface="Tahoma"/>
              <a:buNone/>
            </a:pPr>
            <a:r>
              <a:rPr b="1" i="0" lang="en-US" sz="3200" u="none">
                <a:solidFill>
                  <a:srgbClr val="00664D"/>
                </a:solidFill>
                <a:latin typeface="Tahoma"/>
                <a:ea typeface="Tahoma"/>
                <a:cs typeface="Tahoma"/>
                <a:sym typeface="Tahoma"/>
              </a:rPr>
              <a:t>out.println(ray.remove(0));</a:t>
            </a:r>
            <a:endParaRPr/>
          </a:p>
          <a:p>
            <a:pPr indent="0" lvl="0" marL="0" marR="0" rtl="0" algn="l">
              <a:lnSpc>
                <a:spcPct val="1000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ray.add("c");</a:t>
            </a:r>
            <a:endParaRPr/>
          </a:p>
          <a:p>
            <a:pPr indent="0" lvl="0" marL="0" marR="0" rtl="0" algn="l">
              <a:lnSpc>
                <a:spcPct val="1000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ray.add("d");</a:t>
            </a:r>
            <a:endParaRPr/>
          </a:p>
          <a:p>
            <a:pPr indent="0" lvl="0" marL="0" marR="0" rtl="0" algn="l">
              <a:lnSpc>
                <a:spcPct val="100000"/>
              </a:lnSpc>
              <a:spcBef>
                <a:spcPts val="0"/>
              </a:spcBef>
              <a:spcAft>
                <a:spcPts val="0"/>
              </a:spcAft>
              <a:buClr>
                <a:srgbClr val="00664D"/>
              </a:buClr>
              <a:buSzPts val="3200"/>
              <a:buFont typeface="Tahoma"/>
              <a:buNone/>
            </a:pPr>
            <a:r>
              <a:rPr b="1" i="0" lang="en-US" sz="3200" u="none">
                <a:solidFill>
                  <a:srgbClr val="00664D"/>
                </a:solidFill>
                <a:latin typeface="Tahoma"/>
                <a:ea typeface="Tahoma"/>
                <a:cs typeface="Tahoma"/>
                <a:sym typeface="Tahoma"/>
              </a:rPr>
              <a:t>out.println(ray.remove(0));</a:t>
            </a:r>
            <a:endParaRPr/>
          </a:p>
          <a:p>
            <a:pPr indent="0" lvl="0" marL="0" marR="0" rtl="0" algn="l">
              <a:lnSpc>
                <a:spcPct val="1000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out.println(ray);</a:t>
            </a:r>
            <a:r>
              <a:rPr b="1" i="0" lang="en-US" sz="3200" u="none">
                <a:solidFill>
                  <a:srgbClr val="FFFF00"/>
                </a:solidFill>
                <a:latin typeface="Tahoma"/>
                <a:ea typeface="Tahoma"/>
                <a:cs typeface="Tahoma"/>
                <a:sym typeface="Tahoma"/>
              </a:rPr>
              <a:t> </a:t>
            </a:r>
            <a:endParaRPr/>
          </a:p>
        </p:txBody>
      </p:sp>
      <p:sp>
        <p:nvSpPr>
          <p:cNvPr id="439" name="Google Shape;439;p56"/>
          <p:cNvSpPr txBox="1"/>
          <p:nvPr/>
        </p:nvSpPr>
        <p:spPr>
          <a:xfrm>
            <a:off x="6705600" y="3048000"/>
            <a:ext cx="1981200" cy="2800350"/>
          </a:xfrm>
          <a:prstGeom prst="rect">
            <a:avLst/>
          </a:prstGeom>
          <a:noFill/>
          <a:ln cap="flat" cmpd="sng" w="12700">
            <a:solidFill>
              <a:srgbClr val="9933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3200"/>
              <a:buFont typeface="Tahoma"/>
              <a:buNone/>
            </a:pPr>
            <a:r>
              <a:rPr b="1" i="0" lang="en-US" sz="3200" u="sng">
                <a:solidFill>
                  <a:srgbClr val="FF0000"/>
                </a:solidFill>
                <a:latin typeface="Tahoma"/>
                <a:ea typeface="Tahoma"/>
                <a:cs typeface="Tahoma"/>
                <a:sym typeface="Tahoma"/>
              </a:rPr>
              <a:t>OUTPUT</a:t>
            </a:r>
            <a:endParaRPr/>
          </a:p>
          <a:p>
            <a:pPr indent="0" lvl="0" marL="0" marR="0" rtl="0" algn="ctr">
              <a:lnSpc>
                <a:spcPct val="100000"/>
              </a:lnSpc>
              <a:spcBef>
                <a:spcPts val="160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a</a:t>
            </a:r>
            <a:endParaRPr/>
          </a:p>
          <a:p>
            <a:pPr indent="0" lvl="0" marL="0" marR="0" rtl="0" algn="ctr">
              <a:lnSpc>
                <a:spcPct val="100000"/>
              </a:lnSpc>
              <a:spcBef>
                <a:spcPts val="160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b</a:t>
            </a:r>
            <a:endParaRPr/>
          </a:p>
          <a:p>
            <a:pPr indent="0" lvl="0" marL="0" marR="0" rtl="0" algn="ctr">
              <a:lnSpc>
                <a:spcPct val="100000"/>
              </a:lnSpc>
              <a:spcBef>
                <a:spcPts val="160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[c,d]</a:t>
            </a:r>
            <a:endParaRPr/>
          </a:p>
        </p:txBody>
      </p:sp>
      <p:sp>
        <p:nvSpPr>
          <p:cNvPr id="440" name="Google Shape;440;p56"/>
          <p:cNvSpPr/>
          <p:nvPr/>
        </p:nvSpPr>
        <p:spPr>
          <a:xfrm>
            <a:off x="1066800" y="381000"/>
            <a:ext cx="6400800" cy="685800"/>
          </a:xfrm>
          <a:prstGeom prst="rect">
            <a:avLst/>
          </a:prstGeom>
        </p:spPr>
        <p:txBody>
          <a:bodyPr>
            <a:prstTxWarp prst="textPlain"/>
          </a:bodyPr>
          <a:lstStyle/>
          <a:p>
            <a:pPr lvl="0" algn="l"/>
            <a:r>
              <a:rPr b="0" i="1">
                <a:ln cap="flat" cmpd="sng" w="25400">
                  <a:solidFill>
                    <a:srgbClr val="FFFF00"/>
                  </a:solidFill>
                  <a:prstDash val="solid"/>
                  <a:miter lim="800000"/>
                  <a:headEnd len="sm" w="sm" type="none"/>
                  <a:tailEnd len="sm" w="sm" type="none"/>
                </a:ln>
                <a:solidFill>
                  <a:srgbClr val="0000FF"/>
                </a:solidFill>
                <a:latin typeface="Impact"/>
              </a:rPr>
              <a:t>remove() one </a:t>
            </a: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57"/>
          <p:cNvSpPr txBox="1"/>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dk1"/>
              </a:buClr>
              <a:buSzPts val="800"/>
              <a:buFont typeface="Tahoma"/>
              <a:buNone/>
            </a:pPr>
            <a:r>
              <a:t/>
            </a:r>
            <a:endParaRPr b="1" i="0" sz="800" u="non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dk1"/>
              </a:buClr>
              <a:buSzPts val="800"/>
              <a:buFont typeface="Tahoma"/>
              <a:buNone/>
            </a:pPr>
            <a:r>
              <a:t/>
            </a:r>
            <a:endParaRPr b="0" i="0" sz="800" u="none">
              <a:solidFill>
                <a:schemeClr val="dk1"/>
              </a:solidFill>
              <a:latin typeface="Tahoma"/>
              <a:ea typeface="Tahoma"/>
              <a:cs typeface="Tahoma"/>
              <a:sym typeface="Tahoma"/>
            </a:endParaRPr>
          </a:p>
          <a:p>
            <a:pPr indent="0" lvl="0" marL="0" marR="0" rtl="0" algn="ctr">
              <a:lnSpc>
                <a:spcPct val="100000"/>
              </a:lnSpc>
              <a:spcBef>
                <a:spcPts val="0"/>
              </a:spcBef>
              <a:spcAft>
                <a:spcPts val="0"/>
              </a:spcAft>
              <a:buClr>
                <a:schemeClr val="dk1"/>
              </a:buClr>
              <a:buSzPts val="800"/>
              <a:buFont typeface="Tahoma"/>
              <a:buNone/>
            </a:pPr>
            <a:r>
              <a:t/>
            </a:r>
            <a:endParaRPr b="1" i="0" sz="800" u="none">
              <a:solidFill>
                <a:schemeClr val="dk1"/>
              </a:solidFill>
              <a:latin typeface="Tahoma"/>
              <a:ea typeface="Tahoma"/>
              <a:cs typeface="Tahoma"/>
              <a:sym typeface="Tahoma"/>
            </a:endParaRPr>
          </a:p>
          <a:p>
            <a:pPr indent="0" lvl="0" marL="0" marR="0" rtl="0" algn="ctr">
              <a:lnSpc>
                <a:spcPct val="100000"/>
              </a:lnSpc>
              <a:spcBef>
                <a:spcPts val="0"/>
              </a:spcBef>
              <a:spcAft>
                <a:spcPts val="0"/>
              </a:spcAft>
              <a:buClr>
                <a:schemeClr val="dk1"/>
              </a:buClr>
              <a:buSzPts val="800"/>
              <a:buFont typeface="Tahoma"/>
              <a:buNone/>
            </a:pPr>
            <a:r>
              <a:rPr b="1" i="0" lang="en-US" sz="800" u="none">
                <a:solidFill>
                  <a:schemeClr val="dk1"/>
                </a:solidFill>
                <a:latin typeface="Tahoma"/>
                <a:ea typeface="Tahoma"/>
                <a:cs typeface="Tahoma"/>
                <a:sym typeface="Tahoma"/>
              </a:rPr>
              <a:t>© A+ Computer Science  -  www.apluscompsci.com</a:t>
            </a:r>
            <a:endParaRPr/>
          </a:p>
        </p:txBody>
      </p:sp>
      <p:sp>
        <p:nvSpPr>
          <p:cNvPr id="446" name="Google Shape;446;p57"/>
          <p:cNvSpPr txBox="1"/>
          <p:nvPr/>
        </p:nvSpPr>
        <p:spPr>
          <a:xfrm>
            <a:off x="457200" y="1447800"/>
            <a:ext cx="8001000" cy="4400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ahoma"/>
              <a:buNone/>
            </a:pPr>
            <a:r>
              <a:rPr b="1" i="0" lang="en-US" sz="2400" u="none">
                <a:solidFill>
                  <a:schemeClr val="dk1"/>
                </a:solidFill>
                <a:latin typeface="Tahoma"/>
                <a:ea typeface="Tahoma"/>
                <a:cs typeface="Tahoma"/>
                <a:sym typeface="Tahoma"/>
              </a:rPr>
              <a:t>ArrayList&lt;String&gt; ray = new ArrayList&lt;String&gt;();</a:t>
            </a:r>
            <a:endParaRPr/>
          </a:p>
          <a:p>
            <a:pPr indent="0" lvl="0" marL="0" marR="0" rtl="0" algn="l">
              <a:lnSpc>
                <a:spcPct val="100000"/>
              </a:lnSpc>
              <a:spcBef>
                <a:spcPts val="0"/>
              </a:spcBef>
              <a:spcAft>
                <a:spcPts val="0"/>
              </a:spcAft>
              <a:buClr>
                <a:schemeClr val="dk1"/>
              </a:buClr>
              <a:buSzPts val="3200"/>
              <a:buFont typeface="Tahoma"/>
              <a:buNone/>
            </a:pPr>
            <a:r>
              <a:t/>
            </a:r>
            <a:endParaRPr b="1" i="0" sz="3200" u="none">
              <a:solidFill>
                <a:schemeClr val="dk1"/>
              </a:solidFill>
              <a:latin typeface="Tahoma"/>
              <a:ea typeface="Tahoma"/>
              <a:cs typeface="Tahoma"/>
              <a:sym typeface="Tahoma"/>
            </a:endParaRPr>
          </a:p>
          <a:p>
            <a:pPr indent="0" lvl="0" marL="0" marR="0" rtl="0" algn="l">
              <a:lnSpc>
                <a:spcPct val="1000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ray.add("a");</a:t>
            </a:r>
            <a:endParaRPr/>
          </a:p>
          <a:p>
            <a:pPr indent="0" lvl="0" marL="0" marR="0" rtl="0" algn="l">
              <a:lnSpc>
                <a:spcPct val="1000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ray.add("b");</a:t>
            </a:r>
            <a:endParaRPr/>
          </a:p>
          <a:p>
            <a:pPr indent="0" lvl="0" marL="0" marR="0" rtl="0" algn="l">
              <a:lnSpc>
                <a:spcPct val="100000"/>
              </a:lnSpc>
              <a:spcBef>
                <a:spcPts val="0"/>
              </a:spcBef>
              <a:spcAft>
                <a:spcPts val="0"/>
              </a:spcAft>
              <a:buClr>
                <a:srgbClr val="009900"/>
              </a:buClr>
              <a:buSzPts val="3200"/>
              <a:buFont typeface="Tahoma"/>
              <a:buNone/>
            </a:pPr>
            <a:r>
              <a:rPr b="1" i="0" lang="en-US" sz="3200" u="none">
                <a:solidFill>
                  <a:srgbClr val="009900"/>
                </a:solidFill>
                <a:latin typeface="Tahoma"/>
                <a:ea typeface="Tahoma"/>
                <a:cs typeface="Tahoma"/>
                <a:sym typeface="Tahoma"/>
              </a:rPr>
              <a:t>out.println(ray.remove("a"));</a:t>
            </a:r>
            <a:endParaRPr/>
          </a:p>
          <a:p>
            <a:pPr indent="0" lvl="0" marL="0" marR="0" rtl="0" algn="l">
              <a:lnSpc>
                <a:spcPct val="1000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ray.add("c");</a:t>
            </a:r>
            <a:endParaRPr/>
          </a:p>
          <a:p>
            <a:pPr indent="0" lvl="0" marL="0" marR="0" rtl="0" algn="l">
              <a:lnSpc>
                <a:spcPct val="1000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ray.add("d");</a:t>
            </a:r>
            <a:endParaRPr/>
          </a:p>
          <a:p>
            <a:pPr indent="0" lvl="0" marL="0" marR="0" rtl="0" algn="l">
              <a:lnSpc>
                <a:spcPct val="100000"/>
              </a:lnSpc>
              <a:spcBef>
                <a:spcPts val="0"/>
              </a:spcBef>
              <a:spcAft>
                <a:spcPts val="0"/>
              </a:spcAft>
              <a:buClr>
                <a:srgbClr val="009900"/>
              </a:buClr>
              <a:buSzPts val="3200"/>
              <a:buFont typeface="Tahoma"/>
              <a:buNone/>
            </a:pPr>
            <a:r>
              <a:rPr b="1" i="0" lang="en-US" sz="3200" u="none">
                <a:solidFill>
                  <a:srgbClr val="009900"/>
                </a:solidFill>
                <a:latin typeface="Tahoma"/>
                <a:ea typeface="Tahoma"/>
                <a:cs typeface="Tahoma"/>
                <a:sym typeface="Tahoma"/>
              </a:rPr>
              <a:t>out.println(ray.remove("D"));</a:t>
            </a:r>
            <a:endParaRPr/>
          </a:p>
          <a:p>
            <a:pPr indent="0" lvl="0" marL="0" marR="0" rtl="0" algn="l">
              <a:lnSpc>
                <a:spcPct val="1000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out.println(ray);</a:t>
            </a:r>
            <a:endParaRPr/>
          </a:p>
        </p:txBody>
      </p:sp>
      <p:sp>
        <p:nvSpPr>
          <p:cNvPr id="447" name="Google Shape;447;p57"/>
          <p:cNvSpPr txBox="1"/>
          <p:nvPr/>
        </p:nvSpPr>
        <p:spPr>
          <a:xfrm>
            <a:off x="6858000" y="2209800"/>
            <a:ext cx="1981200" cy="2800350"/>
          </a:xfrm>
          <a:prstGeom prst="rect">
            <a:avLst/>
          </a:prstGeom>
          <a:noFill/>
          <a:ln cap="flat" cmpd="sng" w="12700">
            <a:solidFill>
              <a:srgbClr val="9933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3200"/>
              <a:buFont typeface="Tahoma"/>
              <a:buNone/>
            </a:pPr>
            <a:r>
              <a:rPr b="1" i="0" lang="en-US" sz="3200" u="sng">
                <a:solidFill>
                  <a:srgbClr val="FF0000"/>
                </a:solidFill>
                <a:latin typeface="Tahoma"/>
                <a:ea typeface="Tahoma"/>
                <a:cs typeface="Tahoma"/>
                <a:sym typeface="Tahoma"/>
              </a:rPr>
              <a:t>OUTPUT</a:t>
            </a:r>
            <a:endParaRPr/>
          </a:p>
          <a:p>
            <a:pPr indent="0" lvl="0" marL="0" marR="0" rtl="0" algn="ctr">
              <a:lnSpc>
                <a:spcPct val="100000"/>
              </a:lnSpc>
              <a:spcBef>
                <a:spcPts val="160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true</a:t>
            </a:r>
            <a:endParaRPr/>
          </a:p>
          <a:p>
            <a:pPr indent="0" lvl="0" marL="0" marR="0" rtl="0" algn="ctr">
              <a:lnSpc>
                <a:spcPct val="100000"/>
              </a:lnSpc>
              <a:spcBef>
                <a:spcPts val="160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false</a:t>
            </a:r>
            <a:endParaRPr/>
          </a:p>
          <a:p>
            <a:pPr indent="0" lvl="0" marL="0" marR="0" rtl="0" algn="ctr">
              <a:lnSpc>
                <a:spcPct val="100000"/>
              </a:lnSpc>
              <a:spcBef>
                <a:spcPts val="160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[b,c,d]</a:t>
            </a:r>
            <a:endParaRPr/>
          </a:p>
        </p:txBody>
      </p:sp>
      <p:sp>
        <p:nvSpPr>
          <p:cNvPr id="448" name="Google Shape;448;p57"/>
          <p:cNvSpPr/>
          <p:nvPr/>
        </p:nvSpPr>
        <p:spPr>
          <a:xfrm>
            <a:off x="1066800" y="381000"/>
            <a:ext cx="6400800" cy="685800"/>
          </a:xfrm>
          <a:prstGeom prst="rect">
            <a:avLst/>
          </a:prstGeom>
        </p:spPr>
        <p:txBody>
          <a:bodyPr>
            <a:prstTxWarp prst="textPlain"/>
          </a:bodyPr>
          <a:lstStyle/>
          <a:p>
            <a:pPr lvl="0" algn="l"/>
            <a:r>
              <a:rPr b="0" i="1">
                <a:ln cap="flat" cmpd="sng" w="25400">
                  <a:solidFill>
                    <a:srgbClr val="FFFF00"/>
                  </a:solidFill>
                  <a:prstDash val="solid"/>
                  <a:miter lim="800000"/>
                  <a:headEnd len="sm" w="sm" type="none"/>
                  <a:tailEnd len="sm" w="sm" type="none"/>
                </a:ln>
                <a:solidFill>
                  <a:srgbClr val="0000FF"/>
                </a:solidFill>
                <a:latin typeface="Impact"/>
              </a:rPr>
              <a:t>remove() two </a:t>
            </a: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58"/>
          <p:cNvSpPr txBox="1"/>
          <p:nvPr/>
        </p:nvSpPr>
        <p:spPr>
          <a:xfrm>
            <a:off x="609600" y="1447800"/>
            <a:ext cx="7848600" cy="4400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800"/>
              <a:buFont typeface="Tahoma"/>
              <a:buNone/>
            </a:pPr>
            <a:r>
              <a:rPr b="1" i="0" lang="en-US" sz="2800" u="none">
                <a:solidFill>
                  <a:schemeClr val="dk1"/>
                </a:solidFill>
                <a:latin typeface="Tahoma"/>
                <a:ea typeface="Tahoma"/>
                <a:cs typeface="Tahoma"/>
                <a:sym typeface="Tahoma"/>
              </a:rPr>
              <a:t>ArrayList&lt;String&gt; ray;</a:t>
            </a:r>
            <a:endParaRPr/>
          </a:p>
          <a:p>
            <a:pPr indent="0" lvl="0" marL="0" marR="0" rtl="0" algn="l">
              <a:lnSpc>
                <a:spcPct val="100000"/>
              </a:lnSpc>
              <a:spcBef>
                <a:spcPts val="0"/>
              </a:spcBef>
              <a:spcAft>
                <a:spcPts val="0"/>
              </a:spcAft>
              <a:buClr>
                <a:schemeClr val="dk1"/>
              </a:buClr>
              <a:buSzPts val="2800"/>
              <a:buFont typeface="Tahoma"/>
              <a:buNone/>
            </a:pPr>
            <a:r>
              <a:rPr b="1" i="0" lang="en-US" sz="2800" u="none">
                <a:solidFill>
                  <a:schemeClr val="dk1"/>
                </a:solidFill>
                <a:latin typeface="Tahoma"/>
                <a:ea typeface="Tahoma"/>
                <a:cs typeface="Tahoma"/>
                <a:sym typeface="Tahoma"/>
              </a:rPr>
              <a:t>ray = new ArrayList&lt;String&gt;();</a:t>
            </a:r>
            <a:endParaRPr/>
          </a:p>
          <a:p>
            <a:pPr indent="0" lvl="0" marL="0" marR="0" rtl="0" algn="l">
              <a:lnSpc>
                <a:spcPct val="100000"/>
              </a:lnSpc>
              <a:spcBef>
                <a:spcPts val="0"/>
              </a:spcBef>
              <a:spcAft>
                <a:spcPts val="0"/>
              </a:spcAft>
              <a:buClr>
                <a:schemeClr val="dk1"/>
              </a:buClr>
              <a:buSzPts val="2800"/>
              <a:buFont typeface="Tahoma"/>
              <a:buNone/>
            </a:pPr>
            <a:r>
              <a:t/>
            </a:r>
            <a:endParaRPr b="1" i="0" sz="2800" u="none">
              <a:solidFill>
                <a:schemeClr val="dk1"/>
              </a:solidFill>
              <a:latin typeface="Tahoma"/>
              <a:ea typeface="Tahoma"/>
              <a:cs typeface="Tahoma"/>
              <a:sym typeface="Tahoma"/>
            </a:endParaRPr>
          </a:p>
          <a:p>
            <a:pPr indent="0" lvl="0" marL="0" marR="0" rtl="0" algn="l">
              <a:lnSpc>
                <a:spcPct val="100000"/>
              </a:lnSpc>
              <a:spcBef>
                <a:spcPts val="0"/>
              </a:spcBef>
              <a:spcAft>
                <a:spcPts val="0"/>
              </a:spcAft>
              <a:buClr>
                <a:schemeClr val="dk1"/>
              </a:buClr>
              <a:buSzPts val="2800"/>
              <a:buFont typeface="Tahoma"/>
              <a:buNone/>
            </a:pPr>
            <a:r>
              <a:rPr b="1" i="0" lang="en-US" sz="2800" u="none">
                <a:solidFill>
                  <a:schemeClr val="dk1"/>
                </a:solidFill>
                <a:latin typeface="Tahoma"/>
                <a:ea typeface="Tahoma"/>
                <a:cs typeface="Tahoma"/>
                <a:sym typeface="Tahoma"/>
              </a:rPr>
              <a:t>ray.add("c");</a:t>
            </a:r>
            <a:endParaRPr/>
          </a:p>
          <a:p>
            <a:pPr indent="0" lvl="0" marL="0" marR="0" rtl="0" algn="l">
              <a:lnSpc>
                <a:spcPct val="100000"/>
              </a:lnSpc>
              <a:spcBef>
                <a:spcPts val="0"/>
              </a:spcBef>
              <a:spcAft>
                <a:spcPts val="0"/>
              </a:spcAft>
              <a:buClr>
                <a:schemeClr val="dk1"/>
              </a:buClr>
              <a:buSzPts val="2800"/>
              <a:buFont typeface="Tahoma"/>
              <a:buNone/>
            </a:pPr>
            <a:r>
              <a:rPr b="1" i="0" lang="en-US" sz="2800" u="none">
                <a:solidFill>
                  <a:schemeClr val="dk1"/>
                </a:solidFill>
                <a:latin typeface="Tahoma"/>
                <a:ea typeface="Tahoma"/>
                <a:cs typeface="Tahoma"/>
                <a:sym typeface="Tahoma"/>
              </a:rPr>
              <a:t>ray.add("a");</a:t>
            </a:r>
            <a:endParaRPr/>
          </a:p>
          <a:p>
            <a:pPr indent="0" lvl="0" marL="0" marR="0" rtl="0" algn="l">
              <a:lnSpc>
                <a:spcPct val="100000"/>
              </a:lnSpc>
              <a:spcBef>
                <a:spcPts val="0"/>
              </a:spcBef>
              <a:spcAft>
                <a:spcPts val="0"/>
              </a:spcAft>
              <a:buClr>
                <a:schemeClr val="dk1"/>
              </a:buClr>
              <a:buSzPts val="2800"/>
              <a:buFont typeface="Tahoma"/>
              <a:buNone/>
            </a:pPr>
            <a:r>
              <a:rPr b="1" i="0" lang="en-US" sz="2800" u="none">
                <a:solidFill>
                  <a:schemeClr val="dk1"/>
                </a:solidFill>
                <a:latin typeface="Tahoma"/>
                <a:ea typeface="Tahoma"/>
                <a:cs typeface="Tahoma"/>
                <a:sym typeface="Tahoma"/>
              </a:rPr>
              <a:t>ray.add("a");</a:t>
            </a:r>
            <a:endParaRPr/>
          </a:p>
          <a:p>
            <a:pPr indent="0" lvl="0" marL="0" marR="0" rtl="0" algn="l">
              <a:lnSpc>
                <a:spcPct val="100000"/>
              </a:lnSpc>
              <a:spcBef>
                <a:spcPts val="0"/>
              </a:spcBef>
              <a:spcAft>
                <a:spcPts val="0"/>
              </a:spcAft>
              <a:buClr>
                <a:schemeClr val="dk1"/>
              </a:buClr>
              <a:buSzPts val="2800"/>
              <a:buFont typeface="Tahoma"/>
              <a:buNone/>
            </a:pPr>
            <a:r>
              <a:rPr b="1" i="0" lang="en-US" sz="2800" u="none">
                <a:solidFill>
                  <a:schemeClr val="dk1"/>
                </a:solidFill>
                <a:latin typeface="Tahoma"/>
                <a:ea typeface="Tahoma"/>
                <a:cs typeface="Tahoma"/>
                <a:sym typeface="Tahoma"/>
              </a:rPr>
              <a:t>ray.add("d");</a:t>
            </a:r>
            <a:endParaRPr/>
          </a:p>
          <a:p>
            <a:pPr indent="0" lvl="0" marL="0" marR="0" rtl="0" algn="l">
              <a:lnSpc>
                <a:spcPct val="100000"/>
              </a:lnSpc>
              <a:spcBef>
                <a:spcPts val="0"/>
              </a:spcBef>
              <a:spcAft>
                <a:spcPts val="0"/>
              </a:spcAft>
              <a:buClr>
                <a:schemeClr val="dk1"/>
              </a:buClr>
              <a:buSzPts val="2800"/>
              <a:buFont typeface="Tahoma"/>
              <a:buNone/>
            </a:pPr>
            <a:r>
              <a:rPr b="1" i="0" lang="en-US" sz="2800" u="none">
                <a:solidFill>
                  <a:schemeClr val="dk1"/>
                </a:solidFill>
                <a:latin typeface="Tahoma"/>
                <a:ea typeface="Tahoma"/>
                <a:cs typeface="Tahoma"/>
                <a:sym typeface="Tahoma"/>
              </a:rPr>
              <a:t>ray.add("a");</a:t>
            </a:r>
            <a:endParaRPr/>
          </a:p>
          <a:p>
            <a:pPr indent="0" lvl="0" marL="0" marR="0" rtl="0" algn="l">
              <a:lnSpc>
                <a:spcPct val="100000"/>
              </a:lnSpc>
              <a:spcBef>
                <a:spcPts val="0"/>
              </a:spcBef>
              <a:spcAft>
                <a:spcPts val="0"/>
              </a:spcAft>
              <a:buClr>
                <a:srgbClr val="009900"/>
              </a:buClr>
              <a:buSzPts val="2800"/>
              <a:buFont typeface="Tahoma"/>
              <a:buNone/>
            </a:pPr>
            <a:r>
              <a:rPr b="1" i="0" lang="en-US" sz="2800" u="none">
                <a:solidFill>
                  <a:srgbClr val="009900"/>
                </a:solidFill>
                <a:latin typeface="Tahoma"/>
                <a:ea typeface="Tahoma"/>
                <a:cs typeface="Tahoma"/>
                <a:sym typeface="Tahoma"/>
              </a:rPr>
              <a:t>while(ray.remove("a"));</a:t>
            </a:r>
            <a:endParaRPr/>
          </a:p>
          <a:p>
            <a:pPr indent="0" lvl="0" marL="0" marR="0" rtl="0" algn="l">
              <a:lnSpc>
                <a:spcPct val="100000"/>
              </a:lnSpc>
              <a:spcBef>
                <a:spcPts val="0"/>
              </a:spcBef>
              <a:spcAft>
                <a:spcPts val="0"/>
              </a:spcAft>
              <a:buClr>
                <a:schemeClr val="dk1"/>
              </a:buClr>
              <a:buSzPts val="2800"/>
              <a:buFont typeface="Tahoma"/>
              <a:buNone/>
            </a:pPr>
            <a:r>
              <a:rPr b="1" i="0" lang="en-US" sz="2800" u="none">
                <a:solidFill>
                  <a:schemeClr val="dk1"/>
                </a:solidFill>
                <a:latin typeface="Tahoma"/>
                <a:ea typeface="Tahoma"/>
                <a:cs typeface="Tahoma"/>
                <a:sym typeface="Tahoma"/>
              </a:rPr>
              <a:t>out.println(ray);</a:t>
            </a:r>
            <a:endParaRPr/>
          </a:p>
        </p:txBody>
      </p:sp>
      <p:sp>
        <p:nvSpPr>
          <p:cNvPr id="454" name="Google Shape;454;p58"/>
          <p:cNvSpPr txBox="1"/>
          <p:nvPr/>
        </p:nvSpPr>
        <p:spPr>
          <a:xfrm>
            <a:off x="6096000" y="2971800"/>
            <a:ext cx="1981200" cy="1323975"/>
          </a:xfrm>
          <a:prstGeom prst="rect">
            <a:avLst/>
          </a:prstGeom>
          <a:noFill/>
          <a:ln cap="flat" cmpd="sng" w="12700">
            <a:solidFill>
              <a:srgbClr val="9933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3200"/>
              <a:buFont typeface="Tahoma"/>
              <a:buNone/>
            </a:pPr>
            <a:r>
              <a:rPr b="1" i="0" lang="en-US" sz="3200" u="sng">
                <a:solidFill>
                  <a:srgbClr val="FF0000"/>
                </a:solidFill>
                <a:latin typeface="Tahoma"/>
                <a:ea typeface="Tahoma"/>
                <a:cs typeface="Tahoma"/>
                <a:sym typeface="Tahoma"/>
              </a:rPr>
              <a:t>OUTPUT</a:t>
            </a:r>
            <a:endParaRPr/>
          </a:p>
          <a:p>
            <a:pPr indent="0" lvl="0" marL="0" marR="0" rtl="0" algn="l">
              <a:lnSpc>
                <a:spcPct val="100000"/>
              </a:lnSpc>
              <a:spcBef>
                <a:spcPts val="0"/>
              </a:spcBef>
              <a:spcAft>
                <a:spcPts val="0"/>
              </a:spcAft>
              <a:buNone/>
            </a:pPr>
            <a:r>
              <a:t/>
            </a:r>
            <a:endParaRPr b="1" i="0" sz="3200" u="sng">
              <a:solidFill>
                <a:srgbClr val="FF0000"/>
              </a:solidFill>
              <a:latin typeface="Tahoma"/>
              <a:ea typeface="Tahoma"/>
              <a:cs typeface="Tahoma"/>
              <a:sym typeface="Tahoma"/>
            </a:endParaRPr>
          </a:p>
        </p:txBody>
      </p:sp>
      <p:sp>
        <p:nvSpPr>
          <p:cNvPr id="455" name="Google Shape;455;p58"/>
          <p:cNvSpPr/>
          <p:nvPr/>
        </p:nvSpPr>
        <p:spPr>
          <a:xfrm>
            <a:off x="1066800" y="381000"/>
            <a:ext cx="6400800" cy="685800"/>
          </a:xfrm>
          <a:prstGeom prst="rect">
            <a:avLst/>
          </a:prstGeom>
        </p:spPr>
        <p:txBody>
          <a:bodyPr>
            <a:prstTxWarp prst="textPlain"/>
          </a:bodyPr>
          <a:lstStyle/>
          <a:p>
            <a:pPr lvl="0" algn="l"/>
            <a:r>
              <a:rPr b="0" i="1">
                <a:ln cap="flat" cmpd="sng" w="25400">
                  <a:solidFill>
                    <a:srgbClr val="FFFF00"/>
                  </a:solidFill>
                  <a:prstDash val="solid"/>
                  <a:miter lim="800000"/>
                  <a:headEnd len="sm" w="sm" type="none"/>
                  <a:tailEnd len="sm" w="sm" type="none"/>
                </a:ln>
                <a:solidFill>
                  <a:srgbClr val="0000FF"/>
                </a:solidFill>
                <a:latin typeface="Impact"/>
              </a:rPr>
              <a:t>remove() two </a:t>
            </a:r>
          </a:p>
        </p:txBody>
      </p:sp>
      <p:sp>
        <p:nvSpPr>
          <p:cNvPr id="456" name="Google Shape;456;p58"/>
          <p:cNvSpPr txBox="1"/>
          <p:nvPr/>
        </p:nvSpPr>
        <p:spPr>
          <a:xfrm>
            <a:off x="6096000" y="2819400"/>
            <a:ext cx="1981200" cy="13239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200"/>
              <a:buFont typeface="Tahoma"/>
              <a:buNone/>
            </a:pPr>
            <a:r>
              <a:t/>
            </a:r>
            <a:endParaRPr b="1" i="0" sz="3200" u="sng">
              <a:solidFill>
                <a:srgbClr val="FF0000"/>
              </a:solidFill>
              <a:latin typeface="Tahoma"/>
              <a:ea typeface="Tahoma"/>
              <a:cs typeface="Tahoma"/>
              <a:sym typeface="Tahoma"/>
            </a:endParaRPr>
          </a:p>
          <a:p>
            <a:pPr indent="0" lvl="0" marL="0" marR="0" rtl="0" algn="ctr">
              <a:lnSpc>
                <a:spcPct val="100000"/>
              </a:lnSpc>
              <a:spcBef>
                <a:spcPts val="160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[c, 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59"/>
          <p:cNvSpPr txBox="1"/>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dk1"/>
              </a:buClr>
              <a:buSzPts val="800"/>
              <a:buFont typeface="Tahoma"/>
              <a:buNone/>
            </a:pPr>
            <a:r>
              <a:t/>
            </a:r>
            <a:endParaRPr b="1" i="0" sz="800" u="non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dk1"/>
              </a:buClr>
              <a:buSzPts val="800"/>
              <a:buFont typeface="Tahoma"/>
              <a:buNone/>
            </a:pPr>
            <a:r>
              <a:t/>
            </a:r>
            <a:endParaRPr b="0" i="0" sz="800" u="none">
              <a:solidFill>
                <a:schemeClr val="dk1"/>
              </a:solidFill>
              <a:latin typeface="Tahoma"/>
              <a:ea typeface="Tahoma"/>
              <a:cs typeface="Tahoma"/>
              <a:sym typeface="Tahoma"/>
            </a:endParaRPr>
          </a:p>
          <a:p>
            <a:pPr indent="0" lvl="0" marL="0" marR="0" rtl="0" algn="ctr">
              <a:lnSpc>
                <a:spcPct val="100000"/>
              </a:lnSpc>
              <a:spcBef>
                <a:spcPts val="0"/>
              </a:spcBef>
              <a:spcAft>
                <a:spcPts val="0"/>
              </a:spcAft>
              <a:buClr>
                <a:schemeClr val="dk1"/>
              </a:buClr>
              <a:buSzPts val="800"/>
              <a:buFont typeface="Tahoma"/>
              <a:buNone/>
            </a:pPr>
            <a:r>
              <a:t/>
            </a:r>
            <a:endParaRPr b="1" i="0" sz="800" u="none">
              <a:solidFill>
                <a:schemeClr val="dk1"/>
              </a:solidFill>
              <a:latin typeface="Tahoma"/>
              <a:ea typeface="Tahoma"/>
              <a:cs typeface="Tahoma"/>
              <a:sym typeface="Tahoma"/>
            </a:endParaRPr>
          </a:p>
          <a:p>
            <a:pPr indent="0" lvl="0" marL="0" marR="0" rtl="0" algn="ctr">
              <a:lnSpc>
                <a:spcPct val="100000"/>
              </a:lnSpc>
              <a:spcBef>
                <a:spcPts val="0"/>
              </a:spcBef>
              <a:spcAft>
                <a:spcPts val="0"/>
              </a:spcAft>
              <a:buClr>
                <a:schemeClr val="dk1"/>
              </a:buClr>
              <a:buSzPts val="800"/>
              <a:buFont typeface="Tahoma"/>
              <a:buNone/>
            </a:pPr>
            <a:r>
              <a:rPr b="1" i="0" lang="en-US" sz="800" u="none">
                <a:solidFill>
                  <a:schemeClr val="dk1"/>
                </a:solidFill>
                <a:latin typeface="Tahoma"/>
                <a:ea typeface="Tahoma"/>
                <a:cs typeface="Tahoma"/>
                <a:sym typeface="Tahoma"/>
              </a:rPr>
              <a:t>© A+ Computer Science  -  www.apluscompsci.com</a:t>
            </a:r>
            <a:endParaRPr/>
          </a:p>
        </p:txBody>
      </p:sp>
      <p:sp>
        <p:nvSpPr>
          <p:cNvPr id="462" name="Google Shape;462;p59"/>
          <p:cNvSpPr/>
          <p:nvPr/>
        </p:nvSpPr>
        <p:spPr>
          <a:xfrm>
            <a:off x="533400" y="685800"/>
            <a:ext cx="8077200" cy="5334000"/>
          </a:xfrm>
          <a:prstGeom prst="rect">
            <a:avLst/>
          </a:prstGeom>
        </p:spPr>
        <p:txBody>
          <a:bodyPr>
            <a:prstTxWarp prst="textPlain"/>
          </a:bodyPr>
          <a:lstStyle/>
          <a:p>
            <a:pPr lvl="0" algn="l"/>
            <a:r>
              <a:rPr b="0" i="1">
                <a:ln cap="flat" cmpd="sng" w="9525">
                  <a:solidFill>
                    <a:srgbClr val="FFFF00"/>
                  </a:solidFill>
                  <a:prstDash val="solid"/>
                  <a:miter lim="800000"/>
                  <a:headEnd len="sm" w="sm" type="none"/>
                  <a:tailEnd len="sm" w="sm" type="none"/>
                </a:ln>
                <a:solidFill>
                  <a:srgbClr val="FF0000"/>
                </a:solidFill>
                <a:latin typeface="Impact"/>
              </a:rPr>
              <a:t>Open  arraylistremoveone.java arraylistremovetwo.java </a:t>
            </a: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60"/>
          <p:cNvSpPr txBox="1"/>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dk1"/>
              </a:buClr>
              <a:buSzPts val="800"/>
              <a:buFont typeface="Tahoma"/>
              <a:buNone/>
            </a:pPr>
            <a:r>
              <a:t/>
            </a:r>
            <a:endParaRPr b="1" i="0" sz="800" u="non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dk1"/>
              </a:buClr>
              <a:buSzPts val="800"/>
              <a:buFont typeface="Tahoma"/>
              <a:buNone/>
            </a:pPr>
            <a:r>
              <a:t/>
            </a:r>
            <a:endParaRPr b="0" i="0" sz="800" u="none">
              <a:solidFill>
                <a:schemeClr val="dk1"/>
              </a:solidFill>
              <a:latin typeface="Tahoma"/>
              <a:ea typeface="Tahoma"/>
              <a:cs typeface="Tahoma"/>
              <a:sym typeface="Tahoma"/>
            </a:endParaRPr>
          </a:p>
          <a:p>
            <a:pPr indent="0" lvl="0" marL="0" marR="0" rtl="0" algn="ctr">
              <a:lnSpc>
                <a:spcPct val="100000"/>
              </a:lnSpc>
              <a:spcBef>
                <a:spcPts val="0"/>
              </a:spcBef>
              <a:spcAft>
                <a:spcPts val="0"/>
              </a:spcAft>
              <a:buClr>
                <a:schemeClr val="dk1"/>
              </a:buClr>
              <a:buSzPts val="800"/>
              <a:buFont typeface="Tahoma"/>
              <a:buNone/>
            </a:pPr>
            <a:r>
              <a:t/>
            </a:r>
            <a:endParaRPr b="1" i="0" sz="800" u="none">
              <a:solidFill>
                <a:schemeClr val="dk1"/>
              </a:solidFill>
              <a:latin typeface="Tahoma"/>
              <a:ea typeface="Tahoma"/>
              <a:cs typeface="Tahoma"/>
              <a:sym typeface="Tahoma"/>
            </a:endParaRPr>
          </a:p>
          <a:p>
            <a:pPr indent="0" lvl="0" marL="0" marR="0" rtl="0" algn="ctr">
              <a:lnSpc>
                <a:spcPct val="100000"/>
              </a:lnSpc>
              <a:spcBef>
                <a:spcPts val="0"/>
              </a:spcBef>
              <a:spcAft>
                <a:spcPts val="0"/>
              </a:spcAft>
              <a:buClr>
                <a:schemeClr val="dk1"/>
              </a:buClr>
              <a:buSzPts val="800"/>
              <a:buFont typeface="Tahoma"/>
              <a:buNone/>
            </a:pPr>
            <a:r>
              <a:rPr b="1" i="0" lang="en-US" sz="800" u="none">
                <a:solidFill>
                  <a:schemeClr val="dk1"/>
                </a:solidFill>
                <a:latin typeface="Tahoma"/>
                <a:ea typeface="Tahoma"/>
                <a:cs typeface="Tahoma"/>
                <a:sym typeface="Tahoma"/>
              </a:rPr>
              <a:t>© A+ Computer Science  -  www.apluscompsci.com</a:t>
            </a:r>
            <a:endParaRPr/>
          </a:p>
        </p:txBody>
      </p:sp>
      <p:sp>
        <p:nvSpPr>
          <p:cNvPr id="468" name="Google Shape;468;p60"/>
          <p:cNvSpPr txBox="1"/>
          <p:nvPr/>
        </p:nvSpPr>
        <p:spPr>
          <a:xfrm>
            <a:off x="685800" y="1524000"/>
            <a:ext cx="7848600" cy="45243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ArrayList&lt;String&gt; ray;</a:t>
            </a:r>
            <a:endParaRPr/>
          </a:p>
          <a:p>
            <a:pPr indent="0" lvl="0" marL="0" marR="0" rtl="0" algn="l">
              <a:lnSpc>
                <a:spcPct val="1000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ray = new ArrayList&lt;String&gt;();</a:t>
            </a:r>
            <a:endParaRPr/>
          </a:p>
          <a:p>
            <a:pPr indent="0" lvl="0" marL="0" marR="0" rtl="0" algn="l">
              <a:lnSpc>
                <a:spcPct val="100000"/>
              </a:lnSpc>
              <a:spcBef>
                <a:spcPts val="0"/>
              </a:spcBef>
              <a:spcAft>
                <a:spcPts val="0"/>
              </a:spcAft>
              <a:buClr>
                <a:schemeClr val="dk1"/>
              </a:buClr>
              <a:buSzPts val="3200"/>
              <a:buFont typeface="Tahoma"/>
              <a:buNone/>
            </a:pPr>
            <a:r>
              <a:t/>
            </a:r>
            <a:endParaRPr b="1" i="0" sz="3200" u="none">
              <a:solidFill>
                <a:schemeClr val="dk1"/>
              </a:solidFill>
              <a:latin typeface="Tahoma"/>
              <a:ea typeface="Tahoma"/>
              <a:cs typeface="Tahoma"/>
              <a:sym typeface="Tahoma"/>
            </a:endParaRPr>
          </a:p>
          <a:p>
            <a:pPr indent="0" lvl="0" marL="0" marR="0" rtl="0" algn="l">
              <a:lnSpc>
                <a:spcPct val="1000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ray.add("a");</a:t>
            </a:r>
            <a:endParaRPr/>
          </a:p>
          <a:p>
            <a:pPr indent="0" lvl="0" marL="0" marR="0" rtl="0" algn="l">
              <a:lnSpc>
                <a:spcPct val="1000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ray.add("x");</a:t>
            </a:r>
            <a:endParaRPr/>
          </a:p>
          <a:p>
            <a:pPr indent="0" lvl="0" marL="0" marR="0" rtl="0" algn="l">
              <a:lnSpc>
                <a:spcPct val="100000"/>
              </a:lnSpc>
              <a:spcBef>
                <a:spcPts val="0"/>
              </a:spcBef>
              <a:spcAft>
                <a:spcPts val="0"/>
              </a:spcAft>
              <a:buClr>
                <a:srgbClr val="C00000"/>
              </a:buClr>
              <a:buSzPts val="3200"/>
              <a:buFont typeface="Tahoma"/>
              <a:buNone/>
            </a:pPr>
            <a:r>
              <a:rPr b="1" i="0" lang="en-US" sz="3200" u="none">
                <a:solidFill>
                  <a:srgbClr val="C00000"/>
                </a:solidFill>
                <a:latin typeface="Tahoma"/>
                <a:ea typeface="Tahoma"/>
                <a:cs typeface="Tahoma"/>
                <a:sym typeface="Tahoma"/>
              </a:rPr>
              <a:t>ray.clear();</a:t>
            </a:r>
            <a:endParaRPr/>
          </a:p>
          <a:p>
            <a:pPr indent="0" lvl="0" marL="0" marR="0" rtl="0" algn="l">
              <a:lnSpc>
                <a:spcPct val="1000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ray.add("t");</a:t>
            </a:r>
            <a:endParaRPr/>
          </a:p>
          <a:p>
            <a:pPr indent="0" lvl="0" marL="0" marR="0" rtl="0" algn="l">
              <a:lnSpc>
                <a:spcPct val="1000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ray.add("w");</a:t>
            </a:r>
            <a:endParaRPr/>
          </a:p>
          <a:p>
            <a:pPr indent="0" lvl="0" marL="0" marR="0" rtl="0" algn="l">
              <a:lnSpc>
                <a:spcPct val="1000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out.println(ray);</a:t>
            </a:r>
            <a:endParaRPr/>
          </a:p>
        </p:txBody>
      </p:sp>
      <p:sp>
        <p:nvSpPr>
          <p:cNvPr id="469" name="Google Shape;469;p60"/>
          <p:cNvSpPr/>
          <p:nvPr/>
        </p:nvSpPr>
        <p:spPr>
          <a:xfrm>
            <a:off x="1066800" y="381000"/>
            <a:ext cx="6400800" cy="685800"/>
          </a:xfrm>
          <a:prstGeom prst="rect">
            <a:avLst/>
          </a:prstGeom>
        </p:spPr>
        <p:txBody>
          <a:bodyPr>
            <a:prstTxWarp prst="textPlain"/>
          </a:bodyPr>
          <a:lstStyle/>
          <a:p>
            <a:pPr lvl="0" algn="l"/>
            <a:r>
              <a:rPr b="0" i="1">
                <a:ln cap="flat" cmpd="sng" w="25400">
                  <a:solidFill>
                    <a:srgbClr val="FFFF00"/>
                  </a:solidFill>
                  <a:prstDash val="solid"/>
                  <a:miter lim="800000"/>
                  <a:headEnd len="sm" w="sm" type="none"/>
                  <a:tailEnd len="sm" w="sm" type="none"/>
                </a:ln>
                <a:solidFill>
                  <a:srgbClr val="0000FF"/>
                </a:solidFill>
                <a:latin typeface="Impact"/>
              </a:rPr>
              <a:t>clear() </a:t>
            </a:r>
          </a:p>
        </p:txBody>
      </p:sp>
      <p:sp>
        <p:nvSpPr>
          <p:cNvPr id="470" name="Google Shape;470;p60"/>
          <p:cNvSpPr txBox="1"/>
          <p:nvPr/>
        </p:nvSpPr>
        <p:spPr>
          <a:xfrm>
            <a:off x="6096000" y="2971800"/>
            <a:ext cx="1981200" cy="1323975"/>
          </a:xfrm>
          <a:prstGeom prst="rect">
            <a:avLst/>
          </a:prstGeom>
          <a:noFill/>
          <a:ln cap="flat" cmpd="sng" w="12700">
            <a:solidFill>
              <a:srgbClr val="9933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3200"/>
              <a:buFont typeface="Tahoma"/>
              <a:buNone/>
            </a:pPr>
            <a:r>
              <a:rPr b="1" i="0" lang="en-US" sz="3200" u="sng">
                <a:solidFill>
                  <a:srgbClr val="FF0000"/>
                </a:solidFill>
                <a:latin typeface="Tahoma"/>
                <a:ea typeface="Tahoma"/>
                <a:cs typeface="Tahoma"/>
                <a:sym typeface="Tahoma"/>
              </a:rPr>
              <a:t>OUTPUT</a:t>
            </a:r>
            <a:endParaRPr/>
          </a:p>
          <a:p>
            <a:pPr indent="0" lvl="0" marL="0" marR="0" rtl="0" algn="ctr">
              <a:lnSpc>
                <a:spcPct val="100000"/>
              </a:lnSpc>
              <a:spcBef>
                <a:spcPts val="160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[t, w]</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61"/>
          <p:cNvSpPr txBox="1"/>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dk1"/>
              </a:buClr>
              <a:buSzPts val="800"/>
              <a:buFont typeface="Tahoma"/>
              <a:buNone/>
            </a:pPr>
            <a:r>
              <a:t/>
            </a:r>
            <a:endParaRPr b="1" i="0" sz="800" u="non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dk1"/>
              </a:buClr>
              <a:buSzPts val="800"/>
              <a:buFont typeface="Tahoma"/>
              <a:buNone/>
            </a:pPr>
            <a:r>
              <a:t/>
            </a:r>
            <a:endParaRPr b="0" i="0" sz="800" u="none">
              <a:solidFill>
                <a:schemeClr val="dk1"/>
              </a:solidFill>
              <a:latin typeface="Tahoma"/>
              <a:ea typeface="Tahoma"/>
              <a:cs typeface="Tahoma"/>
              <a:sym typeface="Tahoma"/>
            </a:endParaRPr>
          </a:p>
          <a:p>
            <a:pPr indent="0" lvl="0" marL="0" marR="0" rtl="0" algn="ctr">
              <a:lnSpc>
                <a:spcPct val="100000"/>
              </a:lnSpc>
              <a:spcBef>
                <a:spcPts val="0"/>
              </a:spcBef>
              <a:spcAft>
                <a:spcPts val="0"/>
              </a:spcAft>
              <a:buClr>
                <a:schemeClr val="dk1"/>
              </a:buClr>
              <a:buSzPts val="800"/>
              <a:buFont typeface="Tahoma"/>
              <a:buNone/>
            </a:pPr>
            <a:r>
              <a:t/>
            </a:r>
            <a:endParaRPr b="1" i="0" sz="800" u="none">
              <a:solidFill>
                <a:schemeClr val="dk1"/>
              </a:solidFill>
              <a:latin typeface="Tahoma"/>
              <a:ea typeface="Tahoma"/>
              <a:cs typeface="Tahoma"/>
              <a:sym typeface="Tahoma"/>
            </a:endParaRPr>
          </a:p>
          <a:p>
            <a:pPr indent="0" lvl="0" marL="0" marR="0" rtl="0" algn="ctr">
              <a:lnSpc>
                <a:spcPct val="100000"/>
              </a:lnSpc>
              <a:spcBef>
                <a:spcPts val="0"/>
              </a:spcBef>
              <a:spcAft>
                <a:spcPts val="0"/>
              </a:spcAft>
              <a:buClr>
                <a:schemeClr val="dk1"/>
              </a:buClr>
              <a:buSzPts val="800"/>
              <a:buFont typeface="Tahoma"/>
              <a:buNone/>
            </a:pPr>
            <a:r>
              <a:rPr b="1" i="0" lang="en-US" sz="800" u="none">
                <a:solidFill>
                  <a:schemeClr val="dk1"/>
                </a:solidFill>
                <a:latin typeface="Tahoma"/>
                <a:ea typeface="Tahoma"/>
                <a:cs typeface="Tahoma"/>
                <a:sym typeface="Tahoma"/>
              </a:rPr>
              <a:t>© A+ Computer Science  -  www.apluscompsci.com</a:t>
            </a:r>
            <a:endParaRPr/>
          </a:p>
        </p:txBody>
      </p:sp>
      <p:sp>
        <p:nvSpPr>
          <p:cNvPr id="476" name="Google Shape;476;p61"/>
          <p:cNvSpPr/>
          <p:nvPr/>
        </p:nvSpPr>
        <p:spPr>
          <a:xfrm>
            <a:off x="533400" y="1295400"/>
            <a:ext cx="8077200" cy="3886200"/>
          </a:xfrm>
          <a:prstGeom prst="rect">
            <a:avLst/>
          </a:prstGeom>
        </p:spPr>
        <p:txBody>
          <a:bodyPr>
            <a:prstTxWarp prst="textPlain"/>
          </a:bodyPr>
          <a:lstStyle/>
          <a:p>
            <a:pPr lvl="0" algn="l"/>
            <a:r>
              <a:rPr b="0" i="1">
                <a:ln cap="flat" cmpd="sng" w="9525">
                  <a:solidFill>
                    <a:srgbClr val="FFFF00"/>
                  </a:solidFill>
                  <a:prstDash val="solid"/>
                  <a:miter lim="800000"/>
                  <a:headEnd len="sm" w="sm" type="none"/>
                  <a:tailEnd len="sm" w="sm" type="none"/>
                </a:ln>
                <a:solidFill>
                  <a:srgbClr val="FF0000"/>
                </a:solidFill>
                <a:latin typeface="Impact"/>
              </a:rPr>
              <a:t>Open  arraylistclear.java </a:t>
            </a: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62"/>
          <p:cNvSpPr txBox="1"/>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dk1"/>
              </a:buClr>
              <a:buSzPts val="800"/>
              <a:buFont typeface="Tahoma"/>
              <a:buNone/>
            </a:pPr>
            <a:r>
              <a:t/>
            </a:r>
            <a:endParaRPr b="1" i="0" sz="800" u="non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dk1"/>
              </a:buClr>
              <a:buSzPts val="800"/>
              <a:buFont typeface="Tahoma"/>
              <a:buNone/>
            </a:pPr>
            <a:r>
              <a:t/>
            </a:r>
            <a:endParaRPr b="0" i="0" sz="800" u="none">
              <a:solidFill>
                <a:schemeClr val="dk1"/>
              </a:solidFill>
              <a:latin typeface="Tahoma"/>
              <a:ea typeface="Tahoma"/>
              <a:cs typeface="Tahoma"/>
              <a:sym typeface="Tahoma"/>
            </a:endParaRPr>
          </a:p>
          <a:p>
            <a:pPr indent="0" lvl="0" marL="0" marR="0" rtl="0" algn="ctr">
              <a:lnSpc>
                <a:spcPct val="100000"/>
              </a:lnSpc>
              <a:spcBef>
                <a:spcPts val="0"/>
              </a:spcBef>
              <a:spcAft>
                <a:spcPts val="0"/>
              </a:spcAft>
              <a:buClr>
                <a:schemeClr val="dk1"/>
              </a:buClr>
              <a:buSzPts val="800"/>
              <a:buFont typeface="Tahoma"/>
              <a:buNone/>
            </a:pPr>
            <a:r>
              <a:t/>
            </a:r>
            <a:endParaRPr b="1" i="0" sz="800" u="none">
              <a:solidFill>
                <a:schemeClr val="dk1"/>
              </a:solidFill>
              <a:latin typeface="Tahoma"/>
              <a:ea typeface="Tahoma"/>
              <a:cs typeface="Tahoma"/>
              <a:sym typeface="Tahoma"/>
            </a:endParaRPr>
          </a:p>
          <a:p>
            <a:pPr indent="0" lvl="0" marL="0" marR="0" rtl="0" algn="ctr">
              <a:lnSpc>
                <a:spcPct val="100000"/>
              </a:lnSpc>
              <a:spcBef>
                <a:spcPts val="0"/>
              </a:spcBef>
              <a:spcAft>
                <a:spcPts val="0"/>
              </a:spcAft>
              <a:buClr>
                <a:schemeClr val="dk1"/>
              </a:buClr>
              <a:buSzPts val="800"/>
              <a:buFont typeface="Tahoma"/>
              <a:buNone/>
            </a:pPr>
            <a:r>
              <a:rPr b="1" i="0" lang="en-US" sz="800" u="none">
                <a:solidFill>
                  <a:schemeClr val="dk1"/>
                </a:solidFill>
                <a:latin typeface="Tahoma"/>
                <a:ea typeface="Tahoma"/>
                <a:cs typeface="Tahoma"/>
                <a:sym typeface="Tahoma"/>
              </a:rPr>
              <a:t>© A+ Computer Science  -  www.apluscompsci.com</a:t>
            </a:r>
            <a:endParaRPr/>
          </a:p>
        </p:txBody>
      </p:sp>
      <p:sp>
        <p:nvSpPr>
          <p:cNvPr id="482" name="Google Shape;482;p62"/>
          <p:cNvSpPr txBox="1"/>
          <p:nvPr/>
        </p:nvSpPr>
        <p:spPr>
          <a:xfrm>
            <a:off x="914400" y="1404937"/>
            <a:ext cx="7019925" cy="501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ArrayList&lt;Integer&gt; ray;</a:t>
            </a:r>
            <a:endParaRPr/>
          </a:p>
          <a:p>
            <a:pPr indent="0" lvl="0" marL="0" marR="0" rtl="0" algn="l">
              <a:lnSpc>
                <a:spcPct val="1000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ray = new ArrayList&lt;Integer&gt;();</a:t>
            </a:r>
            <a:endParaRPr/>
          </a:p>
          <a:p>
            <a:pPr indent="0" lvl="0" marL="0" marR="0" rtl="0" algn="l">
              <a:lnSpc>
                <a:spcPct val="100000"/>
              </a:lnSpc>
              <a:spcBef>
                <a:spcPts val="0"/>
              </a:spcBef>
              <a:spcAft>
                <a:spcPts val="0"/>
              </a:spcAft>
              <a:buClr>
                <a:schemeClr val="dk1"/>
              </a:buClr>
              <a:buSzPts val="3200"/>
              <a:buFont typeface="Tahoma"/>
              <a:buNone/>
            </a:pPr>
            <a:r>
              <a:t/>
            </a:r>
            <a:endParaRPr b="1" i="0" sz="3200" u="none">
              <a:solidFill>
                <a:schemeClr val="dk1"/>
              </a:solidFill>
              <a:latin typeface="Tahoma"/>
              <a:ea typeface="Tahoma"/>
              <a:cs typeface="Tahoma"/>
              <a:sym typeface="Tahoma"/>
            </a:endParaRPr>
          </a:p>
          <a:p>
            <a:pPr indent="0" lvl="0" marL="0" marR="0" rtl="0" algn="l">
              <a:lnSpc>
                <a:spcPct val="1000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ray.add(23);</a:t>
            </a:r>
            <a:endParaRPr/>
          </a:p>
          <a:p>
            <a:pPr indent="0" lvl="0" marL="0" marR="0" rtl="0" algn="l">
              <a:lnSpc>
                <a:spcPct val="1000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ray.add(11);</a:t>
            </a:r>
            <a:endParaRPr/>
          </a:p>
          <a:p>
            <a:pPr indent="0" lvl="0" marL="0" marR="0" rtl="0" algn="l">
              <a:lnSpc>
                <a:spcPct val="1000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ray.add(53);</a:t>
            </a:r>
            <a:endParaRPr/>
          </a:p>
          <a:p>
            <a:pPr indent="0" lvl="0" marL="0" marR="0" rtl="0" algn="l">
              <a:lnSpc>
                <a:spcPct val="100000"/>
              </a:lnSpc>
              <a:spcBef>
                <a:spcPts val="0"/>
              </a:spcBef>
              <a:spcAft>
                <a:spcPts val="0"/>
              </a:spcAft>
              <a:buClr>
                <a:schemeClr val="dk1"/>
              </a:buClr>
              <a:buSzPts val="3200"/>
              <a:buFont typeface="Tahoma"/>
              <a:buNone/>
            </a:pPr>
            <a:r>
              <a:t/>
            </a:r>
            <a:endParaRPr b="1" i="0" sz="3200" u="none">
              <a:solidFill>
                <a:schemeClr val="dk1"/>
              </a:solidFill>
              <a:latin typeface="Tahoma"/>
              <a:ea typeface="Tahoma"/>
              <a:cs typeface="Tahoma"/>
              <a:sym typeface="Tahoma"/>
            </a:endParaRPr>
          </a:p>
          <a:p>
            <a:pPr indent="0" lvl="0" marL="0" marR="0" rtl="0" algn="l">
              <a:lnSpc>
                <a:spcPct val="1000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for(Integer num : ray){</a:t>
            </a:r>
            <a:endParaRPr/>
          </a:p>
          <a:p>
            <a:pPr indent="0" lvl="0" marL="0" marR="0" rtl="0" algn="l">
              <a:lnSpc>
                <a:spcPct val="1000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   out.println(num);</a:t>
            </a:r>
            <a:endParaRPr/>
          </a:p>
          <a:p>
            <a:pPr indent="0" lvl="0" marL="0" marR="0" rtl="0" algn="l">
              <a:lnSpc>
                <a:spcPct val="1000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a:t>
            </a:r>
            <a:endParaRPr/>
          </a:p>
        </p:txBody>
      </p:sp>
      <p:sp>
        <p:nvSpPr>
          <p:cNvPr id="483" name="Google Shape;483;p62"/>
          <p:cNvSpPr/>
          <p:nvPr/>
        </p:nvSpPr>
        <p:spPr>
          <a:xfrm>
            <a:off x="1066800" y="381000"/>
            <a:ext cx="6400800" cy="685800"/>
          </a:xfrm>
          <a:prstGeom prst="rect">
            <a:avLst/>
          </a:prstGeom>
        </p:spPr>
        <p:txBody>
          <a:bodyPr>
            <a:prstTxWarp prst="textPlain"/>
          </a:bodyPr>
          <a:lstStyle/>
          <a:p>
            <a:pPr lvl="0" algn="l"/>
            <a:r>
              <a:rPr b="0" i="1">
                <a:ln cap="flat" cmpd="sng" w="25400">
                  <a:solidFill>
                    <a:srgbClr val="FFFF00"/>
                  </a:solidFill>
                  <a:prstDash val="solid"/>
                  <a:miter lim="800000"/>
                  <a:headEnd len="sm" w="sm" type="none"/>
                  <a:tailEnd len="sm" w="sm" type="none"/>
                </a:ln>
                <a:solidFill>
                  <a:srgbClr val="0000FF"/>
                </a:solidFill>
                <a:latin typeface="Impact"/>
              </a:rPr>
              <a:t>new for loop </a:t>
            </a:r>
          </a:p>
        </p:txBody>
      </p:sp>
      <p:sp>
        <p:nvSpPr>
          <p:cNvPr id="484" name="Google Shape;484;p62"/>
          <p:cNvSpPr txBox="1"/>
          <p:nvPr/>
        </p:nvSpPr>
        <p:spPr>
          <a:xfrm>
            <a:off x="6019800" y="2819400"/>
            <a:ext cx="1905000" cy="2298700"/>
          </a:xfrm>
          <a:prstGeom prst="rect">
            <a:avLst/>
          </a:prstGeom>
          <a:noFill/>
          <a:ln cap="flat" cmpd="sng" w="12700">
            <a:solidFill>
              <a:srgbClr val="9933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3200"/>
              <a:buFont typeface="Tahoma"/>
              <a:buNone/>
            </a:pPr>
            <a:r>
              <a:rPr b="1" i="0" lang="en-US" sz="3200" u="sng">
                <a:solidFill>
                  <a:srgbClr val="FF0000"/>
                </a:solidFill>
                <a:latin typeface="Tahoma"/>
                <a:ea typeface="Tahoma"/>
                <a:cs typeface="Tahoma"/>
                <a:sym typeface="Tahoma"/>
              </a:rPr>
              <a:t>OUTPUT</a:t>
            </a:r>
            <a:endParaRPr/>
          </a:p>
          <a:p>
            <a:pPr indent="0" lvl="0" marL="0" marR="0" rtl="0" algn="ctr">
              <a:lnSpc>
                <a:spcPct val="100000"/>
              </a:lnSpc>
              <a:spcBef>
                <a:spcPts val="160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23</a:t>
            </a:r>
            <a:br>
              <a:rPr b="1" i="0" lang="en-US" sz="3200" u="none">
                <a:solidFill>
                  <a:schemeClr val="dk1"/>
                </a:solidFill>
                <a:latin typeface="Tahoma"/>
                <a:ea typeface="Tahoma"/>
                <a:cs typeface="Tahoma"/>
                <a:sym typeface="Tahoma"/>
              </a:rPr>
            </a:br>
            <a:r>
              <a:rPr b="1" i="0" lang="en-US" sz="3200" u="none">
                <a:solidFill>
                  <a:schemeClr val="dk1"/>
                </a:solidFill>
                <a:latin typeface="Tahoma"/>
                <a:ea typeface="Tahoma"/>
                <a:cs typeface="Tahoma"/>
                <a:sym typeface="Tahoma"/>
              </a:rPr>
              <a:t>11</a:t>
            </a:r>
            <a:br>
              <a:rPr b="1" i="0" lang="en-US" sz="3200" u="none">
                <a:solidFill>
                  <a:schemeClr val="dk1"/>
                </a:solidFill>
                <a:latin typeface="Tahoma"/>
                <a:ea typeface="Tahoma"/>
                <a:cs typeface="Tahoma"/>
                <a:sym typeface="Tahoma"/>
              </a:rPr>
            </a:br>
            <a:r>
              <a:rPr b="1" i="0" lang="en-US" sz="3200" u="none">
                <a:solidFill>
                  <a:schemeClr val="dk1"/>
                </a:solidFill>
                <a:latin typeface="Tahoma"/>
                <a:ea typeface="Tahoma"/>
                <a:cs typeface="Tahoma"/>
                <a:sym typeface="Tahoma"/>
              </a:rPr>
              <a:t>53</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7"/>
          <p:cNvSpPr txBox="1"/>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dk1"/>
              </a:buClr>
              <a:buSzPts val="800"/>
              <a:buFont typeface="Tahoma"/>
              <a:buNone/>
            </a:pPr>
            <a:r>
              <a:t/>
            </a:r>
            <a:endParaRPr b="1" i="0" sz="800" u="non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dk1"/>
              </a:buClr>
              <a:buSzPts val="800"/>
              <a:buFont typeface="Tahoma"/>
              <a:buNone/>
            </a:pPr>
            <a:r>
              <a:t/>
            </a:r>
            <a:endParaRPr b="0" i="0" sz="800" u="none">
              <a:solidFill>
                <a:schemeClr val="dk1"/>
              </a:solidFill>
              <a:latin typeface="Tahoma"/>
              <a:ea typeface="Tahoma"/>
              <a:cs typeface="Tahoma"/>
              <a:sym typeface="Tahoma"/>
            </a:endParaRPr>
          </a:p>
          <a:p>
            <a:pPr indent="0" lvl="0" marL="0" marR="0" rtl="0" algn="ctr">
              <a:lnSpc>
                <a:spcPct val="100000"/>
              </a:lnSpc>
              <a:spcBef>
                <a:spcPts val="0"/>
              </a:spcBef>
              <a:spcAft>
                <a:spcPts val="0"/>
              </a:spcAft>
              <a:buClr>
                <a:schemeClr val="dk1"/>
              </a:buClr>
              <a:buSzPts val="800"/>
              <a:buFont typeface="Tahoma"/>
              <a:buNone/>
            </a:pPr>
            <a:r>
              <a:t/>
            </a:r>
            <a:endParaRPr b="1" i="0" sz="800" u="none">
              <a:solidFill>
                <a:schemeClr val="dk1"/>
              </a:solidFill>
              <a:latin typeface="Tahoma"/>
              <a:ea typeface="Tahoma"/>
              <a:cs typeface="Tahoma"/>
              <a:sym typeface="Tahoma"/>
            </a:endParaRPr>
          </a:p>
          <a:p>
            <a:pPr indent="0" lvl="0" marL="0" marR="0" rtl="0" algn="ctr">
              <a:lnSpc>
                <a:spcPct val="100000"/>
              </a:lnSpc>
              <a:spcBef>
                <a:spcPts val="0"/>
              </a:spcBef>
              <a:spcAft>
                <a:spcPts val="0"/>
              </a:spcAft>
              <a:buClr>
                <a:schemeClr val="dk1"/>
              </a:buClr>
              <a:buSzPts val="800"/>
              <a:buFont typeface="Tahoma"/>
              <a:buNone/>
            </a:pPr>
            <a:r>
              <a:rPr b="1" i="0" lang="en-US" sz="800" u="none">
                <a:solidFill>
                  <a:schemeClr val="dk1"/>
                </a:solidFill>
                <a:latin typeface="Tahoma"/>
                <a:ea typeface="Tahoma"/>
                <a:cs typeface="Tahoma"/>
                <a:sym typeface="Tahoma"/>
              </a:rPr>
              <a:t>© A+ Computer Science  -  www.apluscompsci.com</a:t>
            </a:r>
            <a:endParaRPr/>
          </a:p>
        </p:txBody>
      </p:sp>
      <p:sp>
        <p:nvSpPr>
          <p:cNvPr id="173" name="Google Shape;173;p27"/>
          <p:cNvSpPr txBox="1"/>
          <p:nvPr/>
        </p:nvSpPr>
        <p:spPr>
          <a:xfrm>
            <a:off x="1584325" y="2895600"/>
            <a:ext cx="6797675" cy="5191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800"/>
              <a:buFont typeface="Tahoma"/>
              <a:buNone/>
            </a:pPr>
            <a:r>
              <a:rPr b="1" i="0" lang="en-US" sz="2800" u="none">
                <a:solidFill>
                  <a:schemeClr val="dk1"/>
                </a:solidFill>
                <a:latin typeface="Tahoma"/>
                <a:ea typeface="Tahoma"/>
                <a:cs typeface="Tahoma"/>
                <a:sym typeface="Tahoma"/>
              </a:rPr>
              <a:t>0  </a:t>
            </a:r>
            <a:r>
              <a:rPr b="1" i="0" lang="en-US" sz="2800" u="none">
                <a:solidFill>
                  <a:srgbClr val="0000CC"/>
                </a:solidFill>
                <a:latin typeface="Tahoma"/>
                <a:ea typeface="Tahoma"/>
                <a:cs typeface="Tahoma"/>
                <a:sym typeface="Tahoma"/>
              </a:rPr>
              <a:t>  </a:t>
            </a:r>
            <a:r>
              <a:rPr b="1" i="0" lang="en-US" sz="2800" u="none">
                <a:solidFill>
                  <a:schemeClr val="dk1"/>
                </a:solidFill>
                <a:latin typeface="Tahoma"/>
                <a:ea typeface="Tahoma"/>
                <a:cs typeface="Tahoma"/>
                <a:sym typeface="Tahoma"/>
              </a:rPr>
              <a:t>1     2    3    4    5	    6	  7    8    9</a:t>
            </a:r>
            <a:endParaRPr/>
          </a:p>
        </p:txBody>
      </p:sp>
      <p:sp>
        <p:nvSpPr>
          <p:cNvPr id="174" name="Google Shape;174;p27"/>
          <p:cNvSpPr txBox="1"/>
          <p:nvPr/>
        </p:nvSpPr>
        <p:spPr>
          <a:xfrm>
            <a:off x="228600" y="3581400"/>
            <a:ext cx="1160462" cy="5191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800"/>
              <a:buFont typeface="Tahoma"/>
              <a:buNone/>
            </a:pPr>
            <a:r>
              <a:rPr b="1" i="0" lang="en-US" sz="2800" u="none">
                <a:solidFill>
                  <a:schemeClr val="dk1"/>
                </a:solidFill>
                <a:latin typeface="Tahoma"/>
                <a:ea typeface="Tahoma"/>
                <a:cs typeface="Tahoma"/>
                <a:sym typeface="Tahoma"/>
              </a:rPr>
              <a:t>nums</a:t>
            </a:r>
            <a:endParaRPr/>
          </a:p>
        </p:txBody>
      </p:sp>
      <p:sp>
        <p:nvSpPr>
          <p:cNvPr id="175" name="Google Shape;175;p27"/>
          <p:cNvSpPr txBox="1"/>
          <p:nvPr/>
        </p:nvSpPr>
        <p:spPr>
          <a:xfrm>
            <a:off x="1828800" y="5715000"/>
            <a:ext cx="184150" cy="9461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800"/>
              <a:buFont typeface="Tahoma"/>
              <a:buNone/>
            </a:pPr>
            <a:r>
              <a:t/>
            </a:r>
            <a:endParaRPr b="1" i="0" sz="2800" u="none">
              <a:solidFill>
                <a:srgbClr val="FF0000"/>
              </a:solidFill>
              <a:latin typeface="Tahoma"/>
              <a:ea typeface="Tahoma"/>
              <a:cs typeface="Tahoma"/>
              <a:sym typeface="Tahoma"/>
            </a:endParaRPr>
          </a:p>
          <a:p>
            <a:pPr indent="0" lvl="0" marL="0" marR="0" rtl="0" algn="l">
              <a:lnSpc>
                <a:spcPct val="100000"/>
              </a:lnSpc>
              <a:spcBef>
                <a:spcPts val="0"/>
              </a:spcBef>
              <a:spcAft>
                <a:spcPts val="0"/>
              </a:spcAft>
              <a:buNone/>
            </a:pPr>
            <a:r>
              <a:t/>
            </a:r>
            <a:endParaRPr b="1" i="0" sz="2800" u="none">
              <a:solidFill>
                <a:srgbClr val="FF0000"/>
              </a:solidFill>
              <a:latin typeface="Tahoma"/>
              <a:ea typeface="Tahoma"/>
              <a:cs typeface="Tahoma"/>
              <a:sym typeface="Tahoma"/>
            </a:endParaRPr>
          </a:p>
        </p:txBody>
      </p:sp>
      <p:sp>
        <p:nvSpPr>
          <p:cNvPr id="176" name="Google Shape;176;p27"/>
          <p:cNvSpPr/>
          <p:nvPr/>
        </p:nvSpPr>
        <p:spPr>
          <a:xfrm>
            <a:off x="1295400" y="533400"/>
            <a:ext cx="5943600" cy="838200"/>
          </a:xfrm>
          <a:prstGeom prst="rect">
            <a:avLst/>
          </a:prstGeom>
        </p:spPr>
        <p:txBody>
          <a:bodyPr>
            <a:prstTxWarp prst="textPlain"/>
          </a:bodyPr>
          <a:lstStyle/>
          <a:p>
            <a:pPr lvl="0" algn="l"/>
            <a:r>
              <a:rPr b="0" i="1">
                <a:ln cap="flat" cmpd="sng" w="9525">
                  <a:solidFill>
                    <a:srgbClr val="FFFF00"/>
                  </a:solidFill>
                  <a:prstDash val="solid"/>
                  <a:miter lim="800000"/>
                  <a:headEnd len="sm" w="sm" type="none"/>
                  <a:tailEnd len="sm" w="sm" type="none"/>
                </a:ln>
                <a:solidFill>
                  <a:srgbClr val="0000FF"/>
                </a:solidFill>
                <a:latin typeface="Impact"/>
              </a:rPr>
              <a:t>What is an array? </a:t>
            </a:r>
          </a:p>
        </p:txBody>
      </p:sp>
      <p:graphicFrame>
        <p:nvGraphicFramePr>
          <p:cNvPr id="177" name="Google Shape;177;p27"/>
          <p:cNvGraphicFramePr/>
          <p:nvPr/>
        </p:nvGraphicFramePr>
        <p:xfrm>
          <a:off x="1447800" y="3581400"/>
          <a:ext cx="3000000" cy="3000000"/>
        </p:xfrm>
        <a:graphic>
          <a:graphicData uri="http://schemas.openxmlformats.org/drawingml/2006/table">
            <a:tbl>
              <a:tblPr>
                <a:noFill/>
                <a:tableStyleId>{59AABEB0-DCCA-4348-AA4F-B607CDC878BC}</a:tableStyleId>
              </a:tblPr>
              <a:tblGrid>
                <a:gridCol w="677850"/>
                <a:gridCol w="677850"/>
                <a:gridCol w="679450"/>
                <a:gridCol w="677850"/>
                <a:gridCol w="677850"/>
                <a:gridCol w="677850"/>
                <a:gridCol w="677850"/>
                <a:gridCol w="679450"/>
                <a:gridCol w="677850"/>
                <a:gridCol w="677850"/>
              </a:tblGrid>
              <a:tr h="584200">
                <a:tc>
                  <a:txBody>
                    <a:bodyPr/>
                    <a:lstStyle/>
                    <a:p>
                      <a:pPr indent="0" lvl="0" marL="0" marR="0" rtl="0" algn="ctr">
                        <a:lnSpc>
                          <a:spcPct val="100000"/>
                        </a:lnSpc>
                        <a:spcBef>
                          <a:spcPts val="0"/>
                        </a:spcBef>
                        <a:spcAft>
                          <a:spcPts val="0"/>
                        </a:spcAft>
                        <a:buClr>
                          <a:schemeClr val="dk1"/>
                        </a:buClr>
                        <a:buSzPts val="2800"/>
                        <a:buFont typeface="Tahoma"/>
                        <a:buNone/>
                      </a:pPr>
                      <a:r>
                        <a:rPr b="1" i="0" lang="en-US" sz="2800" u="none" cap="none" strike="noStrike">
                          <a:solidFill>
                            <a:schemeClr val="dk1"/>
                          </a:solidFill>
                          <a:latin typeface="Tahoma"/>
                          <a:ea typeface="Tahoma"/>
                          <a:cs typeface="Tahoma"/>
                          <a:sym typeface="Tahoma"/>
                        </a:rPr>
                        <a:t>0</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FFFFCC">
                        <a:alpha val="49803"/>
                      </a:srgbClr>
                    </a:solidFill>
                  </a:tcPr>
                </a:tc>
                <a:tc>
                  <a:txBody>
                    <a:bodyPr/>
                    <a:lstStyle/>
                    <a:p>
                      <a:pPr indent="0" lvl="0" marL="0" marR="0" rtl="0" algn="ctr">
                        <a:lnSpc>
                          <a:spcPct val="100000"/>
                        </a:lnSpc>
                        <a:spcBef>
                          <a:spcPts val="0"/>
                        </a:spcBef>
                        <a:spcAft>
                          <a:spcPts val="0"/>
                        </a:spcAft>
                        <a:buClr>
                          <a:schemeClr val="dk1"/>
                        </a:buClr>
                        <a:buSzPts val="2800"/>
                        <a:buFont typeface="Tahoma"/>
                        <a:buNone/>
                      </a:pPr>
                      <a:r>
                        <a:rPr b="1" i="0" lang="en-US" sz="2800" u="none" cap="none" strike="noStrike">
                          <a:solidFill>
                            <a:schemeClr val="dk1"/>
                          </a:solidFill>
                          <a:latin typeface="Tahoma"/>
                          <a:ea typeface="Tahoma"/>
                          <a:cs typeface="Tahoma"/>
                          <a:sym typeface="Tahoma"/>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FFFFCC">
                        <a:alpha val="49803"/>
                      </a:srgbClr>
                    </a:solidFill>
                  </a:tcPr>
                </a:tc>
                <a:tc>
                  <a:txBody>
                    <a:bodyPr/>
                    <a:lstStyle/>
                    <a:p>
                      <a:pPr indent="0" lvl="0" marL="0" marR="0" rtl="0" algn="ctr">
                        <a:lnSpc>
                          <a:spcPct val="100000"/>
                        </a:lnSpc>
                        <a:spcBef>
                          <a:spcPts val="0"/>
                        </a:spcBef>
                        <a:spcAft>
                          <a:spcPts val="0"/>
                        </a:spcAft>
                        <a:buClr>
                          <a:schemeClr val="dk1"/>
                        </a:buClr>
                        <a:buSzPts val="2800"/>
                        <a:buFont typeface="Tahoma"/>
                        <a:buNone/>
                      </a:pPr>
                      <a:r>
                        <a:rPr b="1" i="0" lang="en-US" sz="2800" u="none" cap="none" strike="noStrike">
                          <a:solidFill>
                            <a:schemeClr val="dk1"/>
                          </a:solidFill>
                          <a:latin typeface="Tahoma"/>
                          <a:ea typeface="Tahoma"/>
                          <a:cs typeface="Tahoma"/>
                          <a:sym typeface="Tahoma"/>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FFFFCC">
                        <a:alpha val="49803"/>
                      </a:srgbClr>
                    </a:solidFill>
                  </a:tcPr>
                </a:tc>
                <a:tc>
                  <a:txBody>
                    <a:bodyPr/>
                    <a:lstStyle/>
                    <a:p>
                      <a:pPr indent="0" lvl="0" marL="0" marR="0" rtl="0" algn="ctr">
                        <a:lnSpc>
                          <a:spcPct val="100000"/>
                        </a:lnSpc>
                        <a:spcBef>
                          <a:spcPts val="0"/>
                        </a:spcBef>
                        <a:spcAft>
                          <a:spcPts val="0"/>
                        </a:spcAft>
                        <a:buClr>
                          <a:schemeClr val="dk1"/>
                        </a:buClr>
                        <a:buSzPts val="2800"/>
                        <a:buFont typeface="Tahoma"/>
                        <a:buNone/>
                      </a:pPr>
                      <a:r>
                        <a:rPr b="1" i="0" lang="en-US" sz="2800" u="none" cap="none" strike="noStrike">
                          <a:solidFill>
                            <a:schemeClr val="dk1"/>
                          </a:solidFill>
                          <a:latin typeface="Tahoma"/>
                          <a:ea typeface="Tahoma"/>
                          <a:cs typeface="Tahoma"/>
                          <a:sym typeface="Tahoma"/>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FFFFCC">
                        <a:alpha val="49803"/>
                      </a:srgbClr>
                    </a:solidFill>
                  </a:tcPr>
                </a:tc>
                <a:tc>
                  <a:txBody>
                    <a:bodyPr/>
                    <a:lstStyle/>
                    <a:p>
                      <a:pPr indent="0" lvl="0" marL="0" marR="0" rtl="0" algn="ctr">
                        <a:lnSpc>
                          <a:spcPct val="100000"/>
                        </a:lnSpc>
                        <a:spcBef>
                          <a:spcPts val="0"/>
                        </a:spcBef>
                        <a:spcAft>
                          <a:spcPts val="0"/>
                        </a:spcAft>
                        <a:buClr>
                          <a:schemeClr val="dk1"/>
                        </a:buClr>
                        <a:buSzPts val="2800"/>
                        <a:buFont typeface="Tahoma"/>
                        <a:buNone/>
                      </a:pPr>
                      <a:r>
                        <a:rPr b="1" i="0" lang="en-US" sz="2800" u="none" cap="none" strike="noStrike">
                          <a:solidFill>
                            <a:schemeClr val="dk1"/>
                          </a:solidFill>
                          <a:latin typeface="Tahoma"/>
                          <a:ea typeface="Tahoma"/>
                          <a:cs typeface="Tahoma"/>
                          <a:sym typeface="Tahoma"/>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FFFFCC">
                        <a:alpha val="49803"/>
                      </a:srgbClr>
                    </a:solidFill>
                  </a:tcPr>
                </a:tc>
                <a:tc>
                  <a:txBody>
                    <a:bodyPr/>
                    <a:lstStyle/>
                    <a:p>
                      <a:pPr indent="0" lvl="0" marL="0" marR="0" rtl="0" algn="ctr">
                        <a:lnSpc>
                          <a:spcPct val="100000"/>
                        </a:lnSpc>
                        <a:spcBef>
                          <a:spcPts val="0"/>
                        </a:spcBef>
                        <a:spcAft>
                          <a:spcPts val="0"/>
                        </a:spcAft>
                        <a:buClr>
                          <a:schemeClr val="dk1"/>
                        </a:buClr>
                        <a:buSzPts val="2800"/>
                        <a:buFont typeface="Tahoma"/>
                        <a:buNone/>
                      </a:pPr>
                      <a:r>
                        <a:rPr b="1" i="0" lang="en-US" sz="2800" u="none" cap="none" strike="noStrike">
                          <a:solidFill>
                            <a:schemeClr val="dk1"/>
                          </a:solidFill>
                          <a:latin typeface="Tahoma"/>
                          <a:ea typeface="Tahoma"/>
                          <a:cs typeface="Tahoma"/>
                          <a:sym typeface="Tahoma"/>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FFFFCC">
                        <a:alpha val="49803"/>
                      </a:srgbClr>
                    </a:solidFill>
                  </a:tcPr>
                </a:tc>
                <a:tc>
                  <a:txBody>
                    <a:bodyPr/>
                    <a:lstStyle/>
                    <a:p>
                      <a:pPr indent="0" lvl="0" marL="0" marR="0" rtl="0" algn="ctr">
                        <a:lnSpc>
                          <a:spcPct val="100000"/>
                        </a:lnSpc>
                        <a:spcBef>
                          <a:spcPts val="0"/>
                        </a:spcBef>
                        <a:spcAft>
                          <a:spcPts val="0"/>
                        </a:spcAft>
                        <a:buClr>
                          <a:schemeClr val="dk1"/>
                        </a:buClr>
                        <a:buSzPts val="2800"/>
                        <a:buFont typeface="Tahoma"/>
                        <a:buNone/>
                      </a:pPr>
                      <a:r>
                        <a:rPr b="1" i="0" lang="en-US" sz="2800" u="none" cap="none" strike="noStrike">
                          <a:solidFill>
                            <a:schemeClr val="dk1"/>
                          </a:solidFill>
                          <a:latin typeface="Tahoma"/>
                          <a:ea typeface="Tahoma"/>
                          <a:cs typeface="Tahoma"/>
                          <a:sym typeface="Tahoma"/>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FFFFCC">
                        <a:alpha val="49803"/>
                      </a:srgbClr>
                    </a:solidFill>
                  </a:tcPr>
                </a:tc>
                <a:tc>
                  <a:txBody>
                    <a:bodyPr/>
                    <a:lstStyle/>
                    <a:p>
                      <a:pPr indent="0" lvl="0" marL="0" marR="0" rtl="0" algn="ctr">
                        <a:lnSpc>
                          <a:spcPct val="100000"/>
                        </a:lnSpc>
                        <a:spcBef>
                          <a:spcPts val="0"/>
                        </a:spcBef>
                        <a:spcAft>
                          <a:spcPts val="0"/>
                        </a:spcAft>
                        <a:buClr>
                          <a:schemeClr val="dk1"/>
                        </a:buClr>
                        <a:buSzPts val="2800"/>
                        <a:buFont typeface="Tahoma"/>
                        <a:buNone/>
                      </a:pPr>
                      <a:r>
                        <a:rPr b="1" i="0" lang="en-US" sz="2800" u="none" cap="none" strike="noStrike">
                          <a:solidFill>
                            <a:schemeClr val="dk1"/>
                          </a:solidFill>
                          <a:latin typeface="Tahoma"/>
                          <a:ea typeface="Tahoma"/>
                          <a:cs typeface="Tahoma"/>
                          <a:sym typeface="Tahoma"/>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FFFFCC">
                        <a:alpha val="49803"/>
                      </a:srgbClr>
                    </a:solidFill>
                  </a:tcPr>
                </a:tc>
                <a:tc>
                  <a:txBody>
                    <a:bodyPr/>
                    <a:lstStyle/>
                    <a:p>
                      <a:pPr indent="0" lvl="0" marL="0" marR="0" rtl="0" algn="ctr">
                        <a:lnSpc>
                          <a:spcPct val="100000"/>
                        </a:lnSpc>
                        <a:spcBef>
                          <a:spcPts val="0"/>
                        </a:spcBef>
                        <a:spcAft>
                          <a:spcPts val="0"/>
                        </a:spcAft>
                        <a:buClr>
                          <a:schemeClr val="dk1"/>
                        </a:buClr>
                        <a:buSzPts val="2800"/>
                        <a:buFont typeface="Tahoma"/>
                        <a:buNone/>
                      </a:pPr>
                      <a:r>
                        <a:rPr b="1" i="0" lang="en-US" sz="2800" u="none" cap="none" strike="noStrike">
                          <a:solidFill>
                            <a:schemeClr val="dk1"/>
                          </a:solidFill>
                          <a:latin typeface="Tahoma"/>
                          <a:ea typeface="Tahoma"/>
                          <a:cs typeface="Tahoma"/>
                          <a:sym typeface="Tahoma"/>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FFFFCC">
                        <a:alpha val="49803"/>
                      </a:srgbClr>
                    </a:solidFill>
                  </a:tcPr>
                </a:tc>
                <a:tc>
                  <a:txBody>
                    <a:bodyPr/>
                    <a:lstStyle/>
                    <a:p>
                      <a:pPr indent="0" lvl="0" marL="0" marR="0" rtl="0" algn="ctr">
                        <a:lnSpc>
                          <a:spcPct val="100000"/>
                        </a:lnSpc>
                        <a:spcBef>
                          <a:spcPts val="0"/>
                        </a:spcBef>
                        <a:spcAft>
                          <a:spcPts val="0"/>
                        </a:spcAft>
                        <a:buClr>
                          <a:schemeClr val="dk1"/>
                        </a:buClr>
                        <a:buSzPts val="2800"/>
                        <a:buFont typeface="Tahoma"/>
                        <a:buNone/>
                      </a:pPr>
                      <a:r>
                        <a:rPr b="1" i="0" lang="en-US" sz="2800" u="none" cap="none" strike="noStrike">
                          <a:solidFill>
                            <a:schemeClr val="dk1"/>
                          </a:solidFill>
                          <a:latin typeface="Tahoma"/>
                          <a:ea typeface="Tahoma"/>
                          <a:cs typeface="Tahoma"/>
                          <a:sym typeface="Tahoma"/>
                        </a:rPr>
                        <a:t>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FFFFCC">
                        <a:alpha val="49803"/>
                      </a:srgbClr>
                    </a:solidFill>
                  </a:tcPr>
                </a:tc>
              </a:tr>
            </a:tbl>
          </a:graphicData>
        </a:graphic>
      </p:graphicFrame>
      <p:sp>
        <p:nvSpPr>
          <p:cNvPr id="178" name="Google Shape;178;p27"/>
          <p:cNvSpPr txBox="1"/>
          <p:nvPr/>
        </p:nvSpPr>
        <p:spPr>
          <a:xfrm>
            <a:off x="1066800" y="1981200"/>
            <a:ext cx="7704137" cy="5191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800"/>
              <a:buFont typeface="Tahoma"/>
              <a:buNone/>
            </a:pPr>
            <a:r>
              <a:rPr b="1" i="0" lang="en-US" sz="2800" u="none">
                <a:solidFill>
                  <a:schemeClr val="dk1"/>
                </a:solidFill>
                <a:latin typeface="Tahoma"/>
                <a:ea typeface="Tahoma"/>
                <a:cs typeface="Tahoma"/>
                <a:sym typeface="Tahoma"/>
              </a:rPr>
              <a:t>int[] nums = new int[10];    	</a:t>
            </a:r>
            <a:r>
              <a:rPr b="1" i="0" lang="en-US" sz="2000" u="none">
                <a:solidFill>
                  <a:srgbClr val="009900"/>
                </a:solidFill>
                <a:latin typeface="Tahoma"/>
                <a:ea typeface="Tahoma"/>
                <a:cs typeface="Tahoma"/>
                <a:sym typeface="Tahoma"/>
              </a:rPr>
              <a:t>//Java int array</a:t>
            </a:r>
            <a:endParaRPr/>
          </a:p>
        </p:txBody>
      </p:sp>
      <p:sp>
        <p:nvSpPr>
          <p:cNvPr id="179" name="Google Shape;179;p27"/>
          <p:cNvSpPr txBox="1"/>
          <p:nvPr/>
        </p:nvSpPr>
        <p:spPr>
          <a:xfrm>
            <a:off x="990600" y="4724400"/>
            <a:ext cx="7391400" cy="1385887"/>
          </a:xfrm>
          <a:prstGeom prst="rect">
            <a:avLst/>
          </a:prstGeom>
          <a:noFill/>
          <a:ln cap="flat" cmpd="sng" w="12700">
            <a:solidFill>
              <a:srgbClr val="00808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6666"/>
              </a:buClr>
              <a:buSzPts val="2800"/>
              <a:buFont typeface="Tahoma"/>
              <a:buNone/>
            </a:pPr>
            <a:r>
              <a:rPr b="1" i="0" lang="en-US" sz="2800" u="none">
                <a:solidFill>
                  <a:srgbClr val="006666"/>
                </a:solidFill>
                <a:latin typeface="Tahoma"/>
                <a:ea typeface="Tahoma"/>
                <a:cs typeface="Tahoma"/>
                <a:sym typeface="Tahoma"/>
              </a:rPr>
              <a:t>An array is a group of items all of the same type which are accessed through a single identifier.</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63"/>
          <p:cNvSpPr txBox="1"/>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dk1"/>
              </a:buClr>
              <a:buSzPts val="800"/>
              <a:buFont typeface="Tahoma"/>
              <a:buNone/>
            </a:pPr>
            <a:r>
              <a:t/>
            </a:r>
            <a:endParaRPr b="1" i="0" sz="800" u="non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dk1"/>
              </a:buClr>
              <a:buSzPts val="800"/>
              <a:buFont typeface="Tahoma"/>
              <a:buNone/>
            </a:pPr>
            <a:r>
              <a:t/>
            </a:r>
            <a:endParaRPr b="0" i="0" sz="800" u="none">
              <a:solidFill>
                <a:schemeClr val="dk1"/>
              </a:solidFill>
              <a:latin typeface="Tahoma"/>
              <a:ea typeface="Tahoma"/>
              <a:cs typeface="Tahoma"/>
              <a:sym typeface="Tahoma"/>
            </a:endParaRPr>
          </a:p>
          <a:p>
            <a:pPr indent="0" lvl="0" marL="0" marR="0" rtl="0" algn="ctr">
              <a:lnSpc>
                <a:spcPct val="100000"/>
              </a:lnSpc>
              <a:spcBef>
                <a:spcPts val="0"/>
              </a:spcBef>
              <a:spcAft>
                <a:spcPts val="0"/>
              </a:spcAft>
              <a:buClr>
                <a:schemeClr val="dk1"/>
              </a:buClr>
              <a:buSzPts val="800"/>
              <a:buFont typeface="Tahoma"/>
              <a:buNone/>
            </a:pPr>
            <a:r>
              <a:t/>
            </a:r>
            <a:endParaRPr b="1" i="0" sz="800" u="none">
              <a:solidFill>
                <a:schemeClr val="dk1"/>
              </a:solidFill>
              <a:latin typeface="Tahoma"/>
              <a:ea typeface="Tahoma"/>
              <a:cs typeface="Tahoma"/>
              <a:sym typeface="Tahoma"/>
            </a:endParaRPr>
          </a:p>
          <a:p>
            <a:pPr indent="0" lvl="0" marL="0" marR="0" rtl="0" algn="ctr">
              <a:lnSpc>
                <a:spcPct val="100000"/>
              </a:lnSpc>
              <a:spcBef>
                <a:spcPts val="0"/>
              </a:spcBef>
              <a:spcAft>
                <a:spcPts val="0"/>
              </a:spcAft>
              <a:buClr>
                <a:schemeClr val="dk1"/>
              </a:buClr>
              <a:buSzPts val="800"/>
              <a:buFont typeface="Tahoma"/>
              <a:buNone/>
            </a:pPr>
            <a:r>
              <a:rPr b="1" i="0" lang="en-US" sz="800" u="none">
                <a:solidFill>
                  <a:schemeClr val="dk1"/>
                </a:solidFill>
                <a:latin typeface="Tahoma"/>
                <a:ea typeface="Tahoma"/>
                <a:cs typeface="Tahoma"/>
                <a:sym typeface="Tahoma"/>
              </a:rPr>
              <a:t>© A+ Computer Science  -  www.apluscompsci.com</a:t>
            </a:r>
            <a:endParaRPr/>
          </a:p>
        </p:txBody>
      </p:sp>
      <p:sp>
        <p:nvSpPr>
          <p:cNvPr id="490" name="Google Shape;490;p63"/>
          <p:cNvSpPr/>
          <p:nvPr/>
        </p:nvSpPr>
        <p:spPr>
          <a:xfrm>
            <a:off x="533400" y="1066800"/>
            <a:ext cx="8001000" cy="4114800"/>
          </a:xfrm>
          <a:prstGeom prst="rect">
            <a:avLst/>
          </a:prstGeom>
        </p:spPr>
        <p:txBody>
          <a:bodyPr>
            <a:prstTxWarp prst="textPlain"/>
          </a:bodyPr>
          <a:lstStyle/>
          <a:p>
            <a:pPr lvl="0" algn="l"/>
            <a:r>
              <a:rPr b="0" i="1">
                <a:ln cap="flat" cmpd="sng" w="9525">
                  <a:solidFill>
                    <a:srgbClr val="FFFF00"/>
                  </a:solidFill>
                  <a:prstDash val="solid"/>
                  <a:miter lim="800000"/>
                  <a:headEnd len="sm" w="sm" type="none"/>
                  <a:tailEnd len="sm" w="sm" type="none"/>
                </a:ln>
                <a:solidFill>
                  <a:srgbClr val="FF0000"/>
                </a:solidFill>
                <a:latin typeface="Impact"/>
              </a:rPr>
              <a:t>Open  newforloopone.java </a:t>
            </a: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64"/>
          <p:cNvSpPr txBox="1"/>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dk1"/>
              </a:buClr>
              <a:buSzPts val="800"/>
              <a:buFont typeface="Tahoma"/>
              <a:buNone/>
            </a:pPr>
            <a:r>
              <a:t/>
            </a:r>
            <a:endParaRPr b="1" i="0" sz="800" u="non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dk1"/>
              </a:buClr>
              <a:buSzPts val="800"/>
              <a:buFont typeface="Tahoma"/>
              <a:buNone/>
            </a:pPr>
            <a:r>
              <a:t/>
            </a:r>
            <a:endParaRPr b="0" i="0" sz="800" u="none">
              <a:solidFill>
                <a:schemeClr val="dk1"/>
              </a:solidFill>
              <a:latin typeface="Tahoma"/>
              <a:ea typeface="Tahoma"/>
              <a:cs typeface="Tahoma"/>
              <a:sym typeface="Tahoma"/>
            </a:endParaRPr>
          </a:p>
          <a:p>
            <a:pPr indent="0" lvl="0" marL="0" marR="0" rtl="0" algn="ctr">
              <a:lnSpc>
                <a:spcPct val="100000"/>
              </a:lnSpc>
              <a:spcBef>
                <a:spcPts val="0"/>
              </a:spcBef>
              <a:spcAft>
                <a:spcPts val="0"/>
              </a:spcAft>
              <a:buClr>
                <a:schemeClr val="dk1"/>
              </a:buClr>
              <a:buSzPts val="800"/>
              <a:buFont typeface="Tahoma"/>
              <a:buNone/>
            </a:pPr>
            <a:r>
              <a:t/>
            </a:r>
            <a:endParaRPr b="1" i="0" sz="800" u="none">
              <a:solidFill>
                <a:schemeClr val="dk1"/>
              </a:solidFill>
              <a:latin typeface="Tahoma"/>
              <a:ea typeface="Tahoma"/>
              <a:cs typeface="Tahoma"/>
              <a:sym typeface="Tahoma"/>
            </a:endParaRPr>
          </a:p>
          <a:p>
            <a:pPr indent="0" lvl="0" marL="0" marR="0" rtl="0" algn="ctr">
              <a:lnSpc>
                <a:spcPct val="100000"/>
              </a:lnSpc>
              <a:spcBef>
                <a:spcPts val="0"/>
              </a:spcBef>
              <a:spcAft>
                <a:spcPts val="0"/>
              </a:spcAft>
              <a:buClr>
                <a:schemeClr val="dk1"/>
              </a:buClr>
              <a:buSzPts val="800"/>
              <a:buFont typeface="Tahoma"/>
              <a:buNone/>
            </a:pPr>
            <a:r>
              <a:rPr b="1" i="0" lang="en-US" sz="800" u="none">
                <a:solidFill>
                  <a:schemeClr val="dk1"/>
                </a:solidFill>
                <a:latin typeface="Tahoma"/>
                <a:ea typeface="Tahoma"/>
                <a:cs typeface="Tahoma"/>
                <a:sym typeface="Tahoma"/>
              </a:rPr>
              <a:t>© A+ Computer Science  -  www.apluscompsci.com</a:t>
            </a:r>
            <a:endParaRPr/>
          </a:p>
        </p:txBody>
      </p:sp>
      <p:sp>
        <p:nvSpPr>
          <p:cNvPr id="496" name="Google Shape;496;p64"/>
          <p:cNvSpPr/>
          <p:nvPr/>
        </p:nvSpPr>
        <p:spPr>
          <a:xfrm>
            <a:off x="1143000" y="1295400"/>
            <a:ext cx="6934200" cy="3657600"/>
          </a:xfrm>
          <a:prstGeom prst="rect">
            <a:avLst/>
          </a:prstGeom>
        </p:spPr>
        <p:txBody>
          <a:bodyPr>
            <a:prstTxWarp prst="textPlain"/>
          </a:bodyPr>
          <a:lstStyle/>
          <a:p>
            <a:pPr lvl="0" algn="l"/>
            <a:r>
              <a:rPr b="0" i="1">
                <a:ln cap="flat" cmpd="sng" w="9525">
                  <a:solidFill>
                    <a:srgbClr val="333399"/>
                  </a:solidFill>
                  <a:prstDash val="solid"/>
                  <a:miter lim="800000"/>
                  <a:headEnd len="sm" w="sm" type="none"/>
                  <a:tailEnd len="sm" w="sm" type="none"/>
                </a:ln>
                <a:solidFill>
                  <a:srgbClr val="00FF00"/>
                </a:solidFill>
                <a:latin typeface="Impact"/>
              </a:rPr>
              <a:t>Start work on Lab 16 </a:t>
            </a: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65"/>
          <p:cNvSpPr txBox="1"/>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dk1"/>
              </a:buClr>
              <a:buSzPts val="800"/>
              <a:buFont typeface="Tahoma"/>
              <a:buNone/>
            </a:pPr>
            <a:r>
              <a:t/>
            </a:r>
            <a:endParaRPr b="1" i="0" sz="800" u="non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dk1"/>
              </a:buClr>
              <a:buSzPts val="800"/>
              <a:buFont typeface="Tahoma"/>
              <a:buNone/>
            </a:pPr>
            <a:r>
              <a:t/>
            </a:r>
            <a:endParaRPr b="0" i="0" sz="800" u="none">
              <a:solidFill>
                <a:schemeClr val="dk1"/>
              </a:solidFill>
              <a:latin typeface="Tahoma"/>
              <a:ea typeface="Tahoma"/>
              <a:cs typeface="Tahoma"/>
              <a:sym typeface="Tahoma"/>
            </a:endParaRPr>
          </a:p>
          <a:p>
            <a:pPr indent="0" lvl="0" marL="0" marR="0" rtl="0" algn="ctr">
              <a:lnSpc>
                <a:spcPct val="100000"/>
              </a:lnSpc>
              <a:spcBef>
                <a:spcPts val="0"/>
              </a:spcBef>
              <a:spcAft>
                <a:spcPts val="0"/>
              </a:spcAft>
              <a:buClr>
                <a:schemeClr val="dk1"/>
              </a:buClr>
              <a:buSzPts val="800"/>
              <a:buFont typeface="Tahoma"/>
              <a:buNone/>
            </a:pPr>
            <a:r>
              <a:t/>
            </a:r>
            <a:endParaRPr b="1" i="0" sz="800" u="none">
              <a:solidFill>
                <a:schemeClr val="dk1"/>
              </a:solidFill>
              <a:latin typeface="Tahoma"/>
              <a:ea typeface="Tahoma"/>
              <a:cs typeface="Tahoma"/>
              <a:sym typeface="Tahoma"/>
            </a:endParaRPr>
          </a:p>
          <a:p>
            <a:pPr indent="0" lvl="0" marL="0" marR="0" rtl="0" algn="ctr">
              <a:lnSpc>
                <a:spcPct val="100000"/>
              </a:lnSpc>
              <a:spcBef>
                <a:spcPts val="0"/>
              </a:spcBef>
              <a:spcAft>
                <a:spcPts val="0"/>
              </a:spcAft>
              <a:buClr>
                <a:schemeClr val="dk1"/>
              </a:buClr>
              <a:buSzPts val="800"/>
              <a:buFont typeface="Tahoma"/>
              <a:buNone/>
            </a:pPr>
            <a:r>
              <a:rPr b="1" i="0" lang="en-US" sz="800" u="none">
                <a:solidFill>
                  <a:schemeClr val="dk1"/>
                </a:solidFill>
                <a:latin typeface="Tahoma"/>
                <a:ea typeface="Tahoma"/>
                <a:cs typeface="Tahoma"/>
                <a:sym typeface="Tahoma"/>
              </a:rPr>
              <a:t>© A+ Computer Science  -  www.apluscompsci.com</a:t>
            </a:r>
            <a:endParaRPr/>
          </a:p>
        </p:txBody>
      </p:sp>
      <p:sp>
        <p:nvSpPr>
          <p:cNvPr id="502" name="Google Shape;502;p65"/>
          <p:cNvSpPr/>
          <p:nvPr/>
        </p:nvSpPr>
        <p:spPr>
          <a:xfrm>
            <a:off x="914400" y="1143000"/>
            <a:ext cx="7086600" cy="4038600"/>
          </a:xfrm>
          <a:prstGeom prst="rect">
            <a:avLst/>
          </a:prstGeom>
        </p:spPr>
        <p:txBody>
          <a:bodyPr>
            <a:prstTxWarp prst="textPlain"/>
          </a:bodyPr>
          <a:lstStyle/>
          <a:p>
            <a:pPr lvl="0" algn="l"/>
            <a:r>
              <a:rPr b="0" i="1">
                <a:ln cap="flat" cmpd="sng" w="25400">
                  <a:solidFill>
                    <a:srgbClr val="FFFF99"/>
                  </a:solidFill>
                  <a:prstDash val="solid"/>
                  <a:miter lim="800000"/>
                  <a:headEnd len="sm" w="sm" type="none"/>
                  <a:tailEnd len="sm" w="sm" type="none"/>
                </a:ln>
                <a:solidFill>
                  <a:srgbClr val="0000FF"/>
                </a:solidFill>
                <a:latin typeface="Impact"/>
              </a:rPr>
              <a:t>AutoBoxing AutoUnboxing </a:t>
            </a: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66"/>
          <p:cNvSpPr txBox="1"/>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dk1"/>
              </a:buClr>
              <a:buSzPts val="800"/>
              <a:buFont typeface="Tahoma"/>
              <a:buNone/>
            </a:pPr>
            <a:r>
              <a:t/>
            </a:r>
            <a:endParaRPr b="1" i="0" sz="800" u="non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dk1"/>
              </a:buClr>
              <a:buSzPts val="800"/>
              <a:buFont typeface="Tahoma"/>
              <a:buNone/>
            </a:pPr>
            <a:r>
              <a:t/>
            </a:r>
            <a:endParaRPr b="0" i="0" sz="800" u="none">
              <a:solidFill>
                <a:schemeClr val="dk1"/>
              </a:solidFill>
              <a:latin typeface="Tahoma"/>
              <a:ea typeface="Tahoma"/>
              <a:cs typeface="Tahoma"/>
              <a:sym typeface="Tahoma"/>
            </a:endParaRPr>
          </a:p>
          <a:p>
            <a:pPr indent="0" lvl="0" marL="0" marR="0" rtl="0" algn="ctr">
              <a:lnSpc>
                <a:spcPct val="100000"/>
              </a:lnSpc>
              <a:spcBef>
                <a:spcPts val="0"/>
              </a:spcBef>
              <a:spcAft>
                <a:spcPts val="0"/>
              </a:spcAft>
              <a:buClr>
                <a:schemeClr val="dk1"/>
              </a:buClr>
              <a:buSzPts val="800"/>
              <a:buFont typeface="Tahoma"/>
              <a:buNone/>
            </a:pPr>
            <a:r>
              <a:t/>
            </a:r>
            <a:endParaRPr b="1" i="0" sz="800" u="none">
              <a:solidFill>
                <a:schemeClr val="dk1"/>
              </a:solidFill>
              <a:latin typeface="Tahoma"/>
              <a:ea typeface="Tahoma"/>
              <a:cs typeface="Tahoma"/>
              <a:sym typeface="Tahoma"/>
            </a:endParaRPr>
          </a:p>
          <a:p>
            <a:pPr indent="0" lvl="0" marL="0" marR="0" rtl="0" algn="ctr">
              <a:lnSpc>
                <a:spcPct val="100000"/>
              </a:lnSpc>
              <a:spcBef>
                <a:spcPts val="0"/>
              </a:spcBef>
              <a:spcAft>
                <a:spcPts val="0"/>
              </a:spcAft>
              <a:buClr>
                <a:schemeClr val="dk1"/>
              </a:buClr>
              <a:buSzPts val="800"/>
              <a:buFont typeface="Tahoma"/>
              <a:buNone/>
            </a:pPr>
            <a:r>
              <a:rPr b="1" i="0" lang="en-US" sz="800" u="none">
                <a:solidFill>
                  <a:schemeClr val="dk1"/>
                </a:solidFill>
                <a:latin typeface="Tahoma"/>
                <a:ea typeface="Tahoma"/>
                <a:cs typeface="Tahoma"/>
                <a:sym typeface="Tahoma"/>
              </a:rPr>
              <a:t>© A+ Computer Science  -  www.apluscompsci.com</a:t>
            </a:r>
            <a:endParaRPr/>
          </a:p>
        </p:txBody>
      </p:sp>
      <p:sp>
        <p:nvSpPr>
          <p:cNvPr id="508" name="Google Shape;508;p66"/>
          <p:cNvSpPr txBox="1"/>
          <p:nvPr/>
        </p:nvSpPr>
        <p:spPr>
          <a:xfrm>
            <a:off x="2743200" y="2257425"/>
            <a:ext cx="3657600" cy="0"/>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1" i="0" sz="2800" u="none">
              <a:solidFill>
                <a:schemeClr val="dk1"/>
              </a:solidFill>
              <a:latin typeface="Tahoma"/>
              <a:ea typeface="Tahoma"/>
              <a:cs typeface="Tahoma"/>
              <a:sym typeface="Tahoma"/>
            </a:endParaRPr>
          </a:p>
        </p:txBody>
      </p:sp>
      <p:graphicFrame>
        <p:nvGraphicFramePr>
          <p:cNvPr id="509" name="Google Shape;509;p66"/>
          <p:cNvGraphicFramePr/>
          <p:nvPr/>
        </p:nvGraphicFramePr>
        <p:xfrm>
          <a:off x="838200" y="1447800"/>
          <a:ext cx="3000000" cy="3000000"/>
        </p:xfrm>
        <a:graphic>
          <a:graphicData uri="http://schemas.openxmlformats.org/drawingml/2006/table">
            <a:tbl>
              <a:tblPr>
                <a:noFill/>
                <a:tableStyleId>{59AABEB0-DCCA-4348-AA4F-B607CDC878BC}</a:tableStyleId>
              </a:tblPr>
              <a:tblGrid>
                <a:gridCol w="3429000"/>
                <a:gridCol w="3810000"/>
              </a:tblGrid>
              <a:tr h="517525">
                <a:tc>
                  <a:txBody>
                    <a:bodyPr/>
                    <a:lstStyle/>
                    <a:p>
                      <a:pPr indent="0" lvl="0" marL="0" marR="0" rtl="0" algn="ctr">
                        <a:lnSpc>
                          <a:spcPct val="100000"/>
                        </a:lnSpc>
                        <a:spcBef>
                          <a:spcPts val="0"/>
                        </a:spcBef>
                        <a:spcAft>
                          <a:spcPts val="0"/>
                        </a:spcAft>
                        <a:buClr>
                          <a:srgbClr val="A50021"/>
                        </a:buClr>
                        <a:buSzPts val="2800"/>
                        <a:buFont typeface="Tahoma"/>
                        <a:buNone/>
                      </a:pPr>
                      <a:r>
                        <a:rPr b="1" i="0" lang="en-US" sz="2800" u="none" cap="none" strike="noStrike">
                          <a:solidFill>
                            <a:srgbClr val="A50021"/>
                          </a:solidFill>
                          <a:latin typeface="Tahoma"/>
                          <a:ea typeface="Tahoma"/>
                          <a:cs typeface="Tahoma"/>
                          <a:sym typeface="Tahoma"/>
                        </a:rPr>
                        <a:t>primitive</a:t>
                      </a:r>
                      <a:endParaRPr/>
                    </a:p>
                  </a:txBody>
                  <a:tcPr marT="45700" marB="45700" marR="91450" marL="91450" anchor="ctr">
                    <a:lnL cap="flat" cmpd="sng" w="12700">
                      <a:solidFill>
                        <a:srgbClr val="A0A0C0"/>
                      </a:solidFill>
                      <a:prstDash val="solid"/>
                      <a:round/>
                      <a:headEnd len="sm" w="sm" type="none"/>
                      <a:tailEnd len="sm" w="sm" type="none"/>
                    </a:lnL>
                    <a:lnR cap="flat" cmpd="sng" w="12700">
                      <a:solidFill>
                        <a:srgbClr val="A0A0C0"/>
                      </a:solidFill>
                      <a:prstDash val="solid"/>
                      <a:round/>
                      <a:headEnd len="sm" w="sm" type="none"/>
                      <a:tailEnd len="sm" w="sm" type="none"/>
                    </a:lnR>
                    <a:lnT cap="flat" cmpd="sng" w="12700">
                      <a:solidFill>
                        <a:srgbClr val="A0A0C0"/>
                      </a:solidFill>
                      <a:prstDash val="solid"/>
                      <a:round/>
                      <a:headEnd len="sm" w="sm" type="none"/>
                      <a:tailEnd len="sm" w="sm" type="none"/>
                    </a:lnT>
                    <a:lnB cap="flat" cmpd="sng" w="12700">
                      <a:solidFill>
                        <a:srgbClr val="A0A0C0"/>
                      </a:solidFill>
                      <a:prstDash val="solid"/>
                      <a:round/>
                      <a:headEnd len="sm" w="sm" type="none"/>
                      <a:tailEnd len="sm" w="sm" type="none"/>
                    </a:lnB>
                    <a:solidFill>
                      <a:srgbClr val="FFFFCC">
                        <a:alpha val="49803"/>
                      </a:srgbClr>
                    </a:solidFill>
                  </a:tcPr>
                </a:tc>
                <a:tc>
                  <a:txBody>
                    <a:bodyPr/>
                    <a:lstStyle/>
                    <a:p>
                      <a:pPr indent="0" lvl="0" marL="0" marR="0" rtl="0" algn="ctr">
                        <a:lnSpc>
                          <a:spcPct val="100000"/>
                        </a:lnSpc>
                        <a:spcBef>
                          <a:spcPts val="0"/>
                        </a:spcBef>
                        <a:spcAft>
                          <a:spcPts val="0"/>
                        </a:spcAft>
                        <a:buClr>
                          <a:srgbClr val="A50021"/>
                        </a:buClr>
                        <a:buSzPts val="2800"/>
                        <a:buFont typeface="Tahoma"/>
                        <a:buNone/>
                      </a:pPr>
                      <a:r>
                        <a:rPr b="1" i="0" lang="en-US" sz="2800" u="none" cap="none" strike="noStrike">
                          <a:solidFill>
                            <a:srgbClr val="A50021"/>
                          </a:solidFill>
                          <a:latin typeface="Tahoma"/>
                          <a:ea typeface="Tahoma"/>
                          <a:cs typeface="Tahoma"/>
                          <a:sym typeface="Tahoma"/>
                        </a:rPr>
                        <a:t>object</a:t>
                      </a:r>
                      <a:endParaRPr/>
                    </a:p>
                  </a:txBody>
                  <a:tcPr marT="45700" marB="45700" marR="91450" marL="91450" anchor="ctr">
                    <a:lnL cap="flat" cmpd="sng" w="12700">
                      <a:solidFill>
                        <a:srgbClr val="A0A0C0"/>
                      </a:solidFill>
                      <a:prstDash val="solid"/>
                      <a:round/>
                      <a:headEnd len="sm" w="sm" type="none"/>
                      <a:tailEnd len="sm" w="sm" type="none"/>
                    </a:lnL>
                    <a:lnR cap="flat" cmpd="sng" w="12700">
                      <a:solidFill>
                        <a:srgbClr val="A0A0C0"/>
                      </a:solidFill>
                      <a:prstDash val="solid"/>
                      <a:round/>
                      <a:headEnd len="sm" w="sm" type="none"/>
                      <a:tailEnd len="sm" w="sm" type="none"/>
                    </a:lnR>
                    <a:lnT cap="flat" cmpd="sng" w="12700">
                      <a:solidFill>
                        <a:srgbClr val="A0A0C0"/>
                      </a:solidFill>
                      <a:prstDash val="solid"/>
                      <a:round/>
                      <a:headEnd len="sm" w="sm" type="none"/>
                      <a:tailEnd len="sm" w="sm" type="none"/>
                    </a:lnT>
                    <a:lnB cap="flat" cmpd="sng" w="12700">
                      <a:solidFill>
                        <a:srgbClr val="A0A0C0"/>
                      </a:solidFill>
                      <a:prstDash val="solid"/>
                      <a:round/>
                      <a:headEnd len="sm" w="sm" type="none"/>
                      <a:tailEnd len="sm" w="sm" type="none"/>
                    </a:lnB>
                    <a:solidFill>
                      <a:srgbClr val="FFFFCC">
                        <a:alpha val="49803"/>
                      </a:srgbClr>
                    </a:solidFill>
                  </a:tcPr>
                </a:tc>
              </a:tr>
              <a:tr h="473075">
                <a:tc>
                  <a:txBody>
                    <a:bodyPr/>
                    <a:lstStyle/>
                    <a:p>
                      <a:pPr indent="0" lvl="0" marL="0" marR="0" rtl="0" algn="ctr">
                        <a:lnSpc>
                          <a:spcPct val="100000"/>
                        </a:lnSpc>
                        <a:spcBef>
                          <a:spcPts val="0"/>
                        </a:spcBef>
                        <a:spcAft>
                          <a:spcPts val="0"/>
                        </a:spcAft>
                        <a:buClr>
                          <a:srgbClr val="000099"/>
                        </a:buClr>
                        <a:buSzPts val="2400"/>
                        <a:buFont typeface="Tahoma"/>
                        <a:buNone/>
                      </a:pPr>
                      <a:r>
                        <a:rPr b="1" i="0" lang="en-US" sz="2400" u="none" cap="none" strike="noStrike">
                          <a:solidFill>
                            <a:srgbClr val="000099"/>
                          </a:solidFill>
                          <a:latin typeface="Tahoma"/>
                          <a:ea typeface="Tahoma"/>
                          <a:cs typeface="Tahoma"/>
                          <a:sym typeface="Tahoma"/>
                        </a:rPr>
                        <a:t>byte </a:t>
                      </a:r>
                      <a:endParaRPr/>
                    </a:p>
                  </a:txBody>
                  <a:tcPr marT="45700" marB="45700" marR="91450" marL="91450" anchor="ctr">
                    <a:lnL cap="flat" cmpd="sng" w="12700">
                      <a:solidFill>
                        <a:srgbClr val="A0A0C0"/>
                      </a:solidFill>
                      <a:prstDash val="solid"/>
                      <a:round/>
                      <a:headEnd len="sm" w="sm" type="none"/>
                      <a:tailEnd len="sm" w="sm" type="none"/>
                    </a:lnL>
                    <a:lnR cap="flat" cmpd="sng" w="12700">
                      <a:solidFill>
                        <a:srgbClr val="A0A0C0"/>
                      </a:solidFill>
                      <a:prstDash val="solid"/>
                      <a:round/>
                      <a:headEnd len="sm" w="sm" type="none"/>
                      <a:tailEnd len="sm" w="sm" type="none"/>
                    </a:lnR>
                    <a:lnT cap="flat" cmpd="sng" w="12700">
                      <a:solidFill>
                        <a:srgbClr val="A0A0C0"/>
                      </a:solidFill>
                      <a:prstDash val="solid"/>
                      <a:round/>
                      <a:headEnd len="sm" w="sm" type="none"/>
                      <a:tailEnd len="sm" w="sm" type="none"/>
                    </a:lnT>
                    <a:lnB cap="flat" cmpd="sng" w="12700">
                      <a:solidFill>
                        <a:srgbClr val="A0A0C0"/>
                      </a:solidFill>
                      <a:prstDash val="solid"/>
                      <a:round/>
                      <a:headEnd len="sm" w="sm" type="none"/>
                      <a:tailEnd len="sm" w="sm" type="none"/>
                    </a:lnB>
                    <a:solidFill>
                      <a:srgbClr val="CCFFCC">
                        <a:alpha val="49803"/>
                      </a:srgbClr>
                    </a:solidFill>
                  </a:tcPr>
                </a:tc>
                <a:tc>
                  <a:txBody>
                    <a:bodyPr/>
                    <a:lstStyle/>
                    <a:p>
                      <a:pPr indent="0" lvl="0" marL="0" marR="0" rtl="0" algn="ctr">
                        <a:lnSpc>
                          <a:spcPct val="100000"/>
                        </a:lnSpc>
                        <a:spcBef>
                          <a:spcPts val="0"/>
                        </a:spcBef>
                        <a:spcAft>
                          <a:spcPts val="0"/>
                        </a:spcAft>
                        <a:buClr>
                          <a:srgbClr val="000099"/>
                        </a:buClr>
                        <a:buSzPts val="2400"/>
                        <a:buFont typeface="Tahoma"/>
                        <a:buNone/>
                      </a:pPr>
                      <a:r>
                        <a:rPr b="1" i="0" lang="en-US" sz="2400" u="none" cap="none" strike="noStrike">
                          <a:solidFill>
                            <a:srgbClr val="000099"/>
                          </a:solidFill>
                          <a:latin typeface="Tahoma"/>
                          <a:ea typeface="Tahoma"/>
                          <a:cs typeface="Tahoma"/>
                          <a:sym typeface="Tahoma"/>
                        </a:rPr>
                        <a:t>Byte </a:t>
                      </a:r>
                      <a:endParaRPr/>
                    </a:p>
                  </a:txBody>
                  <a:tcPr marT="45700" marB="45700" marR="91450" marL="91450" anchor="ctr">
                    <a:lnL cap="flat" cmpd="sng" w="12700">
                      <a:solidFill>
                        <a:srgbClr val="A0A0C0"/>
                      </a:solidFill>
                      <a:prstDash val="solid"/>
                      <a:round/>
                      <a:headEnd len="sm" w="sm" type="none"/>
                      <a:tailEnd len="sm" w="sm" type="none"/>
                    </a:lnL>
                    <a:lnR cap="flat" cmpd="sng" w="12700">
                      <a:solidFill>
                        <a:srgbClr val="A0A0C0"/>
                      </a:solidFill>
                      <a:prstDash val="solid"/>
                      <a:round/>
                      <a:headEnd len="sm" w="sm" type="none"/>
                      <a:tailEnd len="sm" w="sm" type="none"/>
                    </a:lnR>
                    <a:lnT cap="flat" cmpd="sng" w="12700">
                      <a:solidFill>
                        <a:srgbClr val="A0A0C0"/>
                      </a:solidFill>
                      <a:prstDash val="solid"/>
                      <a:round/>
                      <a:headEnd len="sm" w="sm" type="none"/>
                      <a:tailEnd len="sm" w="sm" type="none"/>
                    </a:lnT>
                    <a:lnB cap="flat" cmpd="sng" w="12700">
                      <a:solidFill>
                        <a:srgbClr val="A0A0C0"/>
                      </a:solidFill>
                      <a:prstDash val="solid"/>
                      <a:round/>
                      <a:headEnd len="sm" w="sm" type="none"/>
                      <a:tailEnd len="sm" w="sm" type="none"/>
                    </a:lnB>
                    <a:solidFill>
                      <a:srgbClr val="CCFFCC">
                        <a:alpha val="49803"/>
                      </a:srgbClr>
                    </a:solidFill>
                  </a:tcPr>
                </a:tc>
              </a:tr>
              <a:tr h="457200">
                <a:tc>
                  <a:txBody>
                    <a:bodyPr/>
                    <a:lstStyle/>
                    <a:p>
                      <a:pPr indent="0" lvl="0" marL="0" marR="0" rtl="0" algn="ctr">
                        <a:lnSpc>
                          <a:spcPct val="100000"/>
                        </a:lnSpc>
                        <a:spcBef>
                          <a:spcPts val="0"/>
                        </a:spcBef>
                        <a:spcAft>
                          <a:spcPts val="0"/>
                        </a:spcAft>
                        <a:buClr>
                          <a:srgbClr val="000099"/>
                        </a:buClr>
                        <a:buSzPts val="2400"/>
                        <a:buFont typeface="Tahoma"/>
                        <a:buNone/>
                      </a:pPr>
                      <a:r>
                        <a:rPr b="1" i="0" lang="en-US" sz="2400" u="none" cap="none" strike="noStrike">
                          <a:solidFill>
                            <a:srgbClr val="000099"/>
                          </a:solidFill>
                          <a:latin typeface="Tahoma"/>
                          <a:ea typeface="Tahoma"/>
                          <a:cs typeface="Tahoma"/>
                          <a:sym typeface="Tahoma"/>
                        </a:rPr>
                        <a:t>short </a:t>
                      </a:r>
                      <a:endParaRPr/>
                    </a:p>
                  </a:txBody>
                  <a:tcPr marT="45700" marB="45700" marR="91450" marL="91450" anchor="ctr">
                    <a:lnL cap="flat" cmpd="sng" w="12700">
                      <a:solidFill>
                        <a:srgbClr val="A0A0C0"/>
                      </a:solidFill>
                      <a:prstDash val="solid"/>
                      <a:round/>
                      <a:headEnd len="sm" w="sm" type="none"/>
                      <a:tailEnd len="sm" w="sm" type="none"/>
                    </a:lnL>
                    <a:lnR cap="flat" cmpd="sng" w="12700">
                      <a:solidFill>
                        <a:srgbClr val="A0A0C0"/>
                      </a:solidFill>
                      <a:prstDash val="solid"/>
                      <a:round/>
                      <a:headEnd len="sm" w="sm" type="none"/>
                      <a:tailEnd len="sm" w="sm" type="none"/>
                    </a:lnR>
                    <a:lnT cap="flat" cmpd="sng" w="12700">
                      <a:solidFill>
                        <a:srgbClr val="A0A0C0"/>
                      </a:solidFill>
                      <a:prstDash val="solid"/>
                      <a:round/>
                      <a:headEnd len="sm" w="sm" type="none"/>
                      <a:tailEnd len="sm" w="sm" type="none"/>
                    </a:lnT>
                    <a:lnB cap="flat" cmpd="sng" w="12700">
                      <a:solidFill>
                        <a:srgbClr val="A0A0C0"/>
                      </a:solidFill>
                      <a:prstDash val="solid"/>
                      <a:round/>
                      <a:headEnd len="sm" w="sm" type="none"/>
                      <a:tailEnd len="sm" w="sm" type="none"/>
                    </a:lnB>
                    <a:solidFill>
                      <a:srgbClr val="CCFFCC">
                        <a:alpha val="49803"/>
                      </a:srgbClr>
                    </a:solidFill>
                  </a:tcPr>
                </a:tc>
                <a:tc>
                  <a:txBody>
                    <a:bodyPr/>
                    <a:lstStyle/>
                    <a:p>
                      <a:pPr indent="0" lvl="0" marL="0" marR="0" rtl="0" algn="ctr">
                        <a:lnSpc>
                          <a:spcPct val="100000"/>
                        </a:lnSpc>
                        <a:spcBef>
                          <a:spcPts val="0"/>
                        </a:spcBef>
                        <a:spcAft>
                          <a:spcPts val="0"/>
                        </a:spcAft>
                        <a:buClr>
                          <a:srgbClr val="000099"/>
                        </a:buClr>
                        <a:buSzPts val="2400"/>
                        <a:buFont typeface="Tahoma"/>
                        <a:buNone/>
                      </a:pPr>
                      <a:r>
                        <a:rPr b="1" i="0" lang="en-US" sz="2400" u="none" cap="none" strike="noStrike">
                          <a:solidFill>
                            <a:srgbClr val="000099"/>
                          </a:solidFill>
                          <a:latin typeface="Tahoma"/>
                          <a:ea typeface="Tahoma"/>
                          <a:cs typeface="Tahoma"/>
                          <a:sym typeface="Tahoma"/>
                        </a:rPr>
                        <a:t>Short </a:t>
                      </a:r>
                      <a:endParaRPr/>
                    </a:p>
                  </a:txBody>
                  <a:tcPr marT="45700" marB="45700" marR="91450" marL="91450" anchor="ctr">
                    <a:lnL cap="flat" cmpd="sng" w="12700">
                      <a:solidFill>
                        <a:srgbClr val="A0A0C0"/>
                      </a:solidFill>
                      <a:prstDash val="solid"/>
                      <a:round/>
                      <a:headEnd len="sm" w="sm" type="none"/>
                      <a:tailEnd len="sm" w="sm" type="none"/>
                    </a:lnL>
                    <a:lnR cap="flat" cmpd="sng" w="12700">
                      <a:solidFill>
                        <a:srgbClr val="A0A0C0"/>
                      </a:solidFill>
                      <a:prstDash val="solid"/>
                      <a:round/>
                      <a:headEnd len="sm" w="sm" type="none"/>
                      <a:tailEnd len="sm" w="sm" type="none"/>
                    </a:lnR>
                    <a:lnT cap="flat" cmpd="sng" w="12700">
                      <a:solidFill>
                        <a:srgbClr val="A0A0C0"/>
                      </a:solidFill>
                      <a:prstDash val="solid"/>
                      <a:round/>
                      <a:headEnd len="sm" w="sm" type="none"/>
                      <a:tailEnd len="sm" w="sm" type="none"/>
                    </a:lnT>
                    <a:lnB cap="flat" cmpd="sng" w="12700">
                      <a:solidFill>
                        <a:srgbClr val="A0A0C0"/>
                      </a:solidFill>
                      <a:prstDash val="solid"/>
                      <a:round/>
                      <a:headEnd len="sm" w="sm" type="none"/>
                      <a:tailEnd len="sm" w="sm" type="none"/>
                    </a:lnB>
                    <a:solidFill>
                      <a:srgbClr val="CCFFCC">
                        <a:alpha val="49803"/>
                      </a:srgbClr>
                    </a:solidFill>
                  </a:tcPr>
                </a:tc>
              </a:tr>
              <a:tr h="457200">
                <a:tc>
                  <a:txBody>
                    <a:bodyPr/>
                    <a:lstStyle/>
                    <a:p>
                      <a:pPr indent="0" lvl="0" marL="0" marR="0" rtl="0" algn="ctr">
                        <a:lnSpc>
                          <a:spcPct val="100000"/>
                        </a:lnSpc>
                        <a:spcBef>
                          <a:spcPts val="0"/>
                        </a:spcBef>
                        <a:spcAft>
                          <a:spcPts val="0"/>
                        </a:spcAft>
                        <a:buClr>
                          <a:srgbClr val="000099"/>
                        </a:buClr>
                        <a:buSzPts val="2400"/>
                        <a:buFont typeface="Tahoma"/>
                        <a:buNone/>
                      </a:pPr>
                      <a:r>
                        <a:rPr b="1" i="0" lang="en-US" sz="2400" u="none" cap="none" strike="noStrike">
                          <a:solidFill>
                            <a:srgbClr val="000099"/>
                          </a:solidFill>
                          <a:latin typeface="Tahoma"/>
                          <a:ea typeface="Tahoma"/>
                          <a:cs typeface="Tahoma"/>
                          <a:sym typeface="Tahoma"/>
                        </a:rPr>
                        <a:t>int </a:t>
                      </a:r>
                      <a:endParaRPr/>
                    </a:p>
                  </a:txBody>
                  <a:tcPr marT="45700" marB="45700" marR="91450" marL="91450" anchor="ctr">
                    <a:lnL cap="flat" cmpd="sng" w="12700">
                      <a:solidFill>
                        <a:srgbClr val="A0A0C0"/>
                      </a:solidFill>
                      <a:prstDash val="solid"/>
                      <a:round/>
                      <a:headEnd len="sm" w="sm" type="none"/>
                      <a:tailEnd len="sm" w="sm" type="none"/>
                    </a:lnL>
                    <a:lnR cap="flat" cmpd="sng" w="12700">
                      <a:solidFill>
                        <a:srgbClr val="A0A0C0"/>
                      </a:solidFill>
                      <a:prstDash val="solid"/>
                      <a:round/>
                      <a:headEnd len="sm" w="sm" type="none"/>
                      <a:tailEnd len="sm" w="sm" type="none"/>
                    </a:lnR>
                    <a:lnT cap="flat" cmpd="sng" w="12700">
                      <a:solidFill>
                        <a:srgbClr val="A0A0C0"/>
                      </a:solidFill>
                      <a:prstDash val="solid"/>
                      <a:round/>
                      <a:headEnd len="sm" w="sm" type="none"/>
                      <a:tailEnd len="sm" w="sm" type="none"/>
                    </a:lnT>
                    <a:lnB cap="flat" cmpd="sng" w="12700">
                      <a:solidFill>
                        <a:srgbClr val="A0A0C0"/>
                      </a:solidFill>
                      <a:prstDash val="solid"/>
                      <a:round/>
                      <a:headEnd len="sm" w="sm" type="none"/>
                      <a:tailEnd len="sm" w="sm" type="none"/>
                    </a:lnB>
                    <a:solidFill>
                      <a:srgbClr val="CCFFCC">
                        <a:alpha val="49803"/>
                      </a:srgbClr>
                    </a:solidFill>
                  </a:tcPr>
                </a:tc>
                <a:tc>
                  <a:txBody>
                    <a:bodyPr/>
                    <a:lstStyle/>
                    <a:p>
                      <a:pPr indent="0" lvl="0" marL="0" marR="0" rtl="0" algn="ctr">
                        <a:lnSpc>
                          <a:spcPct val="100000"/>
                        </a:lnSpc>
                        <a:spcBef>
                          <a:spcPts val="0"/>
                        </a:spcBef>
                        <a:spcAft>
                          <a:spcPts val="0"/>
                        </a:spcAft>
                        <a:buClr>
                          <a:srgbClr val="000099"/>
                        </a:buClr>
                        <a:buSzPts val="2400"/>
                        <a:buFont typeface="Tahoma"/>
                        <a:buNone/>
                      </a:pPr>
                      <a:r>
                        <a:rPr b="1" i="0" lang="en-US" sz="2400" u="none" cap="none" strike="noStrike">
                          <a:solidFill>
                            <a:srgbClr val="000099"/>
                          </a:solidFill>
                          <a:latin typeface="Tahoma"/>
                          <a:ea typeface="Tahoma"/>
                          <a:cs typeface="Tahoma"/>
                          <a:sym typeface="Tahoma"/>
                        </a:rPr>
                        <a:t>Integer </a:t>
                      </a:r>
                      <a:endParaRPr/>
                    </a:p>
                  </a:txBody>
                  <a:tcPr marT="45700" marB="45700" marR="91450" marL="91450" anchor="ctr">
                    <a:lnL cap="flat" cmpd="sng" w="12700">
                      <a:solidFill>
                        <a:srgbClr val="A0A0C0"/>
                      </a:solidFill>
                      <a:prstDash val="solid"/>
                      <a:round/>
                      <a:headEnd len="sm" w="sm" type="none"/>
                      <a:tailEnd len="sm" w="sm" type="none"/>
                    </a:lnL>
                    <a:lnR cap="flat" cmpd="sng" w="12700">
                      <a:solidFill>
                        <a:srgbClr val="A0A0C0"/>
                      </a:solidFill>
                      <a:prstDash val="solid"/>
                      <a:round/>
                      <a:headEnd len="sm" w="sm" type="none"/>
                      <a:tailEnd len="sm" w="sm" type="none"/>
                    </a:lnR>
                    <a:lnT cap="flat" cmpd="sng" w="12700">
                      <a:solidFill>
                        <a:srgbClr val="A0A0C0"/>
                      </a:solidFill>
                      <a:prstDash val="solid"/>
                      <a:round/>
                      <a:headEnd len="sm" w="sm" type="none"/>
                      <a:tailEnd len="sm" w="sm" type="none"/>
                    </a:lnT>
                    <a:lnB cap="flat" cmpd="sng" w="12700">
                      <a:solidFill>
                        <a:srgbClr val="A0A0C0"/>
                      </a:solidFill>
                      <a:prstDash val="solid"/>
                      <a:round/>
                      <a:headEnd len="sm" w="sm" type="none"/>
                      <a:tailEnd len="sm" w="sm" type="none"/>
                    </a:lnB>
                    <a:solidFill>
                      <a:srgbClr val="CCFFCC">
                        <a:alpha val="49803"/>
                      </a:srgbClr>
                    </a:solidFill>
                  </a:tcPr>
                </a:tc>
              </a:tr>
              <a:tr h="457200">
                <a:tc>
                  <a:txBody>
                    <a:bodyPr/>
                    <a:lstStyle/>
                    <a:p>
                      <a:pPr indent="0" lvl="0" marL="0" marR="0" rtl="0" algn="ctr">
                        <a:lnSpc>
                          <a:spcPct val="100000"/>
                        </a:lnSpc>
                        <a:spcBef>
                          <a:spcPts val="0"/>
                        </a:spcBef>
                        <a:spcAft>
                          <a:spcPts val="0"/>
                        </a:spcAft>
                        <a:buClr>
                          <a:srgbClr val="000099"/>
                        </a:buClr>
                        <a:buSzPts val="2400"/>
                        <a:buFont typeface="Tahoma"/>
                        <a:buNone/>
                      </a:pPr>
                      <a:r>
                        <a:rPr b="1" i="0" lang="en-US" sz="2400" u="none" cap="none" strike="noStrike">
                          <a:solidFill>
                            <a:srgbClr val="000099"/>
                          </a:solidFill>
                          <a:latin typeface="Tahoma"/>
                          <a:ea typeface="Tahoma"/>
                          <a:cs typeface="Tahoma"/>
                          <a:sym typeface="Tahoma"/>
                        </a:rPr>
                        <a:t>long </a:t>
                      </a:r>
                      <a:endParaRPr/>
                    </a:p>
                  </a:txBody>
                  <a:tcPr marT="45700" marB="45700" marR="91450" marL="91450" anchor="ctr">
                    <a:lnL cap="flat" cmpd="sng" w="12700">
                      <a:solidFill>
                        <a:srgbClr val="A0A0C0"/>
                      </a:solidFill>
                      <a:prstDash val="solid"/>
                      <a:round/>
                      <a:headEnd len="sm" w="sm" type="none"/>
                      <a:tailEnd len="sm" w="sm" type="none"/>
                    </a:lnL>
                    <a:lnR cap="flat" cmpd="sng" w="12700">
                      <a:solidFill>
                        <a:srgbClr val="A0A0C0"/>
                      </a:solidFill>
                      <a:prstDash val="solid"/>
                      <a:round/>
                      <a:headEnd len="sm" w="sm" type="none"/>
                      <a:tailEnd len="sm" w="sm" type="none"/>
                    </a:lnR>
                    <a:lnT cap="flat" cmpd="sng" w="12700">
                      <a:solidFill>
                        <a:srgbClr val="A0A0C0"/>
                      </a:solidFill>
                      <a:prstDash val="solid"/>
                      <a:round/>
                      <a:headEnd len="sm" w="sm" type="none"/>
                      <a:tailEnd len="sm" w="sm" type="none"/>
                    </a:lnT>
                    <a:lnB cap="flat" cmpd="sng" w="12700">
                      <a:solidFill>
                        <a:srgbClr val="A0A0C0"/>
                      </a:solidFill>
                      <a:prstDash val="solid"/>
                      <a:round/>
                      <a:headEnd len="sm" w="sm" type="none"/>
                      <a:tailEnd len="sm" w="sm" type="none"/>
                    </a:lnB>
                    <a:solidFill>
                      <a:srgbClr val="CCFFCC">
                        <a:alpha val="49803"/>
                      </a:srgbClr>
                    </a:solidFill>
                  </a:tcPr>
                </a:tc>
                <a:tc>
                  <a:txBody>
                    <a:bodyPr/>
                    <a:lstStyle/>
                    <a:p>
                      <a:pPr indent="0" lvl="0" marL="0" marR="0" rtl="0" algn="ctr">
                        <a:lnSpc>
                          <a:spcPct val="100000"/>
                        </a:lnSpc>
                        <a:spcBef>
                          <a:spcPts val="0"/>
                        </a:spcBef>
                        <a:spcAft>
                          <a:spcPts val="0"/>
                        </a:spcAft>
                        <a:buClr>
                          <a:srgbClr val="000099"/>
                        </a:buClr>
                        <a:buSzPts val="2400"/>
                        <a:buFont typeface="Tahoma"/>
                        <a:buNone/>
                      </a:pPr>
                      <a:r>
                        <a:rPr b="1" i="0" lang="en-US" sz="2400" u="none" cap="none" strike="noStrike">
                          <a:solidFill>
                            <a:srgbClr val="000099"/>
                          </a:solidFill>
                          <a:latin typeface="Tahoma"/>
                          <a:ea typeface="Tahoma"/>
                          <a:cs typeface="Tahoma"/>
                          <a:sym typeface="Tahoma"/>
                        </a:rPr>
                        <a:t>Long </a:t>
                      </a:r>
                      <a:endParaRPr/>
                    </a:p>
                  </a:txBody>
                  <a:tcPr marT="45700" marB="45700" marR="91450" marL="91450" anchor="ctr">
                    <a:lnL cap="flat" cmpd="sng" w="12700">
                      <a:solidFill>
                        <a:srgbClr val="A0A0C0"/>
                      </a:solidFill>
                      <a:prstDash val="solid"/>
                      <a:round/>
                      <a:headEnd len="sm" w="sm" type="none"/>
                      <a:tailEnd len="sm" w="sm" type="none"/>
                    </a:lnL>
                    <a:lnR cap="flat" cmpd="sng" w="12700">
                      <a:solidFill>
                        <a:srgbClr val="A0A0C0"/>
                      </a:solidFill>
                      <a:prstDash val="solid"/>
                      <a:round/>
                      <a:headEnd len="sm" w="sm" type="none"/>
                      <a:tailEnd len="sm" w="sm" type="none"/>
                    </a:lnR>
                    <a:lnT cap="flat" cmpd="sng" w="12700">
                      <a:solidFill>
                        <a:srgbClr val="A0A0C0"/>
                      </a:solidFill>
                      <a:prstDash val="solid"/>
                      <a:round/>
                      <a:headEnd len="sm" w="sm" type="none"/>
                      <a:tailEnd len="sm" w="sm" type="none"/>
                    </a:lnT>
                    <a:lnB cap="flat" cmpd="sng" w="12700">
                      <a:solidFill>
                        <a:srgbClr val="A0A0C0"/>
                      </a:solidFill>
                      <a:prstDash val="solid"/>
                      <a:round/>
                      <a:headEnd len="sm" w="sm" type="none"/>
                      <a:tailEnd len="sm" w="sm" type="none"/>
                    </a:lnB>
                    <a:solidFill>
                      <a:srgbClr val="CCFFCC">
                        <a:alpha val="49803"/>
                      </a:srgbClr>
                    </a:solidFill>
                  </a:tcPr>
                </a:tc>
              </a:tr>
              <a:tr h="457200">
                <a:tc>
                  <a:txBody>
                    <a:bodyPr/>
                    <a:lstStyle/>
                    <a:p>
                      <a:pPr indent="0" lvl="0" marL="0" marR="0" rtl="0" algn="ctr">
                        <a:lnSpc>
                          <a:spcPct val="100000"/>
                        </a:lnSpc>
                        <a:spcBef>
                          <a:spcPts val="0"/>
                        </a:spcBef>
                        <a:spcAft>
                          <a:spcPts val="0"/>
                        </a:spcAft>
                        <a:buClr>
                          <a:srgbClr val="000099"/>
                        </a:buClr>
                        <a:buSzPts val="2400"/>
                        <a:buFont typeface="Tahoma"/>
                        <a:buNone/>
                      </a:pPr>
                      <a:r>
                        <a:rPr b="1" i="0" lang="en-US" sz="2400" u="none" cap="none" strike="noStrike">
                          <a:solidFill>
                            <a:srgbClr val="000099"/>
                          </a:solidFill>
                          <a:latin typeface="Tahoma"/>
                          <a:ea typeface="Tahoma"/>
                          <a:cs typeface="Tahoma"/>
                          <a:sym typeface="Tahoma"/>
                        </a:rPr>
                        <a:t>float </a:t>
                      </a:r>
                      <a:endParaRPr/>
                    </a:p>
                  </a:txBody>
                  <a:tcPr marT="45700" marB="45700" marR="91450" marL="91450" anchor="ctr">
                    <a:lnL cap="flat" cmpd="sng" w="12700">
                      <a:solidFill>
                        <a:srgbClr val="A0A0C0"/>
                      </a:solidFill>
                      <a:prstDash val="solid"/>
                      <a:round/>
                      <a:headEnd len="sm" w="sm" type="none"/>
                      <a:tailEnd len="sm" w="sm" type="none"/>
                    </a:lnL>
                    <a:lnR cap="flat" cmpd="sng" w="12700">
                      <a:solidFill>
                        <a:srgbClr val="A0A0C0"/>
                      </a:solidFill>
                      <a:prstDash val="solid"/>
                      <a:round/>
                      <a:headEnd len="sm" w="sm" type="none"/>
                      <a:tailEnd len="sm" w="sm" type="none"/>
                    </a:lnR>
                    <a:lnT cap="flat" cmpd="sng" w="12700">
                      <a:solidFill>
                        <a:srgbClr val="A0A0C0"/>
                      </a:solidFill>
                      <a:prstDash val="solid"/>
                      <a:round/>
                      <a:headEnd len="sm" w="sm" type="none"/>
                      <a:tailEnd len="sm" w="sm" type="none"/>
                    </a:lnT>
                    <a:lnB cap="flat" cmpd="sng" w="12700">
                      <a:solidFill>
                        <a:srgbClr val="A0A0C0"/>
                      </a:solidFill>
                      <a:prstDash val="solid"/>
                      <a:round/>
                      <a:headEnd len="sm" w="sm" type="none"/>
                      <a:tailEnd len="sm" w="sm" type="none"/>
                    </a:lnB>
                    <a:solidFill>
                      <a:srgbClr val="CCFFCC">
                        <a:alpha val="49803"/>
                      </a:srgbClr>
                    </a:solidFill>
                  </a:tcPr>
                </a:tc>
                <a:tc>
                  <a:txBody>
                    <a:bodyPr/>
                    <a:lstStyle/>
                    <a:p>
                      <a:pPr indent="0" lvl="0" marL="0" marR="0" rtl="0" algn="ctr">
                        <a:lnSpc>
                          <a:spcPct val="100000"/>
                        </a:lnSpc>
                        <a:spcBef>
                          <a:spcPts val="0"/>
                        </a:spcBef>
                        <a:spcAft>
                          <a:spcPts val="0"/>
                        </a:spcAft>
                        <a:buClr>
                          <a:srgbClr val="000099"/>
                        </a:buClr>
                        <a:buSzPts val="2400"/>
                        <a:buFont typeface="Tahoma"/>
                        <a:buNone/>
                      </a:pPr>
                      <a:r>
                        <a:rPr b="1" i="0" lang="en-US" sz="2400" u="none" cap="none" strike="noStrike">
                          <a:solidFill>
                            <a:srgbClr val="000099"/>
                          </a:solidFill>
                          <a:latin typeface="Tahoma"/>
                          <a:ea typeface="Tahoma"/>
                          <a:cs typeface="Tahoma"/>
                          <a:sym typeface="Tahoma"/>
                        </a:rPr>
                        <a:t>Float </a:t>
                      </a:r>
                      <a:endParaRPr/>
                    </a:p>
                  </a:txBody>
                  <a:tcPr marT="45700" marB="45700" marR="91450" marL="91450" anchor="ctr">
                    <a:lnL cap="flat" cmpd="sng" w="12700">
                      <a:solidFill>
                        <a:srgbClr val="A0A0C0"/>
                      </a:solidFill>
                      <a:prstDash val="solid"/>
                      <a:round/>
                      <a:headEnd len="sm" w="sm" type="none"/>
                      <a:tailEnd len="sm" w="sm" type="none"/>
                    </a:lnL>
                    <a:lnR cap="flat" cmpd="sng" w="12700">
                      <a:solidFill>
                        <a:srgbClr val="A0A0C0"/>
                      </a:solidFill>
                      <a:prstDash val="solid"/>
                      <a:round/>
                      <a:headEnd len="sm" w="sm" type="none"/>
                      <a:tailEnd len="sm" w="sm" type="none"/>
                    </a:lnR>
                    <a:lnT cap="flat" cmpd="sng" w="12700">
                      <a:solidFill>
                        <a:srgbClr val="A0A0C0"/>
                      </a:solidFill>
                      <a:prstDash val="solid"/>
                      <a:round/>
                      <a:headEnd len="sm" w="sm" type="none"/>
                      <a:tailEnd len="sm" w="sm" type="none"/>
                    </a:lnT>
                    <a:lnB cap="flat" cmpd="sng" w="12700">
                      <a:solidFill>
                        <a:srgbClr val="A0A0C0"/>
                      </a:solidFill>
                      <a:prstDash val="solid"/>
                      <a:round/>
                      <a:headEnd len="sm" w="sm" type="none"/>
                      <a:tailEnd len="sm" w="sm" type="none"/>
                    </a:lnB>
                    <a:solidFill>
                      <a:srgbClr val="CCFFCC">
                        <a:alpha val="49803"/>
                      </a:srgbClr>
                    </a:solidFill>
                  </a:tcPr>
                </a:tc>
              </a:tr>
              <a:tr h="457200">
                <a:tc>
                  <a:txBody>
                    <a:bodyPr/>
                    <a:lstStyle/>
                    <a:p>
                      <a:pPr indent="0" lvl="0" marL="0" marR="0" rtl="0" algn="ctr">
                        <a:lnSpc>
                          <a:spcPct val="100000"/>
                        </a:lnSpc>
                        <a:spcBef>
                          <a:spcPts val="0"/>
                        </a:spcBef>
                        <a:spcAft>
                          <a:spcPts val="0"/>
                        </a:spcAft>
                        <a:buClr>
                          <a:srgbClr val="000099"/>
                        </a:buClr>
                        <a:buSzPts val="2400"/>
                        <a:buFont typeface="Tahoma"/>
                        <a:buNone/>
                      </a:pPr>
                      <a:r>
                        <a:rPr b="1" i="0" lang="en-US" sz="2400" u="none" cap="none" strike="noStrike">
                          <a:solidFill>
                            <a:srgbClr val="000099"/>
                          </a:solidFill>
                          <a:latin typeface="Tahoma"/>
                          <a:ea typeface="Tahoma"/>
                          <a:cs typeface="Tahoma"/>
                          <a:sym typeface="Tahoma"/>
                        </a:rPr>
                        <a:t>double </a:t>
                      </a:r>
                      <a:endParaRPr/>
                    </a:p>
                  </a:txBody>
                  <a:tcPr marT="45700" marB="45700" marR="91450" marL="91450" anchor="ctr">
                    <a:lnL cap="flat" cmpd="sng" w="12700">
                      <a:solidFill>
                        <a:srgbClr val="A0A0C0"/>
                      </a:solidFill>
                      <a:prstDash val="solid"/>
                      <a:round/>
                      <a:headEnd len="sm" w="sm" type="none"/>
                      <a:tailEnd len="sm" w="sm" type="none"/>
                    </a:lnL>
                    <a:lnR cap="flat" cmpd="sng" w="12700">
                      <a:solidFill>
                        <a:srgbClr val="A0A0C0"/>
                      </a:solidFill>
                      <a:prstDash val="solid"/>
                      <a:round/>
                      <a:headEnd len="sm" w="sm" type="none"/>
                      <a:tailEnd len="sm" w="sm" type="none"/>
                    </a:lnR>
                    <a:lnT cap="flat" cmpd="sng" w="12700">
                      <a:solidFill>
                        <a:srgbClr val="A0A0C0"/>
                      </a:solidFill>
                      <a:prstDash val="solid"/>
                      <a:round/>
                      <a:headEnd len="sm" w="sm" type="none"/>
                      <a:tailEnd len="sm" w="sm" type="none"/>
                    </a:lnT>
                    <a:lnB cap="flat" cmpd="sng" w="12700">
                      <a:solidFill>
                        <a:srgbClr val="A0A0C0"/>
                      </a:solidFill>
                      <a:prstDash val="solid"/>
                      <a:round/>
                      <a:headEnd len="sm" w="sm" type="none"/>
                      <a:tailEnd len="sm" w="sm" type="none"/>
                    </a:lnB>
                    <a:solidFill>
                      <a:srgbClr val="CCFFCC">
                        <a:alpha val="49803"/>
                      </a:srgbClr>
                    </a:solidFill>
                  </a:tcPr>
                </a:tc>
                <a:tc>
                  <a:txBody>
                    <a:bodyPr/>
                    <a:lstStyle/>
                    <a:p>
                      <a:pPr indent="0" lvl="0" marL="0" marR="0" rtl="0" algn="ctr">
                        <a:lnSpc>
                          <a:spcPct val="100000"/>
                        </a:lnSpc>
                        <a:spcBef>
                          <a:spcPts val="0"/>
                        </a:spcBef>
                        <a:spcAft>
                          <a:spcPts val="0"/>
                        </a:spcAft>
                        <a:buClr>
                          <a:srgbClr val="000099"/>
                        </a:buClr>
                        <a:buSzPts val="2400"/>
                        <a:buFont typeface="Tahoma"/>
                        <a:buNone/>
                      </a:pPr>
                      <a:r>
                        <a:rPr b="1" i="0" lang="en-US" sz="2400" u="none" cap="none" strike="noStrike">
                          <a:solidFill>
                            <a:srgbClr val="000099"/>
                          </a:solidFill>
                          <a:latin typeface="Tahoma"/>
                          <a:ea typeface="Tahoma"/>
                          <a:cs typeface="Tahoma"/>
                          <a:sym typeface="Tahoma"/>
                        </a:rPr>
                        <a:t>Double </a:t>
                      </a:r>
                      <a:endParaRPr/>
                    </a:p>
                  </a:txBody>
                  <a:tcPr marT="45700" marB="45700" marR="91450" marL="91450" anchor="ctr">
                    <a:lnL cap="flat" cmpd="sng" w="12700">
                      <a:solidFill>
                        <a:srgbClr val="A0A0C0"/>
                      </a:solidFill>
                      <a:prstDash val="solid"/>
                      <a:round/>
                      <a:headEnd len="sm" w="sm" type="none"/>
                      <a:tailEnd len="sm" w="sm" type="none"/>
                    </a:lnL>
                    <a:lnR cap="flat" cmpd="sng" w="12700">
                      <a:solidFill>
                        <a:srgbClr val="A0A0C0"/>
                      </a:solidFill>
                      <a:prstDash val="solid"/>
                      <a:round/>
                      <a:headEnd len="sm" w="sm" type="none"/>
                      <a:tailEnd len="sm" w="sm" type="none"/>
                    </a:lnR>
                    <a:lnT cap="flat" cmpd="sng" w="12700">
                      <a:solidFill>
                        <a:srgbClr val="A0A0C0"/>
                      </a:solidFill>
                      <a:prstDash val="solid"/>
                      <a:round/>
                      <a:headEnd len="sm" w="sm" type="none"/>
                      <a:tailEnd len="sm" w="sm" type="none"/>
                    </a:lnT>
                    <a:lnB cap="flat" cmpd="sng" w="12700">
                      <a:solidFill>
                        <a:srgbClr val="A0A0C0"/>
                      </a:solidFill>
                      <a:prstDash val="solid"/>
                      <a:round/>
                      <a:headEnd len="sm" w="sm" type="none"/>
                      <a:tailEnd len="sm" w="sm" type="none"/>
                    </a:lnB>
                    <a:solidFill>
                      <a:srgbClr val="CCFFCC">
                        <a:alpha val="49803"/>
                      </a:srgbClr>
                    </a:solidFill>
                  </a:tcPr>
                </a:tc>
              </a:tr>
              <a:tr h="457200">
                <a:tc>
                  <a:txBody>
                    <a:bodyPr/>
                    <a:lstStyle/>
                    <a:p>
                      <a:pPr indent="0" lvl="0" marL="0" marR="0" rtl="0" algn="ctr">
                        <a:lnSpc>
                          <a:spcPct val="100000"/>
                        </a:lnSpc>
                        <a:spcBef>
                          <a:spcPts val="0"/>
                        </a:spcBef>
                        <a:spcAft>
                          <a:spcPts val="0"/>
                        </a:spcAft>
                        <a:buClr>
                          <a:srgbClr val="000099"/>
                        </a:buClr>
                        <a:buSzPts val="2400"/>
                        <a:buFont typeface="Tahoma"/>
                        <a:buNone/>
                      </a:pPr>
                      <a:r>
                        <a:rPr b="1" i="0" lang="en-US" sz="2400" u="none" cap="none" strike="noStrike">
                          <a:solidFill>
                            <a:srgbClr val="000099"/>
                          </a:solidFill>
                          <a:latin typeface="Tahoma"/>
                          <a:ea typeface="Tahoma"/>
                          <a:cs typeface="Tahoma"/>
                          <a:sym typeface="Tahoma"/>
                        </a:rPr>
                        <a:t>char </a:t>
                      </a:r>
                      <a:endParaRPr/>
                    </a:p>
                  </a:txBody>
                  <a:tcPr marT="45700" marB="45700" marR="91450" marL="91450" anchor="ctr">
                    <a:lnL cap="flat" cmpd="sng" w="12700">
                      <a:solidFill>
                        <a:srgbClr val="A0A0C0"/>
                      </a:solidFill>
                      <a:prstDash val="solid"/>
                      <a:round/>
                      <a:headEnd len="sm" w="sm" type="none"/>
                      <a:tailEnd len="sm" w="sm" type="none"/>
                    </a:lnL>
                    <a:lnR cap="flat" cmpd="sng" w="12700">
                      <a:solidFill>
                        <a:srgbClr val="A0A0C0"/>
                      </a:solidFill>
                      <a:prstDash val="solid"/>
                      <a:round/>
                      <a:headEnd len="sm" w="sm" type="none"/>
                      <a:tailEnd len="sm" w="sm" type="none"/>
                    </a:lnR>
                    <a:lnT cap="flat" cmpd="sng" w="12700">
                      <a:solidFill>
                        <a:srgbClr val="A0A0C0"/>
                      </a:solidFill>
                      <a:prstDash val="solid"/>
                      <a:round/>
                      <a:headEnd len="sm" w="sm" type="none"/>
                      <a:tailEnd len="sm" w="sm" type="none"/>
                    </a:lnT>
                    <a:lnB cap="flat" cmpd="sng" w="12700">
                      <a:solidFill>
                        <a:srgbClr val="A0A0C0"/>
                      </a:solidFill>
                      <a:prstDash val="solid"/>
                      <a:round/>
                      <a:headEnd len="sm" w="sm" type="none"/>
                      <a:tailEnd len="sm" w="sm" type="none"/>
                    </a:lnB>
                    <a:solidFill>
                      <a:srgbClr val="CCFFCC">
                        <a:alpha val="49803"/>
                      </a:srgbClr>
                    </a:solidFill>
                  </a:tcPr>
                </a:tc>
                <a:tc>
                  <a:txBody>
                    <a:bodyPr/>
                    <a:lstStyle/>
                    <a:p>
                      <a:pPr indent="0" lvl="0" marL="0" marR="0" rtl="0" algn="ctr">
                        <a:lnSpc>
                          <a:spcPct val="100000"/>
                        </a:lnSpc>
                        <a:spcBef>
                          <a:spcPts val="0"/>
                        </a:spcBef>
                        <a:spcAft>
                          <a:spcPts val="0"/>
                        </a:spcAft>
                        <a:buClr>
                          <a:srgbClr val="000099"/>
                        </a:buClr>
                        <a:buSzPts val="2400"/>
                        <a:buFont typeface="Tahoma"/>
                        <a:buNone/>
                      </a:pPr>
                      <a:r>
                        <a:rPr b="1" i="0" lang="en-US" sz="2400" u="none" cap="none" strike="noStrike">
                          <a:solidFill>
                            <a:srgbClr val="000099"/>
                          </a:solidFill>
                          <a:latin typeface="Tahoma"/>
                          <a:ea typeface="Tahoma"/>
                          <a:cs typeface="Tahoma"/>
                          <a:sym typeface="Tahoma"/>
                        </a:rPr>
                        <a:t>Character </a:t>
                      </a:r>
                      <a:endParaRPr/>
                    </a:p>
                  </a:txBody>
                  <a:tcPr marT="45700" marB="45700" marR="91450" marL="91450" anchor="ctr">
                    <a:lnL cap="flat" cmpd="sng" w="12700">
                      <a:solidFill>
                        <a:srgbClr val="A0A0C0"/>
                      </a:solidFill>
                      <a:prstDash val="solid"/>
                      <a:round/>
                      <a:headEnd len="sm" w="sm" type="none"/>
                      <a:tailEnd len="sm" w="sm" type="none"/>
                    </a:lnL>
                    <a:lnR cap="flat" cmpd="sng" w="12700">
                      <a:solidFill>
                        <a:srgbClr val="A0A0C0"/>
                      </a:solidFill>
                      <a:prstDash val="solid"/>
                      <a:round/>
                      <a:headEnd len="sm" w="sm" type="none"/>
                      <a:tailEnd len="sm" w="sm" type="none"/>
                    </a:lnR>
                    <a:lnT cap="flat" cmpd="sng" w="12700">
                      <a:solidFill>
                        <a:srgbClr val="A0A0C0"/>
                      </a:solidFill>
                      <a:prstDash val="solid"/>
                      <a:round/>
                      <a:headEnd len="sm" w="sm" type="none"/>
                      <a:tailEnd len="sm" w="sm" type="none"/>
                    </a:lnT>
                    <a:lnB cap="flat" cmpd="sng" w="12700">
                      <a:solidFill>
                        <a:srgbClr val="A0A0C0"/>
                      </a:solidFill>
                      <a:prstDash val="solid"/>
                      <a:round/>
                      <a:headEnd len="sm" w="sm" type="none"/>
                      <a:tailEnd len="sm" w="sm" type="none"/>
                    </a:lnB>
                    <a:solidFill>
                      <a:srgbClr val="CCFFCC">
                        <a:alpha val="49803"/>
                      </a:srgbClr>
                    </a:solidFill>
                  </a:tcPr>
                </a:tc>
              </a:tr>
              <a:tr h="457200">
                <a:tc>
                  <a:txBody>
                    <a:bodyPr/>
                    <a:lstStyle/>
                    <a:p>
                      <a:pPr indent="0" lvl="0" marL="0" marR="0" rtl="0" algn="ctr">
                        <a:lnSpc>
                          <a:spcPct val="100000"/>
                        </a:lnSpc>
                        <a:spcBef>
                          <a:spcPts val="0"/>
                        </a:spcBef>
                        <a:spcAft>
                          <a:spcPts val="0"/>
                        </a:spcAft>
                        <a:buClr>
                          <a:srgbClr val="000099"/>
                        </a:buClr>
                        <a:buSzPts val="2400"/>
                        <a:buFont typeface="Tahoma"/>
                        <a:buNone/>
                      </a:pPr>
                      <a:r>
                        <a:rPr b="1" i="0" lang="en-US" sz="2400" u="none" cap="none" strike="noStrike">
                          <a:solidFill>
                            <a:srgbClr val="000099"/>
                          </a:solidFill>
                          <a:latin typeface="Tahoma"/>
                          <a:ea typeface="Tahoma"/>
                          <a:cs typeface="Tahoma"/>
                          <a:sym typeface="Tahoma"/>
                        </a:rPr>
                        <a:t>boolean </a:t>
                      </a:r>
                      <a:endParaRPr/>
                    </a:p>
                  </a:txBody>
                  <a:tcPr marT="45700" marB="45700" marR="91450" marL="91450" anchor="ctr">
                    <a:lnL cap="flat" cmpd="sng" w="12700">
                      <a:solidFill>
                        <a:srgbClr val="A0A0C0"/>
                      </a:solidFill>
                      <a:prstDash val="solid"/>
                      <a:round/>
                      <a:headEnd len="sm" w="sm" type="none"/>
                      <a:tailEnd len="sm" w="sm" type="none"/>
                    </a:lnL>
                    <a:lnR cap="flat" cmpd="sng" w="12700">
                      <a:solidFill>
                        <a:srgbClr val="A0A0C0"/>
                      </a:solidFill>
                      <a:prstDash val="solid"/>
                      <a:round/>
                      <a:headEnd len="sm" w="sm" type="none"/>
                      <a:tailEnd len="sm" w="sm" type="none"/>
                    </a:lnR>
                    <a:lnT cap="flat" cmpd="sng" w="12700">
                      <a:solidFill>
                        <a:srgbClr val="A0A0C0"/>
                      </a:solidFill>
                      <a:prstDash val="solid"/>
                      <a:round/>
                      <a:headEnd len="sm" w="sm" type="none"/>
                      <a:tailEnd len="sm" w="sm" type="none"/>
                    </a:lnT>
                    <a:lnB cap="flat" cmpd="sng" w="12700">
                      <a:solidFill>
                        <a:srgbClr val="A0A0C0"/>
                      </a:solidFill>
                      <a:prstDash val="solid"/>
                      <a:round/>
                      <a:headEnd len="sm" w="sm" type="none"/>
                      <a:tailEnd len="sm" w="sm" type="none"/>
                    </a:lnB>
                    <a:solidFill>
                      <a:srgbClr val="CCFFCC">
                        <a:alpha val="49803"/>
                      </a:srgbClr>
                    </a:solidFill>
                  </a:tcPr>
                </a:tc>
                <a:tc>
                  <a:txBody>
                    <a:bodyPr/>
                    <a:lstStyle/>
                    <a:p>
                      <a:pPr indent="0" lvl="0" marL="0" marR="0" rtl="0" algn="ctr">
                        <a:lnSpc>
                          <a:spcPct val="100000"/>
                        </a:lnSpc>
                        <a:spcBef>
                          <a:spcPts val="0"/>
                        </a:spcBef>
                        <a:spcAft>
                          <a:spcPts val="0"/>
                        </a:spcAft>
                        <a:buClr>
                          <a:srgbClr val="000099"/>
                        </a:buClr>
                        <a:buSzPts val="2400"/>
                        <a:buFont typeface="Tahoma"/>
                        <a:buNone/>
                      </a:pPr>
                      <a:r>
                        <a:rPr b="1" i="0" lang="en-US" sz="2400" u="none" cap="none" strike="noStrike">
                          <a:solidFill>
                            <a:srgbClr val="000099"/>
                          </a:solidFill>
                          <a:latin typeface="Tahoma"/>
                          <a:ea typeface="Tahoma"/>
                          <a:cs typeface="Tahoma"/>
                          <a:sym typeface="Tahoma"/>
                        </a:rPr>
                        <a:t>Boolean </a:t>
                      </a:r>
                      <a:endParaRPr/>
                    </a:p>
                  </a:txBody>
                  <a:tcPr marT="45700" marB="45700" marR="91450" marL="91450" anchor="ctr">
                    <a:lnL cap="flat" cmpd="sng" w="12700">
                      <a:solidFill>
                        <a:srgbClr val="A0A0C0"/>
                      </a:solidFill>
                      <a:prstDash val="solid"/>
                      <a:round/>
                      <a:headEnd len="sm" w="sm" type="none"/>
                      <a:tailEnd len="sm" w="sm" type="none"/>
                    </a:lnL>
                    <a:lnR cap="flat" cmpd="sng" w="12700">
                      <a:solidFill>
                        <a:srgbClr val="A0A0C0"/>
                      </a:solidFill>
                      <a:prstDash val="solid"/>
                      <a:round/>
                      <a:headEnd len="sm" w="sm" type="none"/>
                      <a:tailEnd len="sm" w="sm" type="none"/>
                    </a:lnR>
                    <a:lnT cap="flat" cmpd="sng" w="12700">
                      <a:solidFill>
                        <a:srgbClr val="A0A0C0"/>
                      </a:solidFill>
                      <a:prstDash val="solid"/>
                      <a:round/>
                      <a:headEnd len="sm" w="sm" type="none"/>
                      <a:tailEnd len="sm" w="sm" type="none"/>
                    </a:lnT>
                    <a:lnB cap="flat" cmpd="sng" w="12700">
                      <a:solidFill>
                        <a:srgbClr val="A0A0C0"/>
                      </a:solidFill>
                      <a:prstDash val="solid"/>
                      <a:round/>
                      <a:headEnd len="sm" w="sm" type="none"/>
                      <a:tailEnd len="sm" w="sm" type="none"/>
                    </a:lnB>
                    <a:solidFill>
                      <a:srgbClr val="CCFFCC">
                        <a:alpha val="49803"/>
                      </a:srgbClr>
                    </a:solidFill>
                  </a:tcPr>
                </a:tc>
              </a:tr>
              <a:tr h="847725">
                <a:tc>
                  <a:txBody>
                    <a:bodyPr/>
                    <a:lstStyle/>
                    <a:p>
                      <a:pPr indent="0" lvl="0" marL="0" marR="0" rtl="0" algn="ctr">
                        <a:lnSpc>
                          <a:spcPct val="100000"/>
                        </a:lnSpc>
                        <a:spcBef>
                          <a:spcPts val="0"/>
                        </a:spcBef>
                        <a:spcAft>
                          <a:spcPts val="0"/>
                        </a:spcAft>
                        <a:buClr>
                          <a:srgbClr val="FF3300"/>
                        </a:buClr>
                        <a:buSzPts val="2400"/>
                        <a:buFont typeface="Tahoma"/>
                        <a:buNone/>
                      </a:pPr>
                      <a:r>
                        <a:rPr b="1" i="0" lang="en-US" sz="2400" u="none" cap="none" strike="noStrike">
                          <a:solidFill>
                            <a:srgbClr val="FF3300"/>
                          </a:solidFill>
                          <a:latin typeface="Tahoma"/>
                          <a:ea typeface="Tahoma"/>
                          <a:cs typeface="Tahoma"/>
                          <a:sym typeface="Tahoma"/>
                        </a:rPr>
                        <a:t>==</a:t>
                      </a:r>
                      <a:endParaRPr/>
                    </a:p>
                  </a:txBody>
                  <a:tcPr marT="45700" marB="45700" marR="91450" marL="91450" anchor="ctr">
                    <a:lnL cap="flat" cmpd="sng" w="12700">
                      <a:solidFill>
                        <a:srgbClr val="A0A0C0"/>
                      </a:solidFill>
                      <a:prstDash val="solid"/>
                      <a:round/>
                      <a:headEnd len="sm" w="sm" type="none"/>
                      <a:tailEnd len="sm" w="sm" type="none"/>
                    </a:lnL>
                    <a:lnR cap="flat" cmpd="sng" w="12700">
                      <a:solidFill>
                        <a:srgbClr val="A0A0C0"/>
                      </a:solidFill>
                      <a:prstDash val="solid"/>
                      <a:round/>
                      <a:headEnd len="sm" w="sm" type="none"/>
                      <a:tailEnd len="sm" w="sm" type="none"/>
                    </a:lnR>
                    <a:lnT cap="flat" cmpd="sng" w="12700">
                      <a:solidFill>
                        <a:srgbClr val="A0A0C0"/>
                      </a:solidFill>
                      <a:prstDash val="solid"/>
                      <a:round/>
                      <a:headEnd len="sm" w="sm" type="none"/>
                      <a:tailEnd len="sm" w="sm" type="none"/>
                    </a:lnT>
                    <a:lnB cap="flat" cmpd="sng" w="12700">
                      <a:solidFill>
                        <a:srgbClr val="A0A0C0"/>
                      </a:solidFill>
                      <a:prstDash val="solid"/>
                      <a:round/>
                      <a:headEnd len="sm" w="sm" type="none"/>
                      <a:tailEnd len="sm" w="sm" type="none"/>
                    </a:lnB>
                    <a:solidFill>
                      <a:srgbClr val="CCFFCC">
                        <a:alpha val="49803"/>
                      </a:srgbClr>
                    </a:solidFill>
                  </a:tcPr>
                </a:tc>
                <a:tc>
                  <a:txBody>
                    <a:bodyPr/>
                    <a:lstStyle/>
                    <a:p>
                      <a:pPr indent="0" lvl="0" marL="0" marR="0" rtl="0" algn="ctr">
                        <a:lnSpc>
                          <a:spcPct val="100000"/>
                        </a:lnSpc>
                        <a:spcBef>
                          <a:spcPts val="0"/>
                        </a:spcBef>
                        <a:spcAft>
                          <a:spcPts val="0"/>
                        </a:spcAft>
                        <a:buClr>
                          <a:srgbClr val="FF3300"/>
                        </a:buClr>
                        <a:buSzPts val="2400"/>
                        <a:buFont typeface="Tahoma"/>
                        <a:buNone/>
                      </a:pPr>
                      <a:r>
                        <a:rPr b="1" i="0" lang="en-US" sz="2400" u="none" cap="none" strike="noStrike">
                          <a:solidFill>
                            <a:srgbClr val="FF3300"/>
                          </a:solidFill>
                          <a:latin typeface="Tahoma"/>
                          <a:ea typeface="Tahoma"/>
                          <a:cs typeface="Tahoma"/>
                          <a:sym typeface="Tahoma"/>
                        </a:rPr>
                        <a:t>.equals()</a:t>
                      </a:r>
                      <a:endParaRPr/>
                    </a:p>
                  </a:txBody>
                  <a:tcPr marT="45700" marB="45700" marR="91450" marL="91450" anchor="ctr">
                    <a:lnL cap="flat" cmpd="sng" w="12700">
                      <a:solidFill>
                        <a:srgbClr val="A0A0C0"/>
                      </a:solidFill>
                      <a:prstDash val="solid"/>
                      <a:round/>
                      <a:headEnd len="sm" w="sm" type="none"/>
                      <a:tailEnd len="sm" w="sm" type="none"/>
                    </a:lnL>
                    <a:lnR cap="flat" cmpd="sng" w="12700">
                      <a:solidFill>
                        <a:srgbClr val="A0A0C0"/>
                      </a:solidFill>
                      <a:prstDash val="solid"/>
                      <a:round/>
                      <a:headEnd len="sm" w="sm" type="none"/>
                      <a:tailEnd len="sm" w="sm" type="none"/>
                    </a:lnR>
                    <a:lnT cap="flat" cmpd="sng" w="12700">
                      <a:solidFill>
                        <a:srgbClr val="A0A0C0"/>
                      </a:solidFill>
                      <a:prstDash val="solid"/>
                      <a:round/>
                      <a:headEnd len="sm" w="sm" type="none"/>
                      <a:tailEnd len="sm" w="sm" type="none"/>
                    </a:lnT>
                    <a:lnB cap="flat" cmpd="sng" w="12700">
                      <a:solidFill>
                        <a:srgbClr val="A0A0C0"/>
                      </a:solidFill>
                      <a:prstDash val="solid"/>
                      <a:round/>
                      <a:headEnd len="sm" w="sm" type="none"/>
                      <a:tailEnd len="sm" w="sm" type="none"/>
                    </a:lnB>
                    <a:solidFill>
                      <a:srgbClr val="CCFFCC">
                        <a:alpha val="49803"/>
                      </a:srgbClr>
                    </a:solidFill>
                  </a:tcPr>
                </a:tc>
              </a:tr>
            </a:tbl>
          </a:graphicData>
        </a:graphic>
      </p:graphicFrame>
      <p:sp>
        <p:nvSpPr>
          <p:cNvPr id="510" name="Google Shape;510;p66"/>
          <p:cNvSpPr/>
          <p:nvPr/>
        </p:nvSpPr>
        <p:spPr>
          <a:xfrm>
            <a:off x="1066800" y="457200"/>
            <a:ext cx="6781800" cy="685800"/>
          </a:xfrm>
          <a:prstGeom prst="rect">
            <a:avLst/>
          </a:prstGeom>
        </p:spPr>
        <p:txBody>
          <a:bodyPr>
            <a:prstTxWarp prst="textPlain"/>
          </a:bodyPr>
          <a:lstStyle/>
          <a:p>
            <a:pPr lvl="0" algn="l"/>
            <a:r>
              <a:rPr b="0" i="1">
                <a:ln cap="flat" cmpd="sng" w="9525">
                  <a:solidFill>
                    <a:srgbClr val="FFFF00"/>
                  </a:solidFill>
                  <a:prstDash val="solid"/>
                  <a:miter lim="800000"/>
                  <a:headEnd len="sm" w="sm" type="none"/>
                  <a:tailEnd len="sm" w="sm" type="none"/>
                </a:ln>
                <a:solidFill>
                  <a:srgbClr val="0000FF"/>
                </a:solidFill>
                <a:latin typeface="Impact"/>
              </a:rPr>
              <a:t>Wrapper Classes </a:t>
            </a: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2FFF0"/>
        </a:solidFill>
      </p:bgPr>
    </p:bg>
    <p:spTree>
      <p:nvGrpSpPr>
        <p:cNvPr id="514" name="Shape 514"/>
        <p:cNvGrpSpPr/>
        <p:nvPr/>
      </p:nvGrpSpPr>
      <p:grpSpPr>
        <a:xfrm>
          <a:off x="0" y="0"/>
          <a:ext cx="0" cy="0"/>
          <a:chOff x="0" y="0"/>
          <a:chExt cx="0" cy="0"/>
        </a:xfrm>
      </p:grpSpPr>
      <p:sp>
        <p:nvSpPr>
          <p:cNvPr id="515" name="Google Shape;515;p67"/>
          <p:cNvSpPr txBox="1"/>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dk1"/>
              </a:buClr>
              <a:buSzPts val="800"/>
              <a:buFont typeface="Tahoma"/>
              <a:buNone/>
            </a:pPr>
            <a:r>
              <a:t/>
            </a:r>
            <a:endParaRPr b="1" i="0" sz="800" u="non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dk1"/>
              </a:buClr>
              <a:buSzPts val="800"/>
              <a:buFont typeface="Tahoma"/>
              <a:buNone/>
            </a:pPr>
            <a:r>
              <a:t/>
            </a:r>
            <a:endParaRPr b="0" i="0" sz="800" u="none">
              <a:solidFill>
                <a:schemeClr val="dk1"/>
              </a:solidFill>
              <a:latin typeface="Tahoma"/>
              <a:ea typeface="Tahoma"/>
              <a:cs typeface="Tahoma"/>
              <a:sym typeface="Tahoma"/>
            </a:endParaRPr>
          </a:p>
          <a:p>
            <a:pPr indent="0" lvl="0" marL="0" marR="0" rtl="0" algn="ctr">
              <a:lnSpc>
                <a:spcPct val="100000"/>
              </a:lnSpc>
              <a:spcBef>
                <a:spcPts val="0"/>
              </a:spcBef>
              <a:spcAft>
                <a:spcPts val="0"/>
              </a:spcAft>
              <a:buClr>
                <a:schemeClr val="dk1"/>
              </a:buClr>
              <a:buSzPts val="800"/>
              <a:buFont typeface="Tahoma"/>
              <a:buNone/>
            </a:pPr>
            <a:r>
              <a:t/>
            </a:r>
            <a:endParaRPr b="1" i="0" sz="800" u="none">
              <a:solidFill>
                <a:schemeClr val="dk1"/>
              </a:solidFill>
              <a:latin typeface="Tahoma"/>
              <a:ea typeface="Tahoma"/>
              <a:cs typeface="Tahoma"/>
              <a:sym typeface="Tahoma"/>
            </a:endParaRPr>
          </a:p>
          <a:p>
            <a:pPr indent="0" lvl="0" marL="0" marR="0" rtl="0" algn="ctr">
              <a:lnSpc>
                <a:spcPct val="100000"/>
              </a:lnSpc>
              <a:spcBef>
                <a:spcPts val="0"/>
              </a:spcBef>
              <a:spcAft>
                <a:spcPts val="0"/>
              </a:spcAft>
              <a:buClr>
                <a:schemeClr val="dk1"/>
              </a:buClr>
              <a:buSzPts val="800"/>
              <a:buFont typeface="Tahoma"/>
              <a:buNone/>
            </a:pPr>
            <a:r>
              <a:rPr b="1" i="0" lang="en-US" sz="800" u="none">
                <a:solidFill>
                  <a:schemeClr val="dk1"/>
                </a:solidFill>
                <a:latin typeface="Tahoma"/>
                <a:ea typeface="Tahoma"/>
                <a:cs typeface="Tahoma"/>
                <a:sym typeface="Tahoma"/>
              </a:rPr>
              <a:t>© A+ Computer Science  -  www.apluscompsci.com</a:t>
            </a:r>
            <a:endParaRPr/>
          </a:p>
        </p:txBody>
      </p:sp>
      <p:sp>
        <p:nvSpPr>
          <p:cNvPr id="516" name="Google Shape;516;p67"/>
          <p:cNvSpPr txBox="1"/>
          <p:nvPr/>
        </p:nvSpPr>
        <p:spPr>
          <a:xfrm>
            <a:off x="2743200" y="2257425"/>
            <a:ext cx="3657600" cy="0"/>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1" i="0" sz="2800" u="none">
              <a:solidFill>
                <a:schemeClr val="dk1"/>
              </a:solidFill>
              <a:latin typeface="Tahoma"/>
              <a:ea typeface="Tahoma"/>
              <a:cs typeface="Tahoma"/>
              <a:sym typeface="Tahoma"/>
            </a:endParaRPr>
          </a:p>
        </p:txBody>
      </p:sp>
      <p:sp>
        <p:nvSpPr>
          <p:cNvPr id="517" name="Google Shape;517;p67"/>
          <p:cNvSpPr/>
          <p:nvPr/>
        </p:nvSpPr>
        <p:spPr>
          <a:xfrm>
            <a:off x="1066800" y="457200"/>
            <a:ext cx="6781800" cy="685800"/>
          </a:xfrm>
          <a:prstGeom prst="rect">
            <a:avLst/>
          </a:prstGeom>
        </p:spPr>
        <p:txBody>
          <a:bodyPr>
            <a:prstTxWarp prst="textPlain"/>
          </a:bodyPr>
          <a:lstStyle/>
          <a:p>
            <a:pPr lvl="0" algn="l"/>
            <a:r>
              <a:rPr b="0" i="1">
                <a:ln cap="flat" cmpd="sng" w="9525">
                  <a:solidFill>
                    <a:srgbClr val="FFFF00"/>
                  </a:solidFill>
                  <a:prstDash val="solid"/>
                  <a:miter lim="800000"/>
                  <a:headEnd len="sm" w="sm" type="none"/>
                  <a:tailEnd len="sm" w="sm" type="none"/>
                </a:ln>
                <a:solidFill>
                  <a:srgbClr val="0000FF"/>
                </a:solidFill>
                <a:latin typeface="Impact"/>
              </a:rPr>
              <a:t>Wrapper Classes </a:t>
            </a:r>
          </a:p>
        </p:txBody>
      </p:sp>
      <p:sp>
        <p:nvSpPr>
          <p:cNvPr id="518" name="Google Shape;518;p67"/>
          <p:cNvSpPr txBox="1"/>
          <p:nvPr/>
        </p:nvSpPr>
        <p:spPr>
          <a:xfrm>
            <a:off x="533400" y="1828800"/>
            <a:ext cx="4038600" cy="332422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3300"/>
              </a:buClr>
              <a:buSzPts val="2800"/>
              <a:buFont typeface="Tahoma"/>
              <a:buNone/>
            </a:pPr>
            <a:r>
              <a:rPr b="1" i="0" lang="en-US" sz="2800" u="none">
                <a:solidFill>
                  <a:srgbClr val="003300"/>
                </a:solidFill>
                <a:latin typeface="Tahoma"/>
                <a:ea typeface="Tahoma"/>
                <a:cs typeface="Tahoma"/>
                <a:sym typeface="Tahoma"/>
              </a:rPr>
              <a:t>x is an </a:t>
            </a:r>
            <a:r>
              <a:rPr b="1" i="0" lang="en-US" sz="2800" u="none">
                <a:solidFill>
                  <a:schemeClr val="dk1"/>
                </a:solidFill>
                <a:latin typeface="Tahoma"/>
                <a:ea typeface="Tahoma"/>
                <a:cs typeface="Tahoma"/>
                <a:sym typeface="Tahoma"/>
              </a:rPr>
              <a:t>int</a:t>
            </a:r>
            <a:r>
              <a:rPr b="1" i="0" lang="en-US" sz="2800" u="none">
                <a:solidFill>
                  <a:srgbClr val="003300"/>
                </a:solidFill>
                <a:latin typeface="Tahoma"/>
                <a:ea typeface="Tahoma"/>
                <a:cs typeface="Tahoma"/>
                <a:sym typeface="Tahoma"/>
              </a:rPr>
              <a:t>:</a:t>
            </a:r>
            <a:endParaRPr/>
          </a:p>
          <a:p>
            <a:pPr indent="0" lvl="0" marL="0" marR="0" rtl="0" algn="ctr">
              <a:lnSpc>
                <a:spcPct val="100000"/>
              </a:lnSpc>
              <a:spcBef>
                <a:spcPts val="0"/>
              </a:spcBef>
              <a:spcAft>
                <a:spcPts val="0"/>
              </a:spcAft>
              <a:buClr>
                <a:schemeClr val="dk1"/>
              </a:buClr>
              <a:buSzPts val="1400"/>
              <a:buFont typeface="Tahoma"/>
              <a:buNone/>
            </a:pPr>
            <a:r>
              <a:t/>
            </a:r>
            <a:endParaRPr b="1" i="0" sz="1400" u="none">
              <a:solidFill>
                <a:schemeClr val="dk1"/>
              </a:solidFill>
              <a:latin typeface="Tahoma"/>
              <a:ea typeface="Tahoma"/>
              <a:cs typeface="Tahoma"/>
              <a:sym typeface="Tahoma"/>
            </a:endParaRPr>
          </a:p>
          <a:p>
            <a:pPr indent="0" lvl="0" marL="0" marR="0" rtl="0" algn="ctr">
              <a:lnSpc>
                <a:spcPct val="100000"/>
              </a:lnSpc>
              <a:spcBef>
                <a:spcPts val="0"/>
              </a:spcBef>
              <a:spcAft>
                <a:spcPts val="0"/>
              </a:spcAft>
              <a:buClr>
                <a:srgbClr val="22228B"/>
              </a:buClr>
              <a:buSzPts val="2800"/>
              <a:buFont typeface="Tahoma"/>
              <a:buNone/>
            </a:pPr>
            <a:r>
              <a:rPr b="1" i="0" lang="en-US" sz="2800" u="none">
                <a:solidFill>
                  <a:srgbClr val="22228B"/>
                </a:solidFill>
                <a:latin typeface="Tahoma"/>
                <a:ea typeface="Tahoma"/>
                <a:cs typeface="Tahoma"/>
                <a:sym typeface="Tahoma"/>
              </a:rPr>
              <a:t>x == 5</a:t>
            </a:r>
            <a:endParaRPr/>
          </a:p>
          <a:p>
            <a:pPr indent="0" lvl="0" marL="0" marR="0" rtl="0" algn="ctr">
              <a:lnSpc>
                <a:spcPct val="100000"/>
              </a:lnSpc>
              <a:spcBef>
                <a:spcPts val="0"/>
              </a:spcBef>
              <a:spcAft>
                <a:spcPts val="0"/>
              </a:spcAft>
              <a:buClr>
                <a:schemeClr val="dk1"/>
              </a:buClr>
              <a:buSzPts val="2800"/>
              <a:buFont typeface="Tahoma"/>
              <a:buNone/>
            </a:pPr>
            <a:r>
              <a:rPr b="1" i="0" lang="en-US" sz="2800" u="none">
                <a:solidFill>
                  <a:schemeClr val="dk1"/>
                </a:solidFill>
                <a:latin typeface="Tahoma"/>
                <a:ea typeface="Tahoma"/>
                <a:cs typeface="Tahoma"/>
                <a:sym typeface="Tahoma"/>
              </a:rPr>
              <a:t>   </a:t>
            </a:r>
            <a:endParaRPr/>
          </a:p>
          <a:p>
            <a:pPr indent="0" lvl="0" marL="0" marR="0" rtl="0" algn="ctr">
              <a:lnSpc>
                <a:spcPct val="100000"/>
              </a:lnSpc>
              <a:spcBef>
                <a:spcPts val="0"/>
              </a:spcBef>
              <a:spcAft>
                <a:spcPts val="0"/>
              </a:spcAft>
              <a:buClr>
                <a:schemeClr val="dk1"/>
              </a:buClr>
              <a:buSzPts val="2800"/>
              <a:buFont typeface="Tahoma"/>
              <a:buNone/>
            </a:pPr>
            <a:r>
              <a:t/>
            </a:r>
            <a:endParaRPr b="1" i="0" sz="2800" u="none">
              <a:solidFill>
                <a:schemeClr val="dk1"/>
              </a:solidFill>
              <a:latin typeface="Tahoma"/>
              <a:ea typeface="Tahoma"/>
              <a:cs typeface="Tahoma"/>
              <a:sym typeface="Tahoma"/>
            </a:endParaRPr>
          </a:p>
          <a:p>
            <a:pPr indent="0" lvl="0" marL="0" marR="0" rtl="0" algn="ctr">
              <a:lnSpc>
                <a:spcPct val="100000"/>
              </a:lnSpc>
              <a:spcBef>
                <a:spcPts val="0"/>
              </a:spcBef>
              <a:spcAft>
                <a:spcPts val="0"/>
              </a:spcAft>
              <a:buClr>
                <a:srgbClr val="003300"/>
              </a:buClr>
              <a:buSzPts val="2800"/>
              <a:buFont typeface="Tahoma"/>
              <a:buNone/>
            </a:pPr>
            <a:r>
              <a:rPr b="1" i="0" lang="en-US" sz="2800" u="none">
                <a:solidFill>
                  <a:srgbClr val="003300"/>
                </a:solidFill>
                <a:latin typeface="Tahoma"/>
                <a:ea typeface="Tahoma"/>
                <a:cs typeface="Tahoma"/>
                <a:sym typeface="Tahoma"/>
              </a:rPr>
              <a:t>str is a </a:t>
            </a:r>
            <a:r>
              <a:rPr b="1" i="0" lang="en-US" sz="2800" u="none">
                <a:solidFill>
                  <a:schemeClr val="dk1"/>
                </a:solidFill>
                <a:latin typeface="Tahoma"/>
                <a:ea typeface="Tahoma"/>
                <a:cs typeface="Tahoma"/>
                <a:sym typeface="Tahoma"/>
              </a:rPr>
              <a:t>String</a:t>
            </a:r>
            <a:r>
              <a:rPr b="1" i="0" lang="en-US" sz="2800" u="none">
                <a:solidFill>
                  <a:srgbClr val="003300"/>
                </a:solidFill>
                <a:latin typeface="Tahoma"/>
                <a:ea typeface="Tahoma"/>
                <a:cs typeface="Tahoma"/>
                <a:sym typeface="Tahoma"/>
              </a:rPr>
              <a:t>:</a:t>
            </a:r>
            <a:endParaRPr/>
          </a:p>
          <a:p>
            <a:pPr indent="0" lvl="0" marL="0" marR="0" rtl="0" algn="ctr">
              <a:lnSpc>
                <a:spcPct val="100000"/>
              </a:lnSpc>
              <a:spcBef>
                <a:spcPts val="0"/>
              </a:spcBef>
              <a:spcAft>
                <a:spcPts val="0"/>
              </a:spcAft>
              <a:buClr>
                <a:schemeClr val="dk1"/>
              </a:buClr>
              <a:buSzPts val="2800"/>
              <a:buFont typeface="Tahoma"/>
              <a:buNone/>
            </a:pPr>
            <a:r>
              <a:t/>
            </a:r>
            <a:endParaRPr b="1" i="0" sz="2800" u="none">
              <a:solidFill>
                <a:schemeClr val="dk1"/>
              </a:solidFill>
              <a:latin typeface="Tahoma"/>
              <a:ea typeface="Tahoma"/>
              <a:cs typeface="Tahoma"/>
              <a:sym typeface="Tahoma"/>
            </a:endParaRPr>
          </a:p>
          <a:p>
            <a:pPr indent="0" lvl="0" marL="0" marR="0" rtl="0" algn="ctr">
              <a:lnSpc>
                <a:spcPct val="100000"/>
              </a:lnSpc>
              <a:spcBef>
                <a:spcPts val="0"/>
              </a:spcBef>
              <a:spcAft>
                <a:spcPts val="0"/>
              </a:spcAft>
              <a:buClr>
                <a:srgbClr val="7030A0"/>
              </a:buClr>
              <a:buSzPts val="2800"/>
              <a:buFont typeface="Tahoma"/>
              <a:buNone/>
            </a:pPr>
            <a:r>
              <a:rPr b="1" i="0" lang="en-US" sz="2800" u="none">
                <a:solidFill>
                  <a:srgbClr val="7030A0"/>
                </a:solidFill>
                <a:latin typeface="Tahoma"/>
                <a:ea typeface="Tahoma"/>
                <a:cs typeface="Tahoma"/>
                <a:sym typeface="Tahoma"/>
              </a:rPr>
              <a:t>str.equals("Y“)</a:t>
            </a:r>
            <a:endParaRPr/>
          </a:p>
        </p:txBody>
      </p:sp>
      <p:sp>
        <p:nvSpPr>
          <p:cNvPr id="519" name="Google Shape;519;p67"/>
          <p:cNvSpPr txBox="1"/>
          <p:nvPr/>
        </p:nvSpPr>
        <p:spPr>
          <a:xfrm>
            <a:off x="5295900" y="2044700"/>
            <a:ext cx="3238500" cy="27082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3300"/>
              </a:buClr>
              <a:buSzPts val="2800"/>
              <a:buFont typeface="Tahoma"/>
              <a:buNone/>
            </a:pPr>
            <a:r>
              <a:rPr b="1" i="0" lang="en-US" sz="2800" u="none">
                <a:solidFill>
                  <a:srgbClr val="003300"/>
                </a:solidFill>
                <a:latin typeface="Tahoma"/>
                <a:ea typeface="Tahoma"/>
                <a:cs typeface="Tahoma"/>
                <a:sym typeface="Tahoma"/>
              </a:rPr>
              <a:t>y is an </a:t>
            </a:r>
            <a:r>
              <a:rPr b="1" i="0" lang="en-US" sz="2800" u="none">
                <a:solidFill>
                  <a:schemeClr val="dk1"/>
                </a:solidFill>
                <a:latin typeface="Tahoma"/>
                <a:ea typeface="Tahoma"/>
                <a:cs typeface="Tahoma"/>
                <a:sym typeface="Tahoma"/>
              </a:rPr>
              <a:t>Integer</a:t>
            </a:r>
            <a:r>
              <a:rPr b="1" i="0" lang="en-US" sz="2800" u="none">
                <a:solidFill>
                  <a:srgbClr val="003300"/>
                </a:solidFill>
                <a:latin typeface="Tahoma"/>
                <a:ea typeface="Tahoma"/>
                <a:cs typeface="Tahoma"/>
                <a:sym typeface="Tahoma"/>
              </a:rPr>
              <a:t>:</a:t>
            </a:r>
            <a:endParaRPr/>
          </a:p>
          <a:p>
            <a:pPr indent="0" lvl="0" marL="0" marR="0" rtl="0" algn="ctr">
              <a:lnSpc>
                <a:spcPct val="100000"/>
              </a:lnSpc>
              <a:spcBef>
                <a:spcPts val="0"/>
              </a:spcBef>
              <a:spcAft>
                <a:spcPts val="0"/>
              </a:spcAft>
              <a:buClr>
                <a:schemeClr val="dk1"/>
              </a:buClr>
              <a:buSzPts val="1600"/>
              <a:buFont typeface="Tahoma"/>
              <a:buNone/>
            </a:pPr>
            <a:r>
              <a:t/>
            </a:r>
            <a:endParaRPr b="1" i="0" sz="1600" u="none">
              <a:solidFill>
                <a:schemeClr val="dk1"/>
              </a:solidFill>
              <a:latin typeface="Tahoma"/>
              <a:ea typeface="Tahoma"/>
              <a:cs typeface="Tahoma"/>
              <a:sym typeface="Tahoma"/>
            </a:endParaRPr>
          </a:p>
          <a:p>
            <a:pPr indent="0" lvl="0" marL="0" marR="0" rtl="0" algn="ctr">
              <a:lnSpc>
                <a:spcPct val="100000"/>
              </a:lnSpc>
              <a:spcBef>
                <a:spcPts val="0"/>
              </a:spcBef>
              <a:spcAft>
                <a:spcPts val="0"/>
              </a:spcAft>
              <a:buClr>
                <a:srgbClr val="22228B"/>
              </a:buClr>
              <a:buSzPts val="2800"/>
              <a:buFont typeface="Tahoma"/>
              <a:buNone/>
            </a:pPr>
            <a:r>
              <a:rPr b="1" i="0" lang="en-US" sz="2800" u="none">
                <a:solidFill>
                  <a:srgbClr val="22228B"/>
                </a:solidFill>
                <a:latin typeface="Tahoma"/>
                <a:ea typeface="Tahoma"/>
                <a:cs typeface="Tahoma"/>
                <a:sym typeface="Tahoma"/>
              </a:rPr>
              <a:t>y == 5</a:t>
            </a:r>
            <a:endParaRPr b="1" i="0" sz="2800" u="none">
              <a:solidFill>
                <a:schemeClr val="dk1"/>
              </a:solidFill>
              <a:latin typeface="Tahoma"/>
              <a:ea typeface="Tahoma"/>
              <a:cs typeface="Tahoma"/>
              <a:sym typeface="Tahoma"/>
            </a:endParaRPr>
          </a:p>
          <a:p>
            <a:pPr indent="0" lvl="0" marL="0" marR="0" rtl="0" algn="ctr">
              <a:lnSpc>
                <a:spcPct val="100000"/>
              </a:lnSpc>
              <a:spcBef>
                <a:spcPts val="0"/>
              </a:spcBef>
              <a:spcAft>
                <a:spcPts val="0"/>
              </a:spcAft>
              <a:buClr>
                <a:schemeClr val="dk1"/>
              </a:buClr>
              <a:buSzPts val="1800"/>
              <a:buFont typeface="Tahoma"/>
              <a:buNone/>
            </a:pPr>
            <a:r>
              <a:t/>
            </a:r>
            <a:endParaRPr b="1" i="0" sz="1800" u="none">
              <a:solidFill>
                <a:schemeClr val="dk1"/>
              </a:solidFill>
              <a:latin typeface="Tahoma"/>
              <a:ea typeface="Tahoma"/>
              <a:cs typeface="Tahoma"/>
              <a:sym typeface="Tahoma"/>
            </a:endParaRPr>
          </a:p>
          <a:p>
            <a:pPr indent="0" lvl="0" marL="0" marR="0" rtl="0" algn="ctr">
              <a:lnSpc>
                <a:spcPct val="100000"/>
              </a:lnSpc>
              <a:spcBef>
                <a:spcPts val="0"/>
              </a:spcBef>
              <a:spcAft>
                <a:spcPts val="0"/>
              </a:spcAft>
              <a:buClr>
                <a:srgbClr val="C00000"/>
              </a:buClr>
              <a:buSzPts val="2800"/>
              <a:buFont typeface="Tahoma"/>
              <a:buNone/>
            </a:pPr>
            <a:r>
              <a:rPr b="1" i="0" lang="en-US" sz="2800" u="none">
                <a:solidFill>
                  <a:srgbClr val="C00000"/>
                </a:solidFill>
                <a:latin typeface="Tahoma"/>
                <a:ea typeface="Tahoma"/>
                <a:cs typeface="Tahoma"/>
                <a:sym typeface="Tahoma"/>
              </a:rPr>
              <a:t>or</a:t>
            </a:r>
            <a:endParaRPr/>
          </a:p>
          <a:p>
            <a:pPr indent="0" lvl="0" marL="0" marR="0" rtl="0" algn="ctr">
              <a:lnSpc>
                <a:spcPct val="100000"/>
              </a:lnSpc>
              <a:spcBef>
                <a:spcPts val="0"/>
              </a:spcBef>
              <a:spcAft>
                <a:spcPts val="0"/>
              </a:spcAft>
              <a:buClr>
                <a:schemeClr val="dk1"/>
              </a:buClr>
              <a:buSzPts val="1800"/>
              <a:buFont typeface="Tahoma"/>
              <a:buNone/>
            </a:pPr>
            <a:r>
              <a:t/>
            </a:r>
            <a:endParaRPr b="1" i="0" sz="1800" u="none">
              <a:solidFill>
                <a:schemeClr val="dk1"/>
              </a:solidFill>
              <a:latin typeface="Tahoma"/>
              <a:ea typeface="Tahoma"/>
              <a:cs typeface="Tahoma"/>
              <a:sym typeface="Tahoma"/>
            </a:endParaRPr>
          </a:p>
          <a:p>
            <a:pPr indent="0" lvl="0" marL="0" marR="0" rtl="0" algn="ctr">
              <a:lnSpc>
                <a:spcPct val="100000"/>
              </a:lnSpc>
              <a:spcBef>
                <a:spcPts val="0"/>
              </a:spcBef>
              <a:spcAft>
                <a:spcPts val="0"/>
              </a:spcAft>
              <a:buClr>
                <a:srgbClr val="7030A0"/>
              </a:buClr>
              <a:buSzPts val="2800"/>
              <a:buFont typeface="Tahoma"/>
              <a:buNone/>
            </a:pPr>
            <a:r>
              <a:rPr b="1" i="0" lang="en-US" sz="2800" u="none">
                <a:solidFill>
                  <a:srgbClr val="7030A0"/>
                </a:solidFill>
                <a:latin typeface="Tahoma"/>
                <a:ea typeface="Tahoma"/>
                <a:cs typeface="Tahoma"/>
                <a:sym typeface="Tahoma"/>
              </a:rPr>
              <a:t>y.equals(5)</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68"/>
          <p:cNvSpPr txBox="1"/>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dk1"/>
              </a:buClr>
              <a:buSzPts val="800"/>
              <a:buFont typeface="Tahoma"/>
              <a:buNone/>
            </a:pPr>
            <a:r>
              <a:t/>
            </a:r>
            <a:endParaRPr b="1" i="0" sz="800" u="non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dk1"/>
              </a:buClr>
              <a:buSzPts val="800"/>
              <a:buFont typeface="Tahoma"/>
              <a:buNone/>
            </a:pPr>
            <a:r>
              <a:t/>
            </a:r>
            <a:endParaRPr b="0" i="0" sz="800" u="none">
              <a:solidFill>
                <a:schemeClr val="dk1"/>
              </a:solidFill>
              <a:latin typeface="Tahoma"/>
              <a:ea typeface="Tahoma"/>
              <a:cs typeface="Tahoma"/>
              <a:sym typeface="Tahoma"/>
            </a:endParaRPr>
          </a:p>
          <a:p>
            <a:pPr indent="0" lvl="0" marL="0" marR="0" rtl="0" algn="ctr">
              <a:lnSpc>
                <a:spcPct val="100000"/>
              </a:lnSpc>
              <a:spcBef>
                <a:spcPts val="0"/>
              </a:spcBef>
              <a:spcAft>
                <a:spcPts val="0"/>
              </a:spcAft>
              <a:buClr>
                <a:schemeClr val="dk1"/>
              </a:buClr>
              <a:buSzPts val="800"/>
              <a:buFont typeface="Tahoma"/>
              <a:buNone/>
            </a:pPr>
            <a:r>
              <a:t/>
            </a:r>
            <a:endParaRPr b="1" i="0" sz="800" u="none">
              <a:solidFill>
                <a:schemeClr val="dk1"/>
              </a:solidFill>
              <a:latin typeface="Tahoma"/>
              <a:ea typeface="Tahoma"/>
              <a:cs typeface="Tahoma"/>
              <a:sym typeface="Tahoma"/>
            </a:endParaRPr>
          </a:p>
          <a:p>
            <a:pPr indent="0" lvl="0" marL="0" marR="0" rtl="0" algn="ctr">
              <a:lnSpc>
                <a:spcPct val="100000"/>
              </a:lnSpc>
              <a:spcBef>
                <a:spcPts val="0"/>
              </a:spcBef>
              <a:spcAft>
                <a:spcPts val="0"/>
              </a:spcAft>
              <a:buClr>
                <a:schemeClr val="dk1"/>
              </a:buClr>
              <a:buSzPts val="800"/>
              <a:buFont typeface="Tahoma"/>
              <a:buNone/>
            </a:pPr>
            <a:r>
              <a:rPr b="1" i="0" lang="en-US" sz="800" u="none">
                <a:solidFill>
                  <a:schemeClr val="dk1"/>
                </a:solidFill>
                <a:latin typeface="Tahoma"/>
                <a:ea typeface="Tahoma"/>
                <a:cs typeface="Tahoma"/>
                <a:sym typeface="Tahoma"/>
              </a:rPr>
              <a:t>© A+ Computer Science  -  www.apluscompsci.com</a:t>
            </a:r>
            <a:endParaRPr/>
          </a:p>
        </p:txBody>
      </p:sp>
      <p:sp>
        <p:nvSpPr>
          <p:cNvPr id="525" name="Google Shape;525;p68"/>
          <p:cNvSpPr txBox="1"/>
          <p:nvPr/>
        </p:nvSpPr>
        <p:spPr>
          <a:xfrm>
            <a:off x="762000" y="1524000"/>
            <a:ext cx="7924800" cy="501675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200"/>
              <a:buFont typeface="Tahoma"/>
              <a:buNone/>
            </a:pPr>
            <a:r>
              <a:rPr b="1" i="0" lang="en-US" sz="3200" u="none" cap="none" strike="noStrike">
                <a:solidFill>
                  <a:schemeClr val="dk1"/>
                </a:solidFill>
                <a:latin typeface="Tahoma"/>
                <a:ea typeface="Tahoma"/>
                <a:cs typeface="Tahoma"/>
                <a:sym typeface="Tahoma"/>
              </a:rPr>
              <a:t>Before Java 5 added in autoboxing</a:t>
            </a:r>
            <a:endParaRPr b="1" i="0" sz="3200" u="none" cap="none" strike="noStrike">
              <a:solidFill>
                <a:schemeClr val="dk1"/>
              </a:solidFill>
              <a:latin typeface="Tahoma"/>
              <a:ea typeface="Tahoma"/>
              <a:cs typeface="Tahoma"/>
              <a:sym typeface="Tahoma"/>
            </a:endParaRPr>
          </a:p>
          <a:p>
            <a:pPr indent="0" lvl="0" marL="0" marR="0" rtl="0" algn="l">
              <a:lnSpc>
                <a:spcPct val="100000"/>
              </a:lnSpc>
              <a:spcBef>
                <a:spcPts val="0"/>
              </a:spcBef>
              <a:spcAft>
                <a:spcPts val="0"/>
              </a:spcAft>
              <a:buClr>
                <a:schemeClr val="dk1"/>
              </a:buClr>
              <a:buSzPts val="3200"/>
              <a:buFont typeface="Tahoma"/>
              <a:buNone/>
            </a:pPr>
            <a:r>
              <a:rPr b="1" i="0" lang="en-US" sz="3200" u="none" cap="none" strike="noStrike">
                <a:solidFill>
                  <a:schemeClr val="dk1"/>
                </a:solidFill>
                <a:latin typeface="Tahoma"/>
                <a:ea typeface="Tahoma"/>
                <a:cs typeface="Tahoma"/>
                <a:sym typeface="Tahoma"/>
              </a:rPr>
              <a:t>and autounboxing, you had to</a:t>
            </a:r>
            <a:endParaRPr/>
          </a:p>
          <a:p>
            <a:pPr indent="0" lvl="0" marL="0" marR="0" rtl="0" algn="l">
              <a:lnSpc>
                <a:spcPct val="100000"/>
              </a:lnSpc>
              <a:spcBef>
                <a:spcPts val="0"/>
              </a:spcBef>
              <a:spcAft>
                <a:spcPts val="0"/>
              </a:spcAft>
              <a:buClr>
                <a:schemeClr val="dk1"/>
              </a:buClr>
              <a:buSzPts val="3200"/>
              <a:buFont typeface="Tahoma"/>
              <a:buNone/>
            </a:pPr>
            <a:r>
              <a:rPr b="1" i="0" lang="en-US" sz="3200" u="none" cap="none" strike="noStrike">
                <a:solidFill>
                  <a:schemeClr val="dk1"/>
                </a:solidFill>
                <a:latin typeface="Tahoma"/>
                <a:ea typeface="Tahoma"/>
                <a:cs typeface="Tahoma"/>
                <a:sym typeface="Tahoma"/>
              </a:rPr>
              <a:t>manually wrap primitives.</a:t>
            </a:r>
            <a:endParaRPr/>
          </a:p>
          <a:p>
            <a:pPr indent="0" lvl="0" marL="0" marR="0" rtl="0" algn="l">
              <a:lnSpc>
                <a:spcPct val="100000"/>
              </a:lnSpc>
              <a:spcBef>
                <a:spcPts val="0"/>
              </a:spcBef>
              <a:spcAft>
                <a:spcPts val="0"/>
              </a:spcAft>
              <a:buClr>
                <a:schemeClr val="dk1"/>
              </a:buClr>
              <a:buSzPts val="3200"/>
              <a:buFont typeface="Times New Roman"/>
              <a:buNone/>
            </a:pPr>
            <a:r>
              <a:t/>
            </a:r>
            <a:endParaRPr b="1" i="0" sz="3200" u="none" cap="none" strike="noStrike">
              <a:solidFill>
                <a:schemeClr val="dk1"/>
              </a:solidFill>
              <a:latin typeface="Tahoma"/>
              <a:ea typeface="Tahoma"/>
              <a:cs typeface="Tahoma"/>
              <a:sym typeface="Tahoma"/>
            </a:endParaRPr>
          </a:p>
          <a:p>
            <a:pPr indent="0" lvl="0" marL="0" marR="0" rtl="0" algn="l">
              <a:lnSpc>
                <a:spcPct val="100000"/>
              </a:lnSpc>
              <a:spcBef>
                <a:spcPts val="0"/>
              </a:spcBef>
              <a:spcAft>
                <a:spcPts val="0"/>
              </a:spcAft>
              <a:buClr>
                <a:schemeClr val="dk1"/>
              </a:buClr>
              <a:buSzPts val="3200"/>
              <a:buFont typeface="Tahoma"/>
              <a:buNone/>
            </a:pPr>
            <a:r>
              <a:rPr b="1" i="0" lang="en-US" sz="3200" u="none" cap="none" strike="noStrike">
                <a:solidFill>
                  <a:schemeClr val="dk1"/>
                </a:solidFill>
                <a:latin typeface="Tahoma"/>
                <a:ea typeface="Tahoma"/>
                <a:cs typeface="Tahoma"/>
                <a:sym typeface="Tahoma"/>
              </a:rPr>
              <a:t>Integer x = new Integer(98);</a:t>
            </a:r>
            <a:endParaRPr/>
          </a:p>
          <a:p>
            <a:pPr indent="0" lvl="0" marL="0" marR="0" rtl="0" algn="l">
              <a:lnSpc>
                <a:spcPct val="100000"/>
              </a:lnSpc>
              <a:spcBef>
                <a:spcPts val="0"/>
              </a:spcBef>
              <a:spcAft>
                <a:spcPts val="0"/>
              </a:spcAft>
              <a:buClr>
                <a:srgbClr val="C00000"/>
              </a:buClr>
              <a:buSzPts val="3200"/>
              <a:buFont typeface="Tahoma"/>
              <a:buNone/>
            </a:pPr>
            <a:r>
              <a:rPr b="1" i="0" lang="en-US" sz="3200" u="none" cap="none" strike="sngStrike">
                <a:solidFill>
                  <a:srgbClr val="C00000"/>
                </a:solidFill>
                <a:latin typeface="Tahoma"/>
                <a:ea typeface="Tahoma"/>
                <a:cs typeface="Tahoma"/>
                <a:sym typeface="Tahoma"/>
              </a:rPr>
              <a:t>Integer y = 98;</a:t>
            </a:r>
            <a:endParaRPr/>
          </a:p>
          <a:p>
            <a:pPr indent="0" lvl="0" marL="0" marR="0" rtl="0" algn="l">
              <a:lnSpc>
                <a:spcPct val="100000"/>
              </a:lnSpc>
              <a:spcBef>
                <a:spcPts val="0"/>
              </a:spcBef>
              <a:spcAft>
                <a:spcPts val="0"/>
              </a:spcAft>
              <a:buClr>
                <a:schemeClr val="dk1"/>
              </a:buClr>
              <a:buSzPts val="3200"/>
              <a:buFont typeface="Times New Roman"/>
              <a:buNone/>
            </a:pPr>
            <a:r>
              <a:t/>
            </a:r>
            <a:endParaRPr b="1" i="0" sz="3200" u="none" cap="none" strike="sngStrike">
              <a:solidFill>
                <a:srgbClr val="C00000"/>
              </a:solidFill>
              <a:latin typeface="Tahoma"/>
              <a:ea typeface="Tahoma"/>
              <a:cs typeface="Tahoma"/>
              <a:sym typeface="Tahoma"/>
            </a:endParaRPr>
          </a:p>
          <a:p>
            <a:pPr indent="0" lvl="0" marL="0" marR="0" rtl="0" algn="l">
              <a:lnSpc>
                <a:spcPct val="100000"/>
              </a:lnSpc>
              <a:spcBef>
                <a:spcPts val="0"/>
              </a:spcBef>
              <a:spcAft>
                <a:spcPts val="0"/>
              </a:spcAft>
              <a:buClr>
                <a:srgbClr val="C00000"/>
              </a:buClr>
              <a:buSzPts val="3200"/>
              <a:buFont typeface="Tahoma"/>
              <a:buNone/>
            </a:pPr>
            <a:r>
              <a:rPr b="1" i="0" lang="en-US" sz="3200" u="none" cap="none" strike="noStrike">
                <a:solidFill>
                  <a:srgbClr val="C00000"/>
                </a:solidFill>
                <a:latin typeface="Tahoma"/>
                <a:ea typeface="Tahoma"/>
                <a:cs typeface="Tahoma"/>
                <a:sym typeface="Tahoma"/>
              </a:rPr>
              <a:t>The bottom line would not have compiled.</a:t>
            </a:r>
            <a:endParaRPr/>
          </a:p>
          <a:p>
            <a:pPr indent="0" lvl="0" marL="0" marR="0" rtl="0" algn="l">
              <a:lnSpc>
                <a:spcPct val="100000"/>
              </a:lnSpc>
              <a:spcBef>
                <a:spcPts val="0"/>
              </a:spcBef>
              <a:spcAft>
                <a:spcPts val="0"/>
              </a:spcAft>
              <a:buClr>
                <a:schemeClr val="dk1"/>
              </a:buClr>
              <a:buSzPts val="3200"/>
              <a:buFont typeface="Times New Roman"/>
              <a:buNone/>
            </a:pPr>
            <a:r>
              <a:t/>
            </a:r>
            <a:endParaRPr b="1" i="0" sz="3200" u="none" cap="none" strike="sngStrike">
              <a:solidFill>
                <a:srgbClr val="C00000"/>
              </a:solidFill>
              <a:latin typeface="Tahoma"/>
              <a:ea typeface="Tahoma"/>
              <a:cs typeface="Tahoma"/>
              <a:sym typeface="Tahoma"/>
            </a:endParaRPr>
          </a:p>
        </p:txBody>
      </p:sp>
      <p:sp>
        <p:nvSpPr>
          <p:cNvPr id="526" name="Google Shape;526;p68"/>
          <p:cNvSpPr/>
          <p:nvPr/>
        </p:nvSpPr>
        <p:spPr>
          <a:xfrm>
            <a:off x="1066800" y="457200"/>
            <a:ext cx="6781800" cy="685800"/>
          </a:xfrm>
          <a:prstGeom prst="rect">
            <a:avLst/>
          </a:prstGeom>
        </p:spPr>
        <p:txBody>
          <a:bodyPr>
            <a:prstTxWarp prst="textPlain"/>
          </a:bodyPr>
          <a:lstStyle/>
          <a:p>
            <a:pPr lvl="0" algn="l"/>
            <a:r>
              <a:rPr b="0" i="1">
                <a:ln cap="flat" cmpd="sng" w="9525">
                  <a:solidFill>
                    <a:srgbClr val="FFFF00"/>
                  </a:solidFill>
                  <a:prstDash val="solid"/>
                  <a:miter lim="800000"/>
                  <a:headEnd len="sm" w="sm" type="none"/>
                  <a:tailEnd len="sm" w="sm" type="none"/>
                </a:ln>
                <a:solidFill>
                  <a:srgbClr val="0000FF"/>
                </a:solidFill>
                <a:latin typeface="Impact"/>
              </a:rPr>
              <a:t>Box/Unbox </a:t>
            </a: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sp>
        <p:nvSpPr>
          <p:cNvPr id="531" name="Google Shape;531;p69"/>
          <p:cNvSpPr txBox="1"/>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dk1"/>
              </a:buClr>
              <a:buSzPts val="800"/>
              <a:buFont typeface="Tahoma"/>
              <a:buNone/>
            </a:pPr>
            <a:r>
              <a:t/>
            </a:r>
            <a:endParaRPr b="1" i="0" sz="800" u="non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dk1"/>
              </a:buClr>
              <a:buSzPts val="800"/>
              <a:buFont typeface="Tahoma"/>
              <a:buNone/>
            </a:pPr>
            <a:r>
              <a:t/>
            </a:r>
            <a:endParaRPr b="0" i="0" sz="800" u="none">
              <a:solidFill>
                <a:schemeClr val="dk1"/>
              </a:solidFill>
              <a:latin typeface="Tahoma"/>
              <a:ea typeface="Tahoma"/>
              <a:cs typeface="Tahoma"/>
              <a:sym typeface="Tahoma"/>
            </a:endParaRPr>
          </a:p>
          <a:p>
            <a:pPr indent="0" lvl="0" marL="0" marR="0" rtl="0" algn="ctr">
              <a:lnSpc>
                <a:spcPct val="100000"/>
              </a:lnSpc>
              <a:spcBef>
                <a:spcPts val="0"/>
              </a:spcBef>
              <a:spcAft>
                <a:spcPts val="0"/>
              </a:spcAft>
              <a:buClr>
                <a:schemeClr val="dk1"/>
              </a:buClr>
              <a:buSzPts val="800"/>
              <a:buFont typeface="Tahoma"/>
              <a:buNone/>
            </a:pPr>
            <a:r>
              <a:t/>
            </a:r>
            <a:endParaRPr b="1" i="0" sz="800" u="none">
              <a:solidFill>
                <a:schemeClr val="dk1"/>
              </a:solidFill>
              <a:latin typeface="Tahoma"/>
              <a:ea typeface="Tahoma"/>
              <a:cs typeface="Tahoma"/>
              <a:sym typeface="Tahoma"/>
            </a:endParaRPr>
          </a:p>
          <a:p>
            <a:pPr indent="0" lvl="0" marL="0" marR="0" rtl="0" algn="ctr">
              <a:lnSpc>
                <a:spcPct val="100000"/>
              </a:lnSpc>
              <a:spcBef>
                <a:spcPts val="0"/>
              </a:spcBef>
              <a:spcAft>
                <a:spcPts val="0"/>
              </a:spcAft>
              <a:buClr>
                <a:schemeClr val="dk1"/>
              </a:buClr>
              <a:buSzPts val="800"/>
              <a:buFont typeface="Tahoma"/>
              <a:buNone/>
            </a:pPr>
            <a:r>
              <a:rPr b="1" i="0" lang="en-US" sz="800" u="none">
                <a:solidFill>
                  <a:schemeClr val="dk1"/>
                </a:solidFill>
                <a:latin typeface="Tahoma"/>
                <a:ea typeface="Tahoma"/>
                <a:cs typeface="Tahoma"/>
                <a:sym typeface="Tahoma"/>
              </a:rPr>
              <a:t>© A+ Computer Science  -  www.apluscompsci.com</a:t>
            </a:r>
            <a:endParaRPr/>
          </a:p>
        </p:txBody>
      </p:sp>
      <p:sp>
        <p:nvSpPr>
          <p:cNvPr id="532" name="Google Shape;532;p69"/>
          <p:cNvSpPr txBox="1"/>
          <p:nvPr/>
        </p:nvSpPr>
        <p:spPr>
          <a:xfrm>
            <a:off x="2743200" y="2257425"/>
            <a:ext cx="3657600" cy="0"/>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1" i="0" sz="2800" u="none">
              <a:solidFill>
                <a:schemeClr val="dk1"/>
              </a:solidFill>
              <a:latin typeface="Tahoma"/>
              <a:ea typeface="Tahoma"/>
              <a:cs typeface="Tahoma"/>
              <a:sym typeface="Tahoma"/>
            </a:endParaRPr>
          </a:p>
        </p:txBody>
      </p:sp>
      <p:sp>
        <p:nvSpPr>
          <p:cNvPr id="533" name="Google Shape;533;p69"/>
          <p:cNvSpPr txBox="1"/>
          <p:nvPr/>
        </p:nvSpPr>
        <p:spPr>
          <a:xfrm>
            <a:off x="609600" y="1984375"/>
            <a:ext cx="7359650" cy="28924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800"/>
              <a:buFont typeface="Tahoma"/>
              <a:buNone/>
            </a:pPr>
            <a:r>
              <a:rPr b="1" i="0" lang="en-US" sz="2800" u="none">
                <a:solidFill>
                  <a:schemeClr val="dk1"/>
                </a:solidFill>
                <a:latin typeface="Tahoma"/>
                <a:ea typeface="Tahoma"/>
                <a:cs typeface="Tahoma"/>
                <a:sym typeface="Tahoma"/>
              </a:rPr>
              <a:t>Java now wraps automatically.</a:t>
            </a:r>
            <a:endParaRPr/>
          </a:p>
          <a:p>
            <a:pPr indent="0" lvl="0" marL="0" marR="0" rtl="0" algn="l">
              <a:lnSpc>
                <a:spcPct val="100000"/>
              </a:lnSpc>
              <a:spcBef>
                <a:spcPts val="0"/>
              </a:spcBef>
              <a:spcAft>
                <a:spcPts val="0"/>
              </a:spcAft>
              <a:buClr>
                <a:schemeClr val="dk1"/>
              </a:buClr>
              <a:buSzPts val="2800"/>
              <a:buFont typeface="Tahoma"/>
              <a:buNone/>
            </a:pPr>
            <a:r>
              <a:t/>
            </a:r>
            <a:endParaRPr b="1" i="0" sz="2800" u="none">
              <a:solidFill>
                <a:schemeClr val="dk1"/>
              </a:solidFill>
              <a:latin typeface="Tahoma"/>
              <a:ea typeface="Tahoma"/>
              <a:cs typeface="Tahoma"/>
              <a:sym typeface="Tahoma"/>
            </a:endParaRPr>
          </a:p>
          <a:p>
            <a:pPr indent="0" lvl="0" marL="0" marR="0" rtl="0" algn="l">
              <a:lnSpc>
                <a:spcPct val="100000"/>
              </a:lnSpc>
              <a:spcBef>
                <a:spcPts val="0"/>
              </a:spcBef>
              <a:spcAft>
                <a:spcPts val="0"/>
              </a:spcAft>
              <a:buClr>
                <a:schemeClr val="dk1"/>
              </a:buClr>
              <a:buSzPts val="2800"/>
              <a:buFont typeface="Tahoma"/>
              <a:buNone/>
            </a:pPr>
            <a:r>
              <a:rPr b="1" i="0" lang="en-US" sz="2800" u="none">
                <a:solidFill>
                  <a:schemeClr val="dk1"/>
                </a:solidFill>
                <a:latin typeface="Tahoma"/>
                <a:ea typeface="Tahoma"/>
                <a:cs typeface="Tahoma"/>
                <a:sym typeface="Tahoma"/>
              </a:rPr>
              <a:t>Integer x = new Integer(98);</a:t>
            </a:r>
            <a:endParaRPr/>
          </a:p>
          <a:p>
            <a:pPr indent="0" lvl="0" marL="0" marR="0" rtl="0" algn="l">
              <a:lnSpc>
                <a:spcPct val="100000"/>
              </a:lnSpc>
              <a:spcBef>
                <a:spcPts val="0"/>
              </a:spcBef>
              <a:spcAft>
                <a:spcPts val="0"/>
              </a:spcAft>
              <a:buClr>
                <a:srgbClr val="009900"/>
              </a:buClr>
              <a:buSzPts val="2800"/>
              <a:buFont typeface="Tahoma"/>
              <a:buNone/>
            </a:pPr>
            <a:r>
              <a:rPr b="1" i="0" lang="en-US" sz="2800" u="none">
                <a:solidFill>
                  <a:srgbClr val="009900"/>
                </a:solidFill>
                <a:latin typeface="Tahoma"/>
                <a:ea typeface="Tahoma"/>
                <a:cs typeface="Tahoma"/>
                <a:sym typeface="Tahoma"/>
              </a:rPr>
              <a:t>Integer x = 98;</a:t>
            </a:r>
            <a:endParaRPr/>
          </a:p>
          <a:p>
            <a:pPr indent="0" lvl="0" marL="0" marR="0" rtl="0" algn="l">
              <a:lnSpc>
                <a:spcPct val="100000"/>
              </a:lnSpc>
              <a:spcBef>
                <a:spcPts val="0"/>
              </a:spcBef>
              <a:spcAft>
                <a:spcPts val="0"/>
              </a:spcAft>
              <a:buClr>
                <a:schemeClr val="dk1"/>
              </a:buClr>
              <a:buSzPts val="1400"/>
              <a:buFont typeface="Tahoma"/>
              <a:buNone/>
            </a:pPr>
            <a:r>
              <a:t/>
            </a:r>
            <a:endParaRPr b="1" i="0" sz="1400" u="none">
              <a:solidFill>
                <a:srgbClr val="009900"/>
              </a:solidFill>
              <a:latin typeface="Tahoma"/>
              <a:ea typeface="Tahoma"/>
              <a:cs typeface="Tahoma"/>
              <a:sym typeface="Tahoma"/>
            </a:endParaRPr>
          </a:p>
          <a:p>
            <a:pPr indent="0" lvl="0" marL="0" marR="0" rtl="0" algn="l">
              <a:lnSpc>
                <a:spcPct val="100000"/>
              </a:lnSpc>
              <a:spcBef>
                <a:spcPts val="0"/>
              </a:spcBef>
              <a:spcAft>
                <a:spcPts val="0"/>
              </a:spcAft>
              <a:buClr>
                <a:srgbClr val="0000CC"/>
              </a:buClr>
              <a:buSzPts val="2800"/>
              <a:buFont typeface="Tahoma"/>
              <a:buNone/>
            </a:pPr>
            <a:r>
              <a:rPr b="1" i="0" lang="en-US" sz="2800" u="none">
                <a:solidFill>
                  <a:srgbClr val="0000CC"/>
                </a:solidFill>
                <a:latin typeface="Tahoma"/>
                <a:ea typeface="Tahoma"/>
                <a:cs typeface="Tahoma"/>
                <a:sym typeface="Tahoma"/>
              </a:rPr>
              <a:t>These two lines are now equivalent.</a:t>
            </a:r>
            <a:endParaRPr/>
          </a:p>
          <a:p>
            <a:pPr indent="0" lvl="0" marL="0" marR="0" rtl="0" algn="l">
              <a:lnSpc>
                <a:spcPct val="100000"/>
              </a:lnSpc>
              <a:spcBef>
                <a:spcPts val="0"/>
              </a:spcBef>
              <a:spcAft>
                <a:spcPts val="0"/>
              </a:spcAft>
              <a:buClr>
                <a:srgbClr val="0000CC"/>
              </a:buClr>
              <a:buSzPts val="2800"/>
              <a:buFont typeface="Tahoma"/>
              <a:buNone/>
            </a:pPr>
            <a:r>
              <a:rPr b="1" i="0" lang="en-US" sz="2800" u="none">
                <a:solidFill>
                  <a:srgbClr val="0000CC"/>
                </a:solidFill>
                <a:latin typeface="Tahoma"/>
                <a:ea typeface="Tahoma"/>
                <a:cs typeface="Tahoma"/>
                <a:sym typeface="Tahoma"/>
              </a:rPr>
              <a:t>The bottom line illustrates auto-boxing.</a:t>
            </a:r>
            <a:endParaRPr/>
          </a:p>
        </p:txBody>
      </p:sp>
      <p:pic>
        <p:nvPicPr>
          <p:cNvPr descr="j0340886[1]" id="534" name="Google Shape;534;p69"/>
          <p:cNvPicPr preferRelativeResize="0"/>
          <p:nvPr/>
        </p:nvPicPr>
        <p:blipFill rotWithShape="1">
          <a:blip r:embed="rId3">
            <a:alphaModFix/>
          </a:blip>
          <a:srcRect b="0" l="0" r="0" t="0"/>
          <a:stretch/>
        </p:blipFill>
        <p:spPr>
          <a:xfrm>
            <a:off x="6677025" y="1781175"/>
            <a:ext cx="1828800" cy="1830387"/>
          </a:xfrm>
          <a:prstGeom prst="rect">
            <a:avLst/>
          </a:prstGeom>
          <a:noFill/>
          <a:ln>
            <a:noFill/>
          </a:ln>
        </p:spPr>
      </p:pic>
      <p:sp>
        <p:nvSpPr>
          <p:cNvPr id="535" name="Google Shape;535;p69"/>
          <p:cNvSpPr/>
          <p:nvPr/>
        </p:nvSpPr>
        <p:spPr>
          <a:xfrm>
            <a:off x="1066800" y="457200"/>
            <a:ext cx="6781800" cy="685800"/>
          </a:xfrm>
          <a:prstGeom prst="rect">
            <a:avLst/>
          </a:prstGeom>
        </p:spPr>
        <p:txBody>
          <a:bodyPr>
            <a:prstTxWarp prst="textPlain"/>
          </a:bodyPr>
          <a:lstStyle/>
          <a:p>
            <a:pPr lvl="0" algn="l"/>
            <a:r>
              <a:rPr b="0" i="1">
                <a:ln cap="flat" cmpd="sng" w="9525">
                  <a:solidFill>
                    <a:srgbClr val="FFFF00"/>
                  </a:solidFill>
                  <a:prstDash val="solid"/>
                  <a:miter lim="800000"/>
                  <a:headEnd len="sm" w="sm" type="none"/>
                  <a:tailEnd len="sm" w="sm" type="none"/>
                </a:ln>
                <a:solidFill>
                  <a:srgbClr val="0000FF"/>
                </a:solidFill>
                <a:latin typeface="Impact"/>
              </a:rPr>
              <a:t>Box/Unbox </a:t>
            </a: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sp>
        <p:nvSpPr>
          <p:cNvPr id="540" name="Google Shape;540;p70"/>
          <p:cNvSpPr txBox="1"/>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dk1"/>
              </a:buClr>
              <a:buSzPts val="800"/>
              <a:buFont typeface="Tahoma"/>
              <a:buNone/>
            </a:pPr>
            <a:r>
              <a:t/>
            </a:r>
            <a:endParaRPr b="1" i="0" sz="800" u="non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dk1"/>
              </a:buClr>
              <a:buSzPts val="800"/>
              <a:buFont typeface="Tahoma"/>
              <a:buNone/>
            </a:pPr>
            <a:r>
              <a:t/>
            </a:r>
            <a:endParaRPr b="0" i="0" sz="800" u="none">
              <a:solidFill>
                <a:schemeClr val="dk1"/>
              </a:solidFill>
              <a:latin typeface="Tahoma"/>
              <a:ea typeface="Tahoma"/>
              <a:cs typeface="Tahoma"/>
              <a:sym typeface="Tahoma"/>
            </a:endParaRPr>
          </a:p>
          <a:p>
            <a:pPr indent="0" lvl="0" marL="0" marR="0" rtl="0" algn="ctr">
              <a:lnSpc>
                <a:spcPct val="100000"/>
              </a:lnSpc>
              <a:spcBef>
                <a:spcPts val="0"/>
              </a:spcBef>
              <a:spcAft>
                <a:spcPts val="0"/>
              </a:spcAft>
              <a:buClr>
                <a:schemeClr val="dk1"/>
              </a:buClr>
              <a:buSzPts val="800"/>
              <a:buFont typeface="Tahoma"/>
              <a:buNone/>
            </a:pPr>
            <a:r>
              <a:t/>
            </a:r>
            <a:endParaRPr b="1" i="0" sz="800" u="none">
              <a:solidFill>
                <a:schemeClr val="dk1"/>
              </a:solidFill>
              <a:latin typeface="Tahoma"/>
              <a:ea typeface="Tahoma"/>
              <a:cs typeface="Tahoma"/>
              <a:sym typeface="Tahoma"/>
            </a:endParaRPr>
          </a:p>
          <a:p>
            <a:pPr indent="0" lvl="0" marL="0" marR="0" rtl="0" algn="ctr">
              <a:lnSpc>
                <a:spcPct val="100000"/>
              </a:lnSpc>
              <a:spcBef>
                <a:spcPts val="0"/>
              </a:spcBef>
              <a:spcAft>
                <a:spcPts val="0"/>
              </a:spcAft>
              <a:buClr>
                <a:schemeClr val="dk1"/>
              </a:buClr>
              <a:buSzPts val="800"/>
              <a:buFont typeface="Tahoma"/>
              <a:buNone/>
            </a:pPr>
            <a:r>
              <a:rPr b="1" i="0" lang="en-US" sz="800" u="none">
                <a:solidFill>
                  <a:schemeClr val="dk1"/>
                </a:solidFill>
                <a:latin typeface="Tahoma"/>
                <a:ea typeface="Tahoma"/>
                <a:cs typeface="Tahoma"/>
                <a:sym typeface="Tahoma"/>
              </a:rPr>
              <a:t>© A+ Computer Science  -  www.apluscompsci.com</a:t>
            </a:r>
            <a:endParaRPr/>
          </a:p>
        </p:txBody>
      </p:sp>
      <p:sp>
        <p:nvSpPr>
          <p:cNvPr id="541" name="Google Shape;541;p70"/>
          <p:cNvSpPr txBox="1"/>
          <p:nvPr/>
        </p:nvSpPr>
        <p:spPr>
          <a:xfrm>
            <a:off x="2743200" y="2257425"/>
            <a:ext cx="3657600" cy="0"/>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1" i="0" sz="2800" u="none">
              <a:solidFill>
                <a:schemeClr val="dk1"/>
              </a:solidFill>
              <a:latin typeface="Tahoma"/>
              <a:ea typeface="Tahoma"/>
              <a:cs typeface="Tahoma"/>
              <a:sym typeface="Tahoma"/>
            </a:endParaRPr>
          </a:p>
        </p:txBody>
      </p:sp>
      <p:sp>
        <p:nvSpPr>
          <p:cNvPr id="542" name="Google Shape;542;p70"/>
          <p:cNvSpPr txBox="1"/>
          <p:nvPr/>
        </p:nvSpPr>
        <p:spPr>
          <a:xfrm>
            <a:off x="609600" y="1524000"/>
            <a:ext cx="6959600" cy="35083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800"/>
              <a:buFont typeface="Tahoma"/>
              <a:buNone/>
            </a:pPr>
            <a:r>
              <a:rPr b="1" i="0" lang="en-US" sz="2800" u="none">
                <a:solidFill>
                  <a:schemeClr val="dk1"/>
                </a:solidFill>
                <a:latin typeface="Tahoma"/>
                <a:ea typeface="Tahoma"/>
                <a:cs typeface="Tahoma"/>
                <a:sym typeface="Tahoma"/>
              </a:rPr>
              <a:t>Java now wraps automatically.</a:t>
            </a:r>
            <a:endParaRPr/>
          </a:p>
          <a:p>
            <a:pPr indent="0" lvl="0" marL="0" marR="0" rtl="0" algn="l">
              <a:lnSpc>
                <a:spcPct val="100000"/>
              </a:lnSpc>
              <a:spcBef>
                <a:spcPts val="0"/>
              </a:spcBef>
              <a:spcAft>
                <a:spcPts val="0"/>
              </a:spcAft>
              <a:buClr>
                <a:schemeClr val="dk1"/>
              </a:buClr>
              <a:buSzPts val="2800"/>
              <a:buFont typeface="Tahoma"/>
              <a:buNone/>
            </a:pPr>
            <a:r>
              <a:t/>
            </a:r>
            <a:endParaRPr b="1" i="0" sz="2800" u="none">
              <a:solidFill>
                <a:schemeClr val="dk1"/>
              </a:solidFill>
              <a:latin typeface="Tahoma"/>
              <a:ea typeface="Tahoma"/>
              <a:cs typeface="Tahoma"/>
              <a:sym typeface="Tahoma"/>
            </a:endParaRPr>
          </a:p>
          <a:p>
            <a:pPr indent="0" lvl="0" marL="0" marR="0" rtl="0" algn="l">
              <a:lnSpc>
                <a:spcPct val="100000"/>
              </a:lnSpc>
              <a:spcBef>
                <a:spcPts val="0"/>
              </a:spcBef>
              <a:spcAft>
                <a:spcPts val="0"/>
              </a:spcAft>
              <a:buClr>
                <a:schemeClr val="dk1"/>
              </a:buClr>
              <a:buSzPts val="2800"/>
              <a:buFont typeface="Tahoma"/>
              <a:buNone/>
            </a:pPr>
            <a:r>
              <a:rPr b="1" i="0" lang="en-US" sz="2800" u="none">
                <a:solidFill>
                  <a:schemeClr val="dk1"/>
                </a:solidFill>
                <a:latin typeface="Tahoma"/>
                <a:ea typeface="Tahoma"/>
                <a:cs typeface="Tahoma"/>
                <a:sym typeface="Tahoma"/>
              </a:rPr>
              <a:t>Double numOne = 99.1;</a:t>
            </a:r>
            <a:endParaRPr/>
          </a:p>
          <a:p>
            <a:pPr indent="0" lvl="0" marL="0" marR="0" rtl="0" algn="l">
              <a:lnSpc>
                <a:spcPct val="100000"/>
              </a:lnSpc>
              <a:spcBef>
                <a:spcPts val="0"/>
              </a:spcBef>
              <a:spcAft>
                <a:spcPts val="0"/>
              </a:spcAft>
              <a:buClr>
                <a:schemeClr val="dk1"/>
              </a:buClr>
              <a:buSzPts val="2800"/>
              <a:buFont typeface="Tahoma"/>
              <a:buNone/>
            </a:pPr>
            <a:r>
              <a:rPr b="1" i="0" lang="en-US" sz="2800" u="none">
                <a:solidFill>
                  <a:schemeClr val="dk1"/>
                </a:solidFill>
                <a:latin typeface="Tahoma"/>
                <a:ea typeface="Tahoma"/>
                <a:cs typeface="Tahoma"/>
                <a:sym typeface="Tahoma"/>
              </a:rPr>
              <a:t>Double numTwo = new Double(99.1);</a:t>
            </a:r>
            <a:endParaRPr/>
          </a:p>
          <a:p>
            <a:pPr indent="0" lvl="0" marL="0" marR="0" rtl="0" algn="l">
              <a:lnSpc>
                <a:spcPct val="100000"/>
              </a:lnSpc>
              <a:spcBef>
                <a:spcPts val="0"/>
              </a:spcBef>
              <a:spcAft>
                <a:spcPts val="0"/>
              </a:spcAft>
              <a:buClr>
                <a:schemeClr val="dk1"/>
              </a:buClr>
              <a:buSzPts val="2800"/>
              <a:buFont typeface="Tahoma"/>
              <a:buNone/>
            </a:pPr>
            <a:r>
              <a:t/>
            </a:r>
            <a:endParaRPr b="1" i="0" sz="2800" u="none">
              <a:solidFill>
                <a:schemeClr val="dk1"/>
              </a:solidFill>
              <a:latin typeface="Tahoma"/>
              <a:ea typeface="Tahoma"/>
              <a:cs typeface="Tahoma"/>
              <a:sym typeface="Tahoma"/>
            </a:endParaRPr>
          </a:p>
          <a:p>
            <a:pPr indent="0" lvl="0" marL="0" marR="0" rtl="0" algn="l">
              <a:lnSpc>
                <a:spcPct val="100000"/>
              </a:lnSpc>
              <a:spcBef>
                <a:spcPts val="0"/>
              </a:spcBef>
              <a:spcAft>
                <a:spcPts val="0"/>
              </a:spcAft>
              <a:buClr>
                <a:srgbClr val="009900"/>
              </a:buClr>
              <a:buSzPts val="2800"/>
              <a:buFont typeface="Tahoma"/>
              <a:buNone/>
            </a:pPr>
            <a:r>
              <a:rPr b="1" i="0" lang="en-US" sz="2800" u="none">
                <a:solidFill>
                  <a:srgbClr val="009900"/>
                </a:solidFill>
                <a:latin typeface="Tahoma"/>
                <a:ea typeface="Tahoma"/>
                <a:cs typeface="Tahoma"/>
                <a:sym typeface="Tahoma"/>
              </a:rPr>
              <a:t>=99.1;</a:t>
            </a:r>
            <a:endParaRPr/>
          </a:p>
          <a:p>
            <a:pPr indent="0" lvl="0" marL="0" marR="0" rtl="0" algn="l">
              <a:lnSpc>
                <a:spcPct val="100000"/>
              </a:lnSpc>
              <a:spcBef>
                <a:spcPts val="0"/>
              </a:spcBef>
              <a:spcAft>
                <a:spcPts val="0"/>
              </a:spcAft>
              <a:buClr>
                <a:srgbClr val="009900"/>
              </a:buClr>
              <a:buSzPts val="2800"/>
              <a:buFont typeface="Tahoma"/>
              <a:buNone/>
            </a:pPr>
            <a:r>
              <a:rPr b="1" i="0" lang="en-US" sz="2800" u="none">
                <a:solidFill>
                  <a:srgbClr val="009900"/>
                </a:solidFill>
                <a:latin typeface="Tahoma"/>
                <a:ea typeface="Tahoma"/>
                <a:cs typeface="Tahoma"/>
                <a:sym typeface="Tahoma"/>
              </a:rPr>
              <a:t>=new Double(99.1);</a:t>
            </a:r>
            <a:endParaRPr/>
          </a:p>
          <a:p>
            <a:pPr indent="0" lvl="0" marL="0" marR="0" rtl="0" algn="l">
              <a:lnSpc>
                <a:spcPct val="100000"/>
              </a:lnSpc>
              <a:spcBef>
                <a:spcPts val="0"/>
              </a:spcBef>
              <a:spcAft>
                <a:spcPts val="0"/>
              </a:spcAft>
              <a:buClr>
                <a:srgbClr val="0000CC"/>
              </a:buClr>
              <a:buSzPts val="2800"/>
              <a:buFont typeface="Tahoma"/>
              <a:buNone/>
            </a:pPr>
            <a:r>
              <a:rPr b="1" i="0" lang="en-US" sz="2800" u="none">
                <a:solidFill>
                  <a:srgbClr val="0000CC"/>
                </a:solidFill>
                <a:latin typeface="Tahoma"/>
                <a:ea typeface="Tahoma"/>
                <a:cs typeface="Tahoma"/>
                <a:sym typeface="Tahoma"/>
              </a:rPr>
              <a:t>These two lines are equivalent.</a:t>
            </a:r>
            <a:endParaRPr/>
          </a:p>
        </p:txBody>
      </p:sp>
      <p:pic>
        <p:nvPicPr>
          <p:cNvPr descr="j0340886[1]" id="543" name="Google Shape;543;p70"/>
          <p:cNvPicPr preferRelativeResize="0"/>
          <p:nvPr/>
        </p:nvPicPr>
        <p:blipFill rotWithShape="1">
          <a:blip r:embed="rId3">
            <a:alphaModFix/>
          </a:blip>
          <a:srcRect b="0" l="0" r="0" t="0"/>
          <a:stretch/>
        </p:blipFill>
        <p:spPr>
          <a:xfrm>
            <a:off x="6934200" y="4419600"/>
            <a:ext cx="1828800" cy="1830387"/>
          </a:xfrm>
          <a:prstGeom prst="rect">
            <a:avLst/>
          </a:prstGeom>
          <a:noFill/>
          <a:ln>
            <a:noFill/>
          </a:ln>
        </p:spPr>
      </p:pic>
      <p:sp>
        <p:nvSpPr>
          <p:cNvPr id="544" name="Google Shape;544;p70"/>
          <p:cNvSpPr/>
          <p:nvPr/>
        </p:nvSpPr>
        <p:spPr>
          <a:xfrm>
            <a:off x="1066800" y="457200"/>
            <a:ext cx="6781800" cy="685800"/>
          </a:xfrm>
          <a:prstGeom prst="rect">
            <a:avLst/>
          </a:prstGeom>
        </p:spPr>
        <p:txBody>
          <a:bodyPr>
            <a:prstTxWarp prst="textPlain"/>
          </a:bodyPr>
          <a:lstStyle/>
          <a:p>
            <a:pPr lvl="0" algn="l"/>
            <a:r>
              <a:rPr b="0" i="1">
                <a:ln cap="flat" cmpd="sng" w="9525">
                  <a:solidFill>
                    <a:srgbClr val="FFFF00"/>
                  </a:solidFill>
                  <a:prstDash val="solid"/>
                  <a:miter lim="800000"/>
                  <a:headEnd len="sm" w="sm" type="none"/>
                  <a:tailEnd len="sm" w="sm" type="none"/>
                </a:ln>
                <a:solidFill>
                  <a:srgbClr val="0000FF"/>
                </a:solidFill>
                <a:latin typeface="Impact"/>
              </a:rPr>
              <a:t>Box/Unbox </a:t>
            </a: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sp>
        <p:nvSpPr>
          <p:cNvPr id="549" name="Google Shape;549;p71"/>
          <p:cNvSpPr txBox="1"/>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dk1"/>
              </a:buClr>
              <a:buSzPts val="800"/>
              <a:buFont typeface="Tahoma"/>
              <a:buNone/>
            </a:pPr>
            <a:r>
              <a:t/>
            </a:r>
            <a:endParaRPr b="1" i="0" sz="800" u="non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dk1"/>
              </a:buClr>
              <a:buSzPts val="800"/>
              <a:buFont typeface="Tahoma"/>
              <a:buNone/>
            </a:pPr>
            <a:r>
              <a:t/>
            </a:r>
            <a:endParaRPr b="0" i="0" sz="800" u="none">
              <a:solidFill>
                <a:schemeClr val="dk1"/>
              </a:solidFill>
              <a:latin typeface="Tahoma"/>
              <a:ea typeface="Tahoma"/>
              <a:cs typeface="Tahoma"/>
              <a:sym typeface="Tahoma"/>
            </a:endParaRPr>
          </a:p>
          <a:p>
            <a:pPr indent="0" lvl="0" marL="0" marR="0" rtl="0" algn="ctr">
              <a:lnSpc>
                <a:spcPct val="100000"/>
              </a:lnSpc>
              <a:spcBef>
                <a:spcPts val="0"/>
              </a:spcBef>
              <a:spcAft>
                <a:spcPts val="0"/>
              </a:spcAft>
              <a:buClr>
                <a:schemeClr val="dk1"/>
              </a:buClr>
              <a:buSzPts val="800"/>
              <a:buFont typeface="Tahoma"/>
              <a:buNone/>
            </a:pPr>
            <a:r>
              <a:t/>
            </a:r>
            <a:endParaRPr b="1" i="0" sz="800" u="none">
              <a:solidFill>
                <a:schemeClr val="dk1"/>
              </a:solidFill>
              <a:latin typeface="Tahoma"/>
              <a:ea typeface="Tahoma"/>
              <a:cs typeface="Tahoma"/>
              <a:sym typeface="Tahoma"/>
            </a:endParaRPr>
          </a:p>
          <a:p>
            <a:pPr indent="0" lvl="0" marL="0" marR="0" rtl="0" algn="ctr">
              <a:lnSpc>
                <a:spcPct val="100000"/>
              </a:lnSpc>
              <a:spcBef>
                <a:spcPts val="0"/>
              </a:spcBef>
              <a:spcAft>
                <a:spcPts val="0"/>
              </a:spcAft>
              <a:buClr>
                <a:schemeClr val="dk1"/>
              </a:buClr>
              <a:buSzPts val="800"/>
              <a:buFont typeface="Tahoma"/>
              <a:buNone/>
            </a:pPr>
            <a:r>
              <a:rPr b="1" i="0" lang="en-US" sz="800" u="none">
                <a:solidFill>
                  <a:schemeClr val="dk1"/>
                </a:solidFill>
                <a:latin typeface="Tahoma"/>
                <a:ea typeface="Tahoma"/>
                <a:cs typeface="Tahoma"/>
                <a:sym typeface="Tahoma"/>
              </a:rPr>
              <a:t>© A+ Computer Science  -  www.apluscompsci.com</a:t>
            </a:r>
            <a:endParaRPr/>
          </a:p>
        </p:txBody>
      </p:sp>
      <p:sp>
        <p:nvSpPr>
          <p:cNvPr id="550" name="Google Shape;550;p71"/>
          <p:cNvSpPr txBox="1"/>
          <p:nvPr/>
        </p:nvSpPr>
        <p:spPr>
          <a:xfrm>
            <a:off x="762001" y="1524000"/>
            <a:ext cx="7848600" cy="501675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200"/>
              <a:buFont typeface="Tahoma"/>
              <a:buNone/>
            </a:pPr>
            <a:r>
              <a:rPr b="1" i="0" lang="en-US" sz="3200" u="none" cap="none" strike="noStrike">
                <a:solidFill>
                  <a:schemeClr val="dk1"/>
                </a:solidFill>
                <a:latin typeface="Tahoma"/>
                <a:ea typeface="Tahoma"/>
                <a:cs typeface="Tahoma"/>
                <a:sym typeface="Tahoma"/>
              </a:rPr>
              <a:t>Before Java 5 added in autoboxing</a:t>
            </a:r>
            <a:endParaRPr b="1" i="0" sz="3200" u="none" cap="none" strike="noStrike">
              <a:solidFill>
                <a:schemeClr val="dk1"/>
              </a:solidFill>
              <a:latin typeface="Tahoma"/>
              <a:ea typeface="Tahoma"/>
              <a:cs typeface="Tahoma"/>
              <a:sym typeface="Tahoma"/>
            </a:endParaRPr>
          </a:p>
          <a:p>
            <a:pPr indent="0" lvl="0" marL="0" marR="0" rtl="0" algn="l">
              <a:lnSpc>
                <a:spcPct val="100000"/>
              </a:lnSpc>
              <a:spcBef>
                <a:spcPts val="0"/>
              </a:spcBef>
              <a:spcAft>
                <a:spcPts val="0"/>
              </a:spcAft>
              <a:buClr>
                <a:schemeClr val="dk1"/>
              </a:buClr>
              <a:buSzPts val="3200"/>
              <a:buFont typeface="Tahoma"/>
              <a:buNone/>
            </a:pPr>
            <a:r>
              <a:rPr b="1" i="0" lang="en-US" sz="3200" u="none" cap="none" strike="noStrike">
                <a:solidFill>
                  <a:schemeClr val="dk1"/>
                </a:solidFill>
                <a:latin typeface="Tahoma"/>
                <a:ea typeface="Tahoma"/>
                <a:cs typeface="Tahoma"/>
                <a:sym typeface="Tahoma"/>
              </a:rPr>
              <a:t>and autounboxing, you had to</a:t>
            </a:r>
            <a:endParaRPr/>
          </a:p>
          <a:p>
            <a:pPr indent="0" lvl="0" marL="0" marR="0" rtl="0" algn="l">
              <a:lnSpc>
                <a:spcPct val="100000"/>
              </a:lnSpc>
              <a:spcBef>
                <a:spcPts val="0"/>
              </a:spcBef>
              <a:spcAft>
                <a:spcPts val="0"/>
              </a:spcAft>
              <a:buClr>
                <a:srgbClr val="009900"/>
              </a:buClr>
              <a:buSzPts val="3200"/>
              <a:buFont typeface="Tahoma"/>
              <a:buNone/>
            </a:pPr>
            <a:r>
              <a:rPr b="1" i="0" lang="en-US" sz="3200" u="none" cap="none" strike="noStrike">
                <a:solidFill>
                  <a:srgbClr val="009900"/>
                </a:solidFill>
                <a:latin typeface="Tahoma"/>
                <a:ea typeface="Tahoma"/>
                <a:cs typeface="Tahoma"/>
                <a:sym typeface="Tahoma"/>
              </a:rPr>
              <a:t>manually</a:t>
            </a:r>
            <a:r>
              <a:rPr b="1" i="0" lang="en-US" sz="3200" u="none" cap="none" strike="noStrike">
                <a:solidFill>
                  <a:schemeClr val="dk1"/>
                </a:solidFill>
                <a:latin typeface="Tahoma"/>
                <a:ea typeface="Tahoma"/>
                <a:cs typeface="Tahoma"/>
                <a:sym typeface="Tahoma"/>
              </a:rPr>
              <a:t> </a:t>
            </a:r>
            <a:r>
              <a:rPr b="1" i="0" lang="en-US" sz="3200" u="none" cap="none" strike="noStrike">
                <a:solidFill>
                  <a:srgbClr val="009900"/>
                </a:solidFill>
                <a:latin typeface="Tahoma"/>
                <a:ea typeface="Tahoma"/>
                <a:cs typeface="Tahoma"/>
                <a:sym typeface="Tahoma"/>
              </a:rPr>
              <a:t>unwrap</a:t>
            </a:r>
            <a:r>
              <a:rPr b="1" i="0" lang="en-US" sz="3200" u="none" cap="none" strike="noStrike">
                <a:solidFill>
                  <a:schemeClr val="dk1"/>
                </a:solidFill>
                <a:latin typeface="Tahoma"/>
                <a:ea typeface="Tahoma"/>
                <a:cs typeface="Tahoma"/>
                <a:sym typeface="Tahoma"/>
              </a:rPr>
              <a:t> references.</a:t>
            </a:r>
            <a:endParaRPr/>
          </a:p>
          <a:p>
            <a:pPr indent="0" lvl="0" marL="0" marR="0" rtl="0" algn="l">
              <a:lnSpc>
                <a:spcPct val="100000"/>
              </a:lnSpc>
              <a:spcBef>
                <a:spcPts val="0"/>
              </a:spcBef>
              <a:spcAft>
                <a:spcPts val="0"/>
              </a:spcAft>
              <a:buClr>
                <a:schemeClr val="dk1"/>
              </a:buClr>
              <a:buSzPts val="3200"/>
              <a:buFont typeface="Times New Roman"/>
              <a:buNone/>
            </a:pPr>
            <a:r>
              <a:t/>
            </a:r>
            <a:endParaRPr b="1" i="0" sz="3200" u="none" cap="none" strike="noStrike">
              <a:solidFill>
                <a:schemeClr val="dk1"/>
              </a:solidFill>
              <a:latin typeface="Tahoma"/>
              <a:ea typeface="Tahoma"/>
              <a:cs typeface="Tahoma"/>
              <a:sym typeface="Tahoma"/>
            </a:endParaRPr>
          </a:p>
          <a:p>
            <a:pPr indent="0" lvl="0" marL="0" marR="0" rtl="0" algn="l">
              <a:lnSpc>
                <a:spcPct val="100000"/>
              </a:lnSpc>
              <a:spcBef>
                <a:spcPts val="0"/>
              </a:spcBef>
              <a:spcAft>
                <a:spcPts val="0"/>
              </a:spcAft>
              <a:buClr>
                <a:schemeClr val="dk1"/>
              </a:buClr>
              <a:buSzPts val="3200"/>
              <a:buFont typeface="Tahoma"/>
              <a:buNone/>
            </a:pPr>
            <a:r>
              <a:rPr b="1" i="0" lang="en-US" sz="3200" u="none" cap="none" strike="noStrike">
                <a:solidFill>
                  <a:schemeClr val="dk1"/>
                </a:solidFill>
                <a:latin typeface="Tahoma"/>
                <a:ea typeface="Tahoma"/>
                <a:cs typeface="Tahoma"/>
                <a:sym typeface="Tahoma"/>
              </a:rPr>
              <a:t>Integer ref = new Integer(98);</a:t>
            </a:r>
            <a:endParaRPr/>
          </a:p>
          <a:p>
            <a:pPr indent="0" lvl="0" marL="0" marR="0" rtl="0" algn="l">
              <a:lnSpc>
                <a:spcPct val="100000"/>
              </a:lnSpc>
              <a:spcBef>
                <a:spcPts val="0"/>
              </a:spcBef>
              <a:spcAft>
                <a:spcPts val="0"/>
              </a:spcAft>
              <a:buClr>
                <a:schemeClr val="dk1"/>
              </a:buClr>
              <a:buSzPts val="3200"/>
              <a:buFont typeface="Tahoma"/>
              <a:buNone/>
            </a:pPr>
            <a:r>
              <a:rPr b="1" i="0" lang="en-US" sz="3200" u="none" cap="none" strike="noStrike">
                <a:solidFill>
                  <a:schemeClr val="dk1"/>
                </a:solidFill>
                <a:latin typeface="Tahoma"/>
                <a:ea typeface="Tahoma"/>
                <a:cs typeface="Tahoma"/>
                <a:sym typeface="Tahoma"/>
              </a:rPr>
              <a:t>int y = </a:t>
            </a:r>
            <a:r>
              <a:rPr b="1" i="0" lang="en-US" sz="3200" u="none" cap="none" strike="noStrike">
                <a:solidFill>
                  <a:srgbClr val="009900"/>
                </a:solidFill>
                <a:latin typeface="Tahoma"/>
                <a:ea typeface="Tahoma"/>
                <a:cs typeface="Tahoma"/>
                <a:sym typeface="Tahoma"/>
              </a:rPr>
              <a:t>ref.intValue();</a:t>
            </a:r>
            <a:endParaRPr/>
          </a:p>
          <a:p>
            <a:pPr indent="0" lvl="0" marL="0" marR="0" rtl="0" algn="l">
              <a:lnSpc>
                <a:spcPct val="100000"/>
              </a:lnSpc>
              <a:spcBef>
                <a:spcPts val="0"/>
              </a:spcBef>
              <a:spcAft>
                <a:spcPts val="0"/>
              </a:spcAft>
              <a:buClr>
                <a:srgbClr val="C00000"/>
              </a:buClr>
              <a:buSzPts val="3200"/>
              <a:buFont typeface="Tahoma"/>
              <a:buNone/>
            </a:pPr>
            <a:r>
              <a:rPr b="1" i="0" lang="en-US" sz="3200" u="none" cap="none" strike="noStrike">
                <a:solidFill>
                  <a:srgbClr val="C00000"/>
                </a:solidFill>
                <a:latin typeface="Tahoma"/>
                <a:ea typeface="Tahoma"/>
                <a:cs typeface="Tahoma"/>
                <a:sym typeface="Tahoma"/>
              </a:rPr>
              <a:t>int z = ref;</a:t>
            </a:r>
            <a:endParaRPr/>
          </a:p>
          <a:p>
            <a:pPr indent="0" lvl="0" marL="0" marR="0" rtl="0" algn="l">
              <a:lnSpc>
                <a:spcPct val="100000"/>
              </a:lnSpc>
              <a:spcBef>
                <a:spcPts val="0"/>
              </a:spcBef>
              <a:spcAft>
                <a:spcPts val="0"/>
              </a:spcAft>
              <a:buClr>
                <a:schemeClr val="dk1"/>
              </a:buClr>
              <a:buSzPts val="3200"/>
              <a:buFont typeface="Times New Roman"/>
              <a:buNone/>
            </a:pPr>
            <a:r>
              <a:t/>
            </a:r>
            <a:endParaRPr b="1" i="0" sz="3200" u="none" cap="none" strike="sngStrike">
              <a:solidFill>
                <a:srgbClr val="C00000"/>
              </a:solidFill>
              <a:latin typeface="Tahoma"/>
              <a:ea typeface="Tahoma"/>
              <a:cs typeface="Tahoma"/>
              <a:sym typeface="Tahoma"/>
            </a:endParaRPr>
          </a:p>
          <a:p>
            <a:pPr indent="0" lvl="0" marL="0" marR="0" rtl="0" algn="l">
              <a:lnSpc>
                <a:spcPct val="100000"/>
              </a:lnSpc>
              <a:spcBef>
                <a:spcPts val="0"/>
              </a:spcBef>
              <a:spcAft>
                <a:spcPts val="0"/>
              </a:spcAft>
              <a:buClr>
                <a:srgbClr val="C00000"/>
              </a:buClr>
              <a:buSzPts val="3200"/>
              <a:buFont typeface="Tahoma"/>
              <a:buNone/>
            </a:pPr>
            <a:r>
              <a:rPr b="1" i="0" lang="en-US" sz="3200" u="none" cap="none" strike="noStrike">
                <a:solidFill>
                  <a:srgbClr val="C00000"/>
                </a:solidFill>
                <a:latin typeface="Tahoma"/>
                <a:ea typeface="Tahoma"/>
                <a:cs typeface="Tahoma"/>
                <a:sym typeface="Tahoma"/>
              </a:rPr>
              <a:t>The bottom line would not have compiled.</a:t>
            </a:r>
            <a:endParaRPr/>
          </a:p>
        </p:txBody>
      </p:sp>
      <p:sp>
        <p:nvSpPr>
          <p:cNvPr id="551" name="Google Shape;551;p71"/>
          <p:cNvSpPr/>
          <p:nvPr/>
        </p:nvSpPr>
        <p:spPr>
          <a:xfrm>
            <a:off x="1066800" y="457200"/>
            <a:ext cx="6781800" cy="685800"/>
          </a:xfrm>
          <a:prstGeom prst="rect">
            <a:avLst/>
          </a:prstGeom>
        </p:spPr>
        <p:txBody>
          <a:bodyPr>
            <a:prstTxWarp prst="textPlain"/>
          </a:bodyPr>
          <a:lstStyle/>
          <a:p>
            <a:pPr lvl="0" algn="l"/>
            <a:r>
              <a:rPr b="0" i="1">
                <a:ln cap="flat" cmpd="sng" w="9525">
                  <a:solidFill>
                    <a:srgbClr val="FFFF00"/>
                  </a:solidFill>
                  <a:prstDash val="solid"/>
                  <a:miter lim="800000"/>
                  <a:headEnd len="sm" w="sm" type="none"/>
                  <a:tailEnd len="sm" w="sm" type="none"/>
                </a:ln>
                <a:solidFill>
                  <a:srgbClr val="0000FF"/>
                </a:solidFill>
                <a:latin typeface="Impact"/>
              </a:rPr>
              <a:t>Box/Unbox </a:t>
            </a: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5" name="Shape 555"/>
        <p:cNvGrpSpPr/>
        <p:nvPr/>
      </p:nvGrpSpPr>
      <p:grpSpPr>
        <a:xfrm>
          <a:off x="0" y="0"/>
          <a:ext cx="0" cy="0"/>
          <a:chOff x="0" y="0"/>
          <a:chExt cx="0" cy="0"/>
        </a:xfrm>
      </p:grpSpPr>
      <p:sp>
        <p:nvSpPr>
          <p:cNvPr id="556" name="Google Shape;556;p72"/>
          <p:cNvSpPr txBox="1"/>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dk1"/>
              </a:buClr>
              <a:buSzPts val="800"/>
              <a:buFont typeface="Tahoma"/>
              <a:buNone/>
            </a:pPr>
            <a:r>
              <a:t/>
            </a:r>
            <a:endParaRPr b="1" i="0" sz="800" u="non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dk1"/>
              </a:buClr>
              <a:buSzPts val="800"/>
              <a:buFont typeface="Tahoma"/>
              <a:buNone/>
            </a:pPr>
            <a:r>
              <a:t/>
            </a:r>
            <a:endParaRPr b="0" i="0" sz="800" u="none">
              <a:solidFill>
                <a:schemeClr val="dk1"/>
              </a:solidFill>
              <a:latin typeface="Tahoma"/>
              <a:ea typeface="Tahoma"/>
              <a:cs typeface="Tahoma"/>
              <a:sym typeface="Tahoma"/>
            </a:endParaRPr>
          </a:p>
          <a:p>
            <a:pPr indent="0" lvl="0" marL="0" marR="0" rtl="0" algn="ctr">
              <a:lnSpc>
                <a:spcPct val="100000"/>
              </a:lnSpc>
              <a:spcBef>
                <a:spcPts val="0"/>
              </a:spcBef>
              <a:spcAft>
                <a:spcPts val="0"/>
              </a:spcAft>
              <a:buClr>
                <a:schemeClr val="dk1"/>
              </a:buClr>
              <a:buSzPts val="800"/>
              <a:buFont typeface="Tahoma"/>
              <a:buNone/>
            </a:pPr>
            <a:r>
              <a:t/>
            </a:r>
            <a:endParaRPr b="1" i="0" sz="800" u="none">
              <a:solidFill>
                <a:schemeClr val="dk1"/>
              </a:solidFill>
              <a:latin typeface="Tahoma"/>
              <a:ea typeface="Tahoma"/>
              <a:cs typeface="Tahoma"/>
              <a:sym typeface="Tahoma"/>
            </a:endParaRPr>
          </a:p>
          <a:p>
            <a:pPr indent="0" lvl="0" marL="0" marR="0" rtl="0" algn="ctr">
              <a:lnSpc>
                <a:spcPct val="100000"/>
              </a:lnSpc>
              <a:spcBef>
                <a:spcPts val="0"/>
              </a:spcBef>
              <a:spcAft>
                <a:spcPts val="0"/>
              </a:spcAft>
              <a:buClr>
                <a:schemeClr val="dk1"/>
              </a:buClr>
              <a:buSzPts val="800"/>
              <a:buFont typeface="Tahoma"/>
              <a:buNone/>
            </a:pPr>
            <a:r>
              <a:rPr b="1" i="0" lang="en-US" sz="800" u="none">
                <a:solidFill>
                  <a:schemeClr val="dk1"/>
                </a:solidFill>
                <a:latin typeface="Tahoma"/>
                <a:ea typeface="Tahoma"/>
                <a:cs typeface="Tahoma"/>
                <a:sym typeface="Tahoma"/>
              </a:rPr>
              <a:t>© A+ Computer Science  -  www.apluscompsci.com</a:t>
            </a:r>
            <a:endParaRPr/>
          </a:p>
        </p:txBody>
      </p:sp>
      <p:sp>
        <p:nvSpPr>
          <p:cNvPr id="557" name="Google Shape;557;p72"/>
          <p:cNvSpPr txBox="1"/>
          <p:nvPr/>
        </p:nvSpPr>
        <p:spPr>
          <a:xfrm>
            <a:off x="762000" y="1524000"/>
            <a:ext cx="6605587" cy="20621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Now we have a</a:t>
            </a:r>
            <a:r>
              <a:rPr b="1" i="0" lang="en-US" sz="3200" u="none">
                <a:solidFill>
                  <a:srgbClr val="009900"/>
                </a:solidFill>
                <a:latin typeface="Tahoma"/>
                <a:ea typeface="Tahoma"/>
                <a:cs typeface="Tahoma"/>
                <a:sym typeface="Tahoma"/>
              </a:rPr>
              <a:t>uto-unboxing</a:t>
            </a:r>
            <a:r>
              <a:rPr b="1" i="0" lang="en-US" sz="3200" u="none">
                <a:solidFill>
                  <a:schemeClr val="dk1"/>
                </a:solidFill>
                <a:latin typeface="Tahoma"/>
                <a:ea typeface="Tahoma"/>
                <a:cs typeface="Tahoma"/>
                <a:sym typeface="Tahoma"/>
              </a:rPr>
              <a:t>:</a:t>
            </a:r>
            <a:endParaRPr/>
          </a:p>
          <a:p>
            <a:pPr indent="0" lvl="0" marL="0" marR="0" rtl="0" algn="l">
              <a:lnSpc>
                <a:spcPct val="100000"/>
              </a:lnSpc>
              <a:spcBef>
                <a:spcPts val="0"/>
              </a:spcBef>
              <a:spcAft>
                <a:spcPts val="0"/>
              </a:spcAft>
              <a:buClr>
                <a:schemeClr val="dk1"/>
              </a:buClr>
              <a:buSzPts val="3200"/>
              <a:buFont typeface="Tahoma"/>
              <a:buNone/>
            </a:pPr>
            <a:r>
              <a:t/>
            </a:r>
            <a:endParaRPr b="1" i="0" sz="3200" u="none">
              <a:solidFill>
                <a:schemeClr val="dk1"/>
              </a:solidFill>
              <a:latin typeface="Tahoma"/>
              <a:ea typeface="Tahoma"/>
              <a:cs typeface="Tahoma"/>
              <a:sym typeface="Tahoma"/>
            </a:endParaRPr>
          </a:p>
          <a:p>
            <a:pPr indent="0" lvl="0" marL="0" marR="0" rtl="0" algn="l">
              <a:lnSpc>
                <a:spcPct val="1000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Integer ref = new Integer(98);</a:t>
            </a:r>
            <a:endParaRPr/>
          </a:p>
          <a:p>
            <a:pPr indent="0" lvl="0" marL="0" marR="0" rtl="0" algn="l">
              <a:lnSpc>
                <a:spcPct val="1000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int y </a:t>
            </a:r>
            <a:r>
              <a:rPr b="1" i="0" lang="en-US" sz="3200" u="none">
                <a:solidFill>
                  <a:srgbClr val="009900"/>
                </a:solidFill>
                <a:latin typeface="Tahoma"/>
                <a:ea typeface="Tahoma"/>
                <a:cs typeface="Tahoma"/>
                <a:sym typeface="Tahoma"/>
              </a:rPr>
              <a:t>= ref</a:t>
            </a:r>
            <a:r>
              <a:rPr b="1" i="0" lang="en-US" sz="3200" u="none">
                <a:solidFill>
                  <a:schemeClr val="dk1"/>
                </a:solidFill>
                <a:latin typeface="Tahoma"/>
                <a:ea typeface="Tahoma"/>
                <a:cs typeface="Tahoma"/>
                <a:sym typeface="Tahoma"/>
              </a:rPr>
              <a:t>;</a:t>
            </a:r>
            <a:endParaRPr/>
          </a:p>
        </p:txBody>
      </p:sp>
      <p:sp>
        <p:nvSpPr>
          <p:cNvPr id="558" name="Google Shape;558;p72"/>
          <p:cNvSpPr/>
          <p:nvPr/>
        </p:nvSpPr>
        <p:spPr>
          <a:xfrm>
            <a:off x="1066800" y="457200"/>
            <a:ext cx="6781800" cy="685800"/>
          </a:xfrm>
          <a:prstGeom prst="rect">
            <a:avLst/>
          </a:prstGeom>
        </p:spPr>
        <p:txBody>
          <a:bodyPr>
            <a:prstTxWarp prst="textPlain"/>
          </a:bodyPr>
          <a:lstStyle/>
          <a:p>
            <a:pPr lvl="0" algn="l"/>
            <a:r>
              <a:rPr b="0" i="1">
                <a:ln cap="flat" cmpd="sng" w="9525">
                  <a:solidFill>
                    <a:srgbClr val="FFFF00"/>
                  </a:solidFill>
                  <a:prstDash val="solid"/>
                  <a:miter lim="800000"/>
                  <a:headEnd len="sm" w="sm" type="none"/>
                  <a:tailEnd len="sm" w="sm" type="none"/>
                </a:ln>
                <a:solidFill>
                  <a:srgbClr val="0000FF"/>
                </a:solidFill>
                <a:latin typeface="Impact"/>
              </a:rPr>
              <a:t>Box/Unbox </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8"/>
          <p:cNvSpPr txBox="1"/>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dk1"/>
              </a:buClr>
              <a:buSzPts val="800"/>
              <a:buFont typeface="Tahoma"/>
              <a:buNone/>
            </a:pPr>
            <a:r>
              <a:t/>
            </a:r>
            <a:endParaRPr b="1" i="0" sz="800" u="non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dk1"/>
              </a:buClr>
              <a:buSzPts val="800"/>
              <a:buFont typeface="Tahoma"/>
              <a:buNone/>
            </a:pPr>
            <a:r>
              <a:t/>
            </a:r>
            <a:endParaRPr b="0" i="0" sz="800" u="none">
              <a:solidFill>
                <a:schemeClr val="dk1"/>
              </a:solidFill>
              <a:latin typeface="Tahoma"/>
              <a:ea typeface="Tahoma"/>
              <a:cs typeface="Tahoma"/>
              <a:sym typeface="Tahoma"/>
            </a:endParaRPr>
          </a:p>
          <a:p>
            <a:pPr indent="0" lvl="0" marL="0" marR="0" rtl="0" algn="ctr">
              <a:lnSpc>
                <a:spcPct val="100000"/>
              </a:lnSpc>
              <a:spcBef>
                <a:spcPts val="0"/>
              </a:spcBef>
              <a:spcAft>
                <a:spcPts val="0"/>
              </a:spcAft>
              <a:buClr>
                <a:schemeClr val="dk1"/>
              </a:buClr>
              <a:buSzPts val="800"/>
              <a:buFont typeface="Tahoma"/>
              <a:buNone/>
            </a:pPr>
            <a:r>
              <a:t/>
            </a:r>
            <a:endParaRPr b="1" i="0" sz="800" u="none">
              <a:solidFill>
                <a:schemeClr val="dk1"/>
              </a:solidFill>
              <a:latin typeface="Tahoma"/>
              <a:ea typeface="Tahoma"/>
              <a:cs typeface="Tahoma"/>
              <a:sym typeface="Tahoma"/>
            </a:endParaRPr>
          </a:p>
          <a:p>
            <a:pPr indent="0" lvl="0" marL="0" marR="0" rtl="0" algn="ctr">
              <a:lnSpc>
                <a:spcPct val="100000"/>
              </a:lnSpc>
              <a:spcBef>
                <a:spcPts val="0"/>
              </a:spcBef>
              <a:spcAft>
                <a:spcPts val="0"/>
              </a:spcAft>
              <a:buClr>
                <a:schemeClr val="dk1"/>
              </a:buClr>
              <a:buSzPts val="800"/>
              <a:buFont typeface="Tahoma"/>
              <a:buNone/>
            </a:pPr>
            <a:r>
              <a:rPr b="1" i="0" lang="en-US" sz="800" u="none">
                <a:solidFill>
                  <a:schemeClr val="dk1"/>
                </a:solidFill>
                <a:latin typeface="Tahoma"/>
                <a:ea typeface="Tahoma"/>
                <a:cs typeface="Tahoma"/>
                <a:sym typeface="Tahoma"/>
              </a:rPr>
              <a:t>© A+ Computer Science  -  www.apluscompsci.com</a:t>
            </a:r>
            <a:endParaRPr/>
          </a:p>
        </p:txBody>
      </p:sp>
      <p:sp>
        <p:nvSpPr>
          <p:cNvPr id="185" name="Google Shape;185;p28"/>
          <p:cNvSpPr txBox="1"/>
          <p:nvPr/>
        </p:nvSpPr>
        <p:spPr>
          <a:xfrm>
            <a:off x="385762" y="2673350"/>
            <a:ext cx="244475" cy="3429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800" u="none">
              <a:solidFill>
                <a:schemeClr val="dk1"/>
              </a:solidFill>
              <a:latin typeface="Tahoma"/>
              <a:ea typeface="Tahoma"/>
              <a:cs typeface="Tahoma"/>
              <a:sym typeface="Tahoma"/>
            </a:endParaRPr>
          </a:p>
        </p:txBody>
      </p:sp>
      <p:sp>
        <p:nvSpPr>
          <p:cNvPr id="186" name="Google Shape;186;p28"/>
          <p:cNvSpPr txBox="1"/>
          <p:nvPr/>
        </p:nvSpPr>
        <p:spPr>
          <a:xfrm>
            <a:off x="2152650" y="2895600"/>
            <a:ext cx="914400" cy="822325"/>
          </a:xfrm>
          <a:prstGeom prst="rect">
            <a:avLst/>
          </a:prstGeom>
          <a:noFill/>
          <a:ln>
            <a:noFill/>
          </a:ln>
        </p:spPr>
        <p:txBody>
          <a:bodyPr anchorCtr="0" anchor="t" bIns="46025" lIns="92075" spcFirstLastPara="1" rIns="92075" wrap="square" tIns="46025">
            <a:spAutoFit/>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list</a:t>
            </a:r>
            <a:endParaRPr/>
          </a:p>
          <a:p>
            <a:pPr indent="0" lvl="0" marL="0" marR="0" rtl="0" algn="l">
              <a:lnSpc>
                <a:spcPct val="100000"/>
              </a:lnSpc>
              <a:spcBef>
                <a:spcPts val="0"/>
              </a:spcBef>
              <a:spcAft>
                <a:spcPts val="0"/>
              </a:spcAft>
              <a:buNone/>
            </a:pPr>
            <a:r>
              <a:t/>
            </a:r>
            <a:endParaRPr b="1" i="0" sz="2400" u="none">
              <a:solidFill>
                <a:schemeClr val="dk1"/>
              </a:solidFill>
              <a:latin typeface="Courier New"/>
              <a:ea typeface="Courier New"/>
              <a:cs typeface="Courier New"/>
              <a:sym typeface="Courier New"/>
            </a:endParaRPr>
          </a:p>
        </p:txBody>
      </p:sp>
      <p:sp>
        <p:nvSpPr>
          <p:cNvPr id="187" name="Google Shape;187;p28"/>
          <p:cNvSpPr txBox="1"/>
          <p:nvPr/>
        </p:nvSpPr>
        <p:spPr>
          <a:xfrm>
            <a:off x="4343400" y="4191000"/>
            <a:ext cx="3200400" cy="787400"/>
          </a:xfrm>
          <a:prstGeom prst="rect">
            <a:avLst/>
          </a:prstGeom>
          <a:solidFill>
            <a:srgbClr val="CCFFCC"/>
          </a:solidFill>
          <a:ln cap="flat" cmpd="sng" w="12700">
            <a:solidFill>
              <a:srgbClr val="CCFFCC"/>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dk1"/>
              </a:buClr>
              <a:buSzPts val="2800"/>
              <a:buFont typeface="Tahoma"/>
              <a:buNone/>
            </a:pPr>
            <a:r>
              <a:rPr b="1" i="0" lang="en-US" sz="2800" u="none">
                <a:solidFill>
                  <a:schemeClr val="dk1"/>
                </a:solidFill>
                <a:latin typeface="Tahoma"/>
                <a:ea typeface="Tahoma"/>
                <a:cs typeface="Tahoma"/>
                <a:sym typeface="Tahoma"/>
              </a:rPr>
              <a:t>nothing</a:t>
            </a:r>
            <a:endParaRPr/>
          </a:p>
        </p:txBody>
      </p:sp>
      <p:cxnSp>
        <p:nvCxnSpPr>
          <p:cNvPr id="188" name="Google Shape;188;p28"/>
          <p:cNvCxnSpPr/>
          <p:nvPr/>
        </p:nvCxnSpPr>
        <p:spPr>
          <a:xfrm>
            <a:off x="3048000" y="3352800"/>
            <a:ext cx="1219200" cy="990600"/>
          </a:xfrm>
          <a:prstGeom prst="straightConnector1">
            <a:avLst/>
          </a:prstGeom>
          <a:noFill/>
          <a:ln cap="flat" cmpd="sng" w="50800">
            <a:solidFill>
              <a:srgbClr val="FF6600"/>
            </a:solidFill>
            <a:prstDash val="solid"/>
            <a:miter lim="800000"/>
            <a:headEnd len="med" w="med" type="none"/>
            <a:tailEnd len="sm" w="sm" type="triangle"/>
          </a:ln>
        </p:spPr>
      </p:cxnSp>
      <p:sp>
        <p:nvSpPr>
          <p:cNvPr id="189" name="Google Shape;189;p28"/>
          <p:cNvSpPr txBox="1"/>
          <p:nvPr/>
        </p:nvSpPr>
        <p:spPr>
          <a:xfrm>
            <a:off x="2209800" y="3276600"/>
            <a:ext cx="660400" cy="396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2"/>
              </a:buClr>
              <a:buSzPts val="2000"/>
              <a:buFont typeface="Tahoma"/>
              <a:buNone/>
            </a:pPr>
            <a:r>
              <a:rPr b="1" i="0" lang="en-US" sz="2000" u="none">
                <a:solidFill>
                  <a:schemeClr val="accent2"/>
                </a:solidFill>
                <a:latin typeface="Tahoma"/>
                <a:ea typeface="Tahoma"/>
                <a:cs typeface="Tahoma"/>
                <a:sym typeface="Tahoma"/>
              </a:rPr>
              <a:t>null</a:t>
            </a:r>
            <a:endParaRPr/>
          </a:p>
        </p:txBody>
      </p:sp>
      <p:sp>
        <p:nvSpPr>
          <p:cNvPr id="190" name="Google Shape;190;p28"/>
          <p:cNvSpPr txBox="1"/>
          <p:nvPr/>
        </p:nvSpPr>
        <p:spPr>
          <a:xfrm>
            <a:off x="4876800" y="3733800"/>
            <a:ext cx="660400" cy="396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2"/>
              </a:buClr>
              <a:buSzPts val="2000"/>
              <a:buFont typeface="Tahoma"/>
              <a:buNone/>
            </a:pPr>
            <a:r>
              <a:rPr b="1" i="0" lang="en-US" sz="2000" u="none">
                <a:solidFill>
                  <a:schemeClr val="accent2"/>
                </a:solidFill>
                <a:latin typeface="Tahoma"/>
                <a:ea typeface="Tahoma"/>
                <a:cs typeface="Tahoma"/>
                <a:sym typeface="Tahoma"/>
              </a:rPr>
              <a:t>null</a:t>
            </a:r>
            <a:endParaRPr/>
          </a:p>
        </p:txBody>
      </p:sp>
      <p:sp>
        <p:nvSpPr>
          <p:cNvPr id="191" name="Google Shape;191;p28"/>
          <p:cNvSpPr/>
          <p:nvPr/>
        </p:nvSpPr>
        <p:spPr>
          <a:xfrm>
            <a:off x="1066800" y="533400"/>
            <a:ext cx="6934200" cy="762000"/>
          </a:xfrm>
          <a:prstGeom prst="rect">
            <a:avLst/>
          </a:prstGeom>
        </p:spPr>
        <p:txBody>
          <a:bodyPr>
            <a:prstTxWarp prst="textPlain"/>
          </a:bodyPr>
          <a:lstStyle/>
          <a:p>
            <a:pPr lvl="0" algn="l"/>
            <a:r>
              <a:rPr b="0" i="1">
                <a:ln cap="flat" cmpd="sng" w="9525">
                  <a:solidFill>
                    <a:srgbClr val="FFFF00"/>
                  </a:solidFill>
                  <a:prstDash val="solid"/>
                  <a:miter lim="800000"/>
                  <a:headEnd len="sm" w="sm" type="none"/>
                  <a:tailEnd len="sm" w="sm" type="none"/>
                </a:ln>
                <a:solidFill>
                  <a:srgbClr val="0000FF"/>
                </a:solidFill>
                <a:latin typeface="Impact"/>
              </a:rPr>
              <a:t>ArrayList References </a:t>
            </a:r>
          </a:p>
        </p:txBody>
      </p:sp>
      <p:sp>
        <p:nvSpPr>
          <p:cNvPr id="192" name="Google Shape;192;p28"/>
          <p:cNvSpPr txBox="1"/>
          <p:nvPr/>
        </p:nvSpPr>
        <p:spPr>
          <a:xfrm>
            <a:off x="1828800" y="1981200"/>
            <a:ext cx="3362325" cy="6413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600"/>
              <a:buFont typeface="Tahoma"/>
              <a:buNone/>
            </a:pPr>
            <a:r>
              <a:rPr b="1" i="0" lang="en-US" sz="3600" u="none">
                <a:solidFill>
                  <a:schemeClr val="dk1"/>
                </a:solidFill>
                <a:latin typeface="Tahoma"/>
                <a:ea typeface="Tahoma"/>
                <a:cs typeface="Tahoma"/>
                <a:sym typeface="Tahoma"/>
              </a:rPr>
              <a:t>ArrayList list;</a:t>
            </a:r>
            <a:r>
              <a:rPr b="1" i="0" lang="en-US" sz="2800" u="none">
                <a:solidFill>
                  <a:schemeClr val="dk1"/>
                </a:solidFill>
                <a:latin typeface="Tahoma"/>
                <a:ea typeface="Tahoma"/>
                <a:cs typeface="Tahoma"/>
                <a:sym typeface="Tahoma"/>
              </a:rPr>
              <a:t> </a:t>
            </a:r>
            <a:endParaRPr/>
          </a:p>
        </p:txBody>
      </p:sp>
      <p:sp>
        <p:nvSpPr>
          <p:cNvPr id="193" name="Google Shape;193;p28"/>
          <p:cNvSpPr txBox="1"/>
          <p:nvPr/>
        </p:nvSpPr>
        <p:spPr>
          <a:xfrm>
            <a:off x="1524000" y="5562600"/>
            <a:ext cx="6092825" cy="5191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CC"/>
              </a:buClr>
              <a:buSzPts val="2800"/>
              <a:buFont typeface="Tahoma"/>
              <a:buNone/>
            </a:pPr>
            <a:r>
              <a:rPr b="1" i="0" lang="en-US" sz="2800" u="none">
                <a:solidFill>
                  <a:srgbClr val="0000CC"/>
                </a:solidFill>
                <a:latin typeface="Tahoma"/>
                <a:ea typeface="Tahoma"/>
                <a:cs typeface="Tahoma"/>
                <a:sym typeface="Tahoma"/>
              </a:rPr>
              <a:t>list is a reference to an ArrayList.</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2" name="Shape 562"/>
        <p:cNvGrpSpPr/>
        <p:nvPr/>
      </p:nvGrpSpPr>
      <p:grpSpPr>
        <a:xfrm>
          <a:off x="0" y="0"/>
          <a:ext cx="0" cy="0"/>
          <a:chOff x="0" y="0"/>
          <a:chExt cx="0" cy="0"/>
        </a:xfrm>
      </p:grpSpPr>
      <p:sp>
        <p:nvSpPr>
          <p:cNvPr id="563" name="Google Shape;563;p73"/>
          <p:cNvSpPr txBox="1"/>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dk1"/>
              </a:buClr>
              <a:buSzPts val="800"/>
              <a:buFont typeface="Tahoma"/>
              <a:buNone/>
            </a:pPr>
            <a:r>
              <a:t/>
            </a:r>
            <a:endParaRPr b="1" i="0" sz="800" u="non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dk1"/>
              </a:buClr>
              <a:buSzPts val="800"/>
              <a:buFont typeface="Tahoma"/>
              <a:buNone/>
            </a:pPr>
            <a:r>
              <a:t/>
            </a:r>
            <a:endParaRPr b="0" i="0" sz="800" u="none">
              <a:solidFill>
                <a:schemeClr val="dk1"/>
              </a:solidFill>
              <a:latin typeface="Tahoma"/>
              <a:ea typeface="Tahoma"/>
              <a:cs typeface="Tahoma"/>
              <a:sym typeface="Tahoma"/>
            </a:endParaRPr>
          </a:p>
          <a:p>
            <a:pPr indent="0" lvl="0" marL="0" marR="0" rtl="0" algn="ctr">
              <a:lnSpc>
                <a:spcPct val="100000"/>
              </a:lnSpc>
              <a:spcBef>
                <a:spcPts val="0"/>
              </a:spcBef>
              <a:spcAft>
                <a:spcPts val="0"/>
              </a:spcAft>
              <a:buClr>
                <a:schemeClr val="dk1"/>
              </a:buClr>
              <a:buSzPts val="800"/>
              <a:buFont typeface="Tahoma"/>
              <a:buNone/>
            </a:pPr>
            <a:r>
              <a:t/>
            </a:r>
            <a:endParaRPr b="1" i="0" sz="800" u="none">
              <a:solidFill>
                <a:schemeClr val="dk1"/>
              </a:solidFill>
              <a:latin typeface="Tahoma"/>
              <a:ea typeface="Tahoma"/>
              <a:cs typeface="Tahoma"/>
              <a:sym typeface="Tahoma"/>
            </a:endParaRPr>
          </a:p>
          <a:p>
            <a:pPr indent="0" lvl="0" marL="0" marR="0" rtl="0" algn="ctr">
              <a:lnSpc>
                <a:spcPct val="100000"/>
              </a:lnSpc>
              <a:spcBef>
                <a:spcPts val="0"/>
              </a:spcBef>
              <a:spcAft>
                <a:spcPts val="0"/>
              </a:spcAft>
              <a:buClr>
                <a:schemeClr val="dk1"/>
              </a:buClr>
              <a:buSzPts val="800"/>
              <a:buFont typeface="Tahoma"/>
              <a:buNone/>
            </a:pPr>
            <a:r>
              <a:rPr b="1" i="0" lang="en-US" sz="800" u="none">
                <a:solidFill>
                  <a:schemeClr val="dk1"/>
                </a:solidFill>
                <a:latin typeface="Tahoma"/>
                <a:ea typeface="Tahoma"/>
                <a:cs typeface="Tahoma"/>
                <a:sym typeface="Tahoma"/>
              </a:rPr>
              <a:t>© A+ Computer Science  -  www.apluscompsci.com</a:t>
            </a:r>
            <a:endParaRPr/>
          </a:p>
        </p:txBody>
      </p:sp>
      <p:sp>
        <p:nvSpPr>
          <p:cNvPr id="564" name="Google Shape;564;p73"/>
          <p:cNvSpPr txBox="1"/>
          <p:nvPr/>
        </p:nvSpPr>
        <p:spPr>
          <a:xfrm>
            <a:off x="762000" y="1524000"/>
            <a:ext cx="6788150" cy="44783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Double dub = 9.3;</a:t>
            </a:r>
            <a:endParaRPr/>
          </a:p>
          <a:p>
            <a:pPr indent="0" lvl="0" marL="0" marR="0" rtl="0" algn="l">
              <a:lnSpc>
                <a:spcPct val="1000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double prim = dub;</a:t>
            </a:r>
            <a:endParaRPr/>
          </a:p>
          <a:p>
            <a:pPr indent="0" lvl="0" marL="0" marR="0" rtl="0" algn="l">
              <a:lnSpc>
                <a:spcPct val="1000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out.println(prim);</a:t>
            </a:r>
            <a:endParaRPr/>
          </a:p>
          <a:p>
            <a:pPr indent="0" lvl="0" marL="0" marR="0" rtl="0" algn="l">
              <a:lnSpc>
                <a:spcPct val="100000"/>
              </a:lnSpc>
              <a:spcBef>
                <a:spcPts val="0"/>
              </a:spcBef>
              <a:spcAft>
                <a:spcPts val="0"/>
              </a:spcAft>
              <a:buClr>
                <a:schemeClr val="dk1"/>
              </a:buClr>
              <a:buSzPts val="3200"/>
              <a:buFont typeface="Tahoma"/>
              <a:buNone/>
            </a:pPr>
            <a:r>
              <a:t/>
            </a:r>
            <a:endParaRPr b="1" i="0" sz="3200" u="none">
              <a:solidFill>
                <a:schemeClr val="dk1"/>
              </a:solidFill>
              <a:latin typeface="Tahoma"/>
              <a:ea typeface="Tahoma"/>
              <a:cs typeface="Tahoma"/>
              <a:sym typeface="Tahoma"/>
            </a:endParaRPr>
          </a:p>
          <a:p>
            <a:pPr indent="0" lvl="0" marL="0" marR="0" rtl="0" algn="l">
              <a:lnSpc>
                <a:spcPct val="1000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int num = 12;</a:t>
            </a:r>
            <a:endParaRPr/>
          </a:p>
          <a:p>
            <a:pPr indent="0" lvl="0" marL="0" marR="0" rtl="0" algn="l">
              <a:lnSpc>
                <a:spcPct val="1000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Integer big = num;</a:t>
            </a:r>
            <a:endParaRPr/>
          </a:p>
          <a:p>
            <a:pPr indent="0" lvl="0" marL="0" marR="0" rtl="0" algn="l">
              <a:lnSpc>
                <a:spcPct val="1000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out.println(big.compareTo(12));</a:t>
            </a:r>
            <a:endParaRPr/>
          </a:p>
          <a:p>
            <a:pPr indent="0" lvl="0" marL="0" marR="0" rtl="0" algn="l">
              <a:lnSpc>
                <a:spcPct val="1000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out.println(big.compareTo(17));</a:t>
            </a:r>
            <a:endParaRPr/>
          </a:p>
          <a:p>
            <a:pPr indent="0" lvl="0" marL="0" marR="0" rtl="0" algn="l">
              <a:lnSpc>
                <a:spcPct val="1000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out.println(big.compareTo(10));</a:t>
            </a:r>
            <a:endParaRPr/>
          </a:p>
        </p:txBody>
      </p:sp>
      <p:sp>
        <p:nvSpPr>
          <p:cNvPr id="565" name="Google Shape;565;p73"/>
          <p:cNvSpPr txBox="1"/>
          <p:nvPr/>
        </p:nvSpPr>
        <p:spPr>
          <a:xfrm>
            <a:off x="6400800" y="1524000"/>
            <a:ext cx="1981200" cy="2786062"/>
          </a:xfrm>
          <a:prstGeom prst="rect">
            <a:avLst/>
          </a:prstGeom>
          <a:noFill/>
          <a:ln cap="flat" cmpd="sng" w="12700">
            <a:solidFill>
              <a:srgbClr val="9933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3200"/>
              <a:buFont typeface="Tahoma"/>
              <a:buNone/>
            </a:pPr>
            <a:r>
              <a:rPr b="1" i="0" lang="en-US" sz="3200" u="sng">
                <a:solidFill>
                  <a:srgbClr val="FF0000"/>
                </a:solidFill>
                <a:latin typeface="Tahoma"/>
                <a:ea typeface="Tahoma"/>
                <a:cs typeface="Tahoma"/>
                <a:sym typeface="Tahoma"/>
              </a:rPr>
              <a:t>OUTPUT</a:t>
            </a:r>
            <a:endParaRPr/>
          </a:p>
          <a:p>
            <a:pPr indent="0" lvl="0" marL="0" marR="0" rtl="0" algn="l">
              <a:lnSpc>
                <a:spcPct val="100000"/>
              </a:lnSpc>
              <a:spcBef>
                <a:spcPts val="160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9.3</a:t>
            </a:r>
            <a:br>
              <a:rPr b="1" i="0" lang="en-US" sz="3200" u="none">
                <a:solidFill>
                  <a:schemeClr val="dk1"/>
                </a:solidFill>
                <a:latin typeface="Tahoma"/>
                <a:ea typeface="Tahoma"/>
                <a:cs typeface="Tahoma"/>
                <a:sym typeface="Tahoma"/>
              </a:rPr>
            </a:br>
            <a:r>
              <a:rPr b="1" i="0" lang="en-US" sz="3200" u="none">
                <a:solidFill>
                  <a:schemeClr val="dk1"/>
                </a:solidFill>
                <a:latin typeface="Tahoma"/>
                <a:ea typeface="Tahoma"/>
                <a:cs typeface="Tahoma"/>
                <a:sym typeface="Tahoma"/>
              </a:rPr>
              <a:t>0</a:t>
            </a:r>
            <a:br>
              <a:rPr b="1" i="0" lang="en-US" sz="3200" u="none">
                <a:solidFill>
                  <a:schemeClr val="dk1"/>
                </a:solidFill>
                <a:latin typeface="Tahoma"/>
                <a:ea typeface="Tahoma"/>
                <a:cs typeface="Tahoma"/>
                <a:sym typeface="Tahoma"/>
              </a:rPr>
            </a:br>
            <a:r>
              <a:rPr b="1" i="0" lang="en-US" sz="3200" u="none">
                <a:solidFill>
                  <a:schemeClr val="dk1"/>
                </a:solidFill>
                <a:latin typeface="Tahoma"/>
                <a:ea typeface="Tahoma"/>
                <a:cs typeface="Tahoma"/>
                <a:sym typeface="Tahoma"/>
              </a:rPr>
              <a:t>-1</a:t>
            </a:r>
            <a:br>
              <a:rPr b="1" i="0" lang="en-US" sz="3200" u="none">
                <a:solidFill>
                  <a:schemeClr val="dk1"/>
                </a:solidFill>
                <a:latin typeface="Tahoma"/>
                <a:ea typeface="Tahoma"/>
                <a:cs typeface="Tahoma"/>
                <a:sym typeface="Tahoma"/>
              </a:rPr>
            </a:br>
            <a:r>
              <a:rPr b="1" i="0" lang="en-US" sz="3200" u="none">
                <a:solidFill>
                  <a:schemeClr val="dk1"/>
                </a:solidFill>
                <a:latin typeface="Tahoma"/>
                <a:ea typeface="Tahoma"/>
                <a:cs typeface="Tahoma"/>
                <a:sym typeface="Tahoma"/>
              </a:rPr>
              <a:t>1</a:t>
            </a:r>
            <a:endParaRPr/>
          </a:p>
        </p:txBody>
      </p:sp>
      <p:sp>
        <p:nvSpPr>
          <p:cNvPr id="566" name="Google Shape;566;p73"/>
          <p:cNvSpPr/>
          <p:nvPr/>
        </p:nvSpPr>
        <p:spPr>
          <a:xfrm>
            <a:off x="1066800" y="457200"/>
            <a:ext cx="6781800" cy="685800"/>
          </a:xfrm>
          <a:prstGeom prst="rect">
            <a:avLst/>
          </a:prstGeom>
        </p:spPr>
        <p:txBody>
          <a:bodyPr>
            <a:prstTxWarp prst="textPlain"/>
          </a:bodyPr>
          <a:lstStyle/>
          <a:p>
            <a:pPr lvl="0" algn="l"/>
            <a:r>
              <a:rPr b="0" i="1">
                <a:ln cap="flat" cmpd="sng" w="9525">
                  <a:solidFill>
                    <a:srgbClr val="FFFF00"/>
                  </a:solidFill>
                  <a:prstDash val="solid"/>
                  <a:miter lim="800000"/>
                  <a:headEnd len="sm" w="sm" type="none"/>
                  <a:tailEnd len="sm" w="sm" type="none"/>
                </a:ln>
                <a:solidFill>
                  <a:srgbClr val="0000FF"/>
                </a:solidFill>
                <a:latin typeface="Impact"/>
              </a:rPr>
              <a:t>Box/Unbox </a:t>
            </a: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0" name="Shape 570"/>
        <p:cNvGrpSpPr/>
        <p:nvPr/>
      </p:nvGrpSpPr>
      <p:grpSpPr>
        <a:xfrm>
          <a:off x="0" y="0"/>
          <a:ext cx="0" cy="0"/>
          <a:chOff x="0" y="0"/>
          <a:chExt cx="0" cy="0"/>
        </a:xfrm>
      </p:grpSpPr>
      <p:sp>
        <p:nvSpPr>
          <p:cNvPr id="571" name="Google Shape;571;p74"/>
          <p:cNvSpPr txBox="1"/>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dk1"/>
              </a:buClr>
              <a:buSzPts val="800"/>
              <a:buFont typeface="Tahoma"/>
              <a:buNone/>
            </a:pPr>
            <a:r>
              <a:t/>
            </a:r>
            <a:endParaRPr b="1" i="0" sz="800" u="non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dk1"/>
              </a:buClr>
              <a:buSzPts val="800"/>
              <a:buFont typeface="Tahoma"/>
              <a:buNone/>
            </a:pPr>
            <a:r>
              <a:t/>
            </a:r>
            <a:endParaRPr b="0" i="0" sz="800" u="none">
              <a:solidFill>
                <a:schemeClr val="dk1"/>
              </a:solidFill>
              <a:latin typeface="Tahoma"/>
              <a:ea typeface="Tahoma"/>
              <a:cs typeface="Tahoma"/>
              <a:sym typeface="Tahoma"/>
            </a:endParaRPr>
          </a:p>
          <a:p>
            <a:pPr indent="0" lvl="0" marL="0" marR="0" rtl="0" algn="ctr">
              <a:lnSpc>
                <a:spcPct val="100000"/>
              </a:lnSpc>
              <a:spcBef>
                <a:spcPts val="0"/>
              </a:spcBef>
              <a:spcAft>
                <a:spcPts val="0"/>
              </a:spcAft>
              <a:buClr>
                <a:schemeClr val="dk1"/>
              </a:buClr>
              <a:buSzPts val="800"/>
              <a:buFont typeface="Tahoma"/>
              <a:buNone/>
            </a:pPr>
            <a:r>
              <a:t/>
            </a:r>
            <a:endParaRPr b="1" i="0" sz="800" u="none">
              <a:solidFill>
                <a:schemeClr val="dk1"/>
              </a:solidFill>
              <a:latin typeface="Tahoma"/>
              <a:ea typeface="Tahoma"/>
              <a:cs typeface="Tahoma"/>
              <a:sym typeface="Tahoma"/>
            </a:endParaRPr>
          </a:p>
          <a:p>
            <a:pPr indent="0" lvl="0" marL="0" marR="0" rtl="0" algn="ctr">
              <a:lnSpc>
                <a:spcPct val="100000"/>
              </a:lnSpc>
              <a:spcBef>
                <a:spcPts val="0"/>
              </a:spcBef>
              <a:spcAft>
                <a:spcPts val="0"/>
              </a:spcAft>
              <a:buClr>
                <a:schemeClr val="dk1"/>
              </a:buClr>
              <a:buSzPts val="800"/>
              <a:buFont typeface="Tahoma"/>
              <a:buNone/>
            </a:pPr>
            <a:r>
              <a:rPr b="1" i="0" lang="en-US" sz="800" u="none">
                <a:solidFill>
                  <a:schemeClr val="dk1"/>
                </a:solidFill>
                <a:latin typeface="Tahoma"/>
                <a:ea typeface="Tahoma"/>
                <a:cs typeface="Tahoma"/>
                <a:sym typeface="Tahoma"/>
              </a:rPr>
              <a:t>© A+ Computer Science  -  www.apluscompsci.com</a:t>
            </a:r>
            <a:endParaRPr/>
          </a:p>
        </p:txBody>
      </p:sp>
      <p:sp>
        <p:nvSpPr>
          <p:cNvPr id="572" name="Google Shape;572;p74"/>
          <p:cNvSpPr/>
          <p:nvPr/>
        </p:nvSpPr>
        <p:spPr>
          <a:xfrm>
            <a:off x="533400" y="1447800"/>
            <a:ext cx="7848600" cy="3657600"/>
          </a:xfrm>
          <a:prstGeom prst="rect">
            <a:avLst/>
          </a:prstGeom>
        </p:spPr>
        <p:txBody>
          <a:bodyPr>
            <a:prstTxWarp prst="textPlain"/>
          </a:bodyPr>
          <a:lstStyle/>
          <a:p>
            <a:pPr lvl="0" algn="l"/>
            <a:r>
              <a:rPr b="0" i="1">
                <a:ln cap="flat" cmpd="sng" w="9525">
                  <a:solidFill>
                    <a:srgbClr val="FFFF00"/>
                  </a:solidFill>
                  <a:prstDash val="solid"/>
                  <a:miter lim="800000"/>
                  <a:headEnd len="sm" w="sm" type="none"/>
                  <a:tailEnd len="sm" w="sm" type="none"/>
                </a:ln>
                <a:solidFill>
                  <a:srgbClr val="FF0000"/>
                </a:solidFill>
                <a:latin typeface="Impact"/>
              </a:rPr>
              <a:t>Open  autoboxunbox.java </a:t>
            </a: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6" name="Shape 576"/>
        <p:cNvGrpSpPr/>
        <p:nvPr/>
      </p:nvGrpSpPr>
      <p:grpSpPr>
        <a:xfrm>
          <a:off x="0" y="0"/>
          <a:ext cx="0" cy="0"/>
          <a:chOff x="0" y="0"/>
          <a:chExt cx="0" cy="0"/>
        </a:xfrm>
      </p:grpSpPr>
      <p:sp>
        <p:nvSpPr>
          <p:cNvPr id="577" name="Google Shape;577;p75"/>
          <p:cNvSpPr txBox="1"/>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dk1"/>
              </a:buClr>
              <a:buSzPts val="800"/>
              <a:buFont typeface="Tahoma"/>
              <a:buNone/>
            </a:pPr>
            <a:r>
              <a:t/>
            </a:r>
            <a:endParaRPr b="1" i="0" sz="800" u="non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dk1"/>
              </a:buClr>
              <a:buSzPts val="800"/>
              <a:buFont typeface="Tahoma"/>
              <a:buNone/>
            </a:pPr>
            <a:r>
              <a:t/>
            </a:r>
            <a:endParaRPr b="0" i="0" sz="800" u="none">
              <a:solidFill>
                <a:schemeClr val="dk1"/>
              </a:solidFill>
              <a:latin typeface="Tahoma"/>
              <a:ea typeface="Tahoma"/>
              <a:cs typeface="Tahoma"/>
              <a:sym typeface="Tahoma"/>
            </a:endParaRPr>
          </a:p>
          <a:p>
            <a:pPr indent="0" lvl="0" marL="0" marR="0" rtl="0" algn="ctr">
              <a:lnSpc>
                <a:spcPct val="100000"/>
              </a:lnSpc>
              <a:spcBef>
                <a:spcPts val="0"/>
              </a:spcBef>
              <a:spcAft>
                <a:spcPts val="0"/>
              </a:spcAft>
              <a:buClr>
                <a:schemeClr val="dk1"/>
              </a:buClr>
              <a:buSzPts val="800"/>
              <a:buFont typeface="Tahoma"/>
              <a:buNone/>
            </a:pPr>
            <a:r>
              <a:t/>
            </a:r>
            <a:endParaRPr b="1" i="0" sz="800" u="none">
              <a:solidFill>
                <a:schemeClr val="dk1"/>
              </a:solidFill>
              <a:latin typeface="Tahoma"/>
              <a:ea typeface="Tahoma"/>
              <a:cs typeface="Tahoma"/>
              <a:sym typeface="Tahoma"/>
            </a:endParaRPr>
          </a:p>
          <a:p>
            <a:pPr indent="0" lvl="0" marL="0" marR="0" rtl="0" algn="ctr">
              <a:lnSpc>
                <a:spcPct val="100000"/>
              </a:lnSpc>
              <a:spcBef>
                <a:spcPts val="0"/>
              </a:spcBef>
              <a:spcAft>
                <a:spcPts val="0"/>
              </a:spcAft>
              <a:buClr>
                <a:schemeClr val="dk1"/>
              </a:buClr>
              <a:buSzPts val="800"/>
              <a:buFont typeface="Tahoma"/>
              <a:buNone/>
            </a:pPr>
            <a:r>
              <a:rPr b="1" i="0" lang="en-US" sz="800" u="none">
                <a:solidFill>
                  <a:schemeClr val="dk1"/>
                </a:solidFill>
                <a:latin typeface="Tahoma"/>
                <a:ea typeface="Tahoma"/>
                <a:cs typeface="Tahoma"/>
                <a:sym typeface="Tahoma"/>
              </a:rPr>
              <a:t>© A+ Computer Science  -  www.apluscompsci.com</a:t>
            </a:r>
            <a:endParaRPr/>
          </a:p>
        </p:txBody>
      </p:sp>
      <p:sp>
        <p:nvSpPr>
          <p:cNvPr id="578" name="Google Shape;578;p75"/>
          <p:cNvSpPr txBox="1"/>
          <p:nvPr/>
        </p:nvSpPr>
        <p:spPr>
          <a:xfrm>
            <a:off x="457200" y="1295400"/>
            <a:ext cx="7315200" cy="48323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800"/>
              <a:buFont typeface="Tahoma"/>
              <a:buNone/>
            </a:pPr>
            <a:r>
              <a:rPr b="1" i="0" lang="en-US" sz="2800" u="none">
                <a:solidFill>
                  <a:schemeClr val="dk1"/>
                </a:solidFill>
                <a:latin typeface="Tahoma"/>
                <a:ea typeface="Tahoma"/>
                <a:cs typeface="Tahoma"/>
                <a:sym typeface="Tahoma"/>
              </a:rPr>
              <a:t>ArrayList&lt;Integer&gt; ray;</a:t>
            </a:r>
            <a:endParaRPr/>
          </a:p>
          <a:p>
            <a:pPr indent="0" lvl="0" marL="0" marR="0" rtl="0" algn="l">
              <a:lnSpc>
                <a:spcPct val="100000"/>
              </a:lnSpc>
              <a:spcBef>
                <a:spcPts val="0"/>
              </a:spcBef>
              <a:spcAft>
                <a:spcPts val="0"/>
              </a:spcAft>
              <a:buClr>
                <a:schemeClr val="dk1"/>
              </a:buClr>
              <a:buSzPts val="2800"/>
              <a:buFont typeface="Tahoma"/>
              <a:buNone/>
            </a:pPr>
            <a:r>
              <a:rPr b="1" i="0" lang="en-US" sz="2800" u="none">
                <a:solidFill>
                  <a:schemeClr val="dk1"/>
                </a:solidFill>
                <a:latin typeface="Tahoma"/>
                <a:ea typeface="Tahoma"/>
                <a:cs typeface="Tahoma"/>
                <a:sym typeface="Tahoma"/>
              </a:rPr>
              <a:t>ray = new ArrayList&lt;Integer&gt;();</a:t>
            </a:r>
            <a:endParaRPr/>
          </a:p>
          <a:p>
            <a:pPr indent="0" lvl="0" marL="0" marR="0" rtl="0" algn="l">
              <a:lnSpc>
                <a:spcPct val="100000"/>
              </a:lnSpc>
              <a:spcBef>
                <a:spcPts val="0"/>
              </a:spcBef>
              <a:spcAft>
                <a:spcPts val="0"/>
              </a:spcAft>
              <a:buClr>
                <a:schemeClr val="dk1"/>
              </a:buClr>
              <a:buSzPts val="2800"/>
              <a:buFont typeface="Tahoma"/>
              <a:buNone/>
            </a:pPr>
            <a:r>
              <a:t/>
            </a:r>
            <a:endParaRPr b="1" i="0" sz="2800" u="none">
              <a:solidFill>
                <a:schemeClr val="dk1"/>
              </a:solidFill>
              <a:latin typeface="Tahoma"/>
              <a:ea typeface="Tahoma"/>
              <a:cs typeface="Tahoma"/>
              <a:sym typeface="Tahoma"/>
            </a:endParaRPr>
          </a:p>
          <a:p>
            <a:pPr indent="0" lvl="0" marL="0" marR="0" rtl="0" algn="l">
              <a:lnSpc>
                <a:spcPct val="100000"/>
              </a:lnSpc>
              <a:spcBef>
                <a:spcPts val="0"/>
              </a:spcBef>
              <a:spcAft>
                <a:spcPts val="0"/>
              </a:spcAft>
              <a:buClr>
                <a:schemeClr val="dk1"/>
              </a:buClr>
              <a:buSzPts val="2800"/>
              <a:buFont typeface="Tahoma"/>
              <a:buNone/>
            </a:pPr>
            <a:r>
              <a:rPr b="1" i="0" lang="en-US" sz="2800" u="none">
                <a:solidFill>
                  <a:schemeClr val="dk1"/>
                </a:solidFill>
                <a:latin typeface="Tahoma"/>
                <a:ea typeface="Tahoma"/>
                <a:cs typeface="Tahoma"/>
                <a:sym typeface="Tahoma"/>
              </a:rPr>
              <a:t>//add some values to ray</a:t>
            </a:r>
            <a:endParaRPr/>
          </a:p>
          <a:p>
            <a:pPr indent="0" lvl="0" marL="0" marR="0" rtl="0" algn="l">
              <a:lnSpc>
                <a:spcPct val="100000"/>
              </a:lnSpc>
              <a:spcBef>
                <a:spcPts val="0"/>
              </a:spcBef>
              <a:spcAft>
                <a:spcPts val="0"/>
              </a:spcAft>
              <a:buClr>
                <a:schemeClr val="dk1"/>
              </a:buClr>
              <a:buSzPts val="2800"/>
              <a:buFont typeface="Tahoma"/>
              <a:buNone/>
            </a:pPr>
            <a:r>
              <a:t/>
            </a:r>
            <a:endParaRPr b="1" i="0" sz="2800" u="none">
              <a:solidFill>
                <a:schemeClr val="dk1"/>
              </a:solidFill>
              <a:latin typeface="Tahoma"/>
              <a:ea typeface="Tahoma"/>
              <a:cs typeface="Tahoma"/>
              <a:sym typeface="Tahoma"/>
            </a:endParaRPr>
          </a:p>
          <a:p>
            <a:pPr indent="0" lvl="0" marL="0" marR="0" rtl="0" algn="l">
              <a:lnSpc>
                <a:spcPct val="100000"/>
              </a:lnSpc>
              <a:spcBef>
                <a:spcPts val="0"/>
              </a:spcBef>
              <a:spcAft>
                <a:spcPts val="0"/>
              </a:spcAft>
              <a:buClr>
                <a:schemeClr val="dk1"/>
              </a:buClr>
              <a:buSzPts val="2800"/>
              <a:buFont typeface="Tahoma"/>
              <a:buNone/>
            </a:pPr>
            <a:r>
              <a:rPr b="1" i="0" lang="en-US" sz="2800" u="none">
                <a:solidFill>
                  <a:schemeClr val="dk1"/>
                </a:solidFill>
                <a:latin typeface="Tahoma"/>
                <a:ea typeface="Tahoma"/>
                <a:cs typeface="Tahoma"/>
                <a:sym typeface="Tahoma"/>
              </a:rPr>
              <a:t>int total = 0;</a:t>
            </a:r>
            <a:endParaRPr/>
          </a:p>
          <a:p>
            <a:pPr indent="0" lvl="0" marL="0" marR="0" rtl="0" algn="l">
              <a:lnSpc>
                <a:spcPct val="100000"/>
              </a:lnSpc>
              <a:spcBef>
                <a:spcPts val="0"/>
              </a:spcBef>
              <a:spcAft>
                <a:spcPts val="0"/>
              </a:spcAft>
              <a:buClr>
                <a:schemeClr val="dk1"/>
              </a:buClr>
              <a:buSzPts val="2800"/>
              <a:buFont typeface="Tahoma"/>
              <a:buNone/>
            </a:pPr>
            <a:r>
              <a:rPr b="1" i="0" lang="en-US" sz="2800" u="none">
                <a:solidFill>
                  <a:schemeClr val="dk1"/>
                </a:solidFill>
                <a:latin typeface="Tahoma"/>
                <a:ea typeface="Tahoma"/>
                <a:cs typeface="Tahoma"/>
                <a:sym typeface="Tahoma"/>
              </a:rPr>
              <a:t>for(Integer num : ray)</a:t>
            </a:r>
            <a:endParaRPr/>
          </a:p>
          <a:p>
            <a:pPr indent="0" lvl="0" marL="0" marR="0" rtl="0" algn="l">
              <a:lnSpc>
                <a:spcPct val="100000"/>
              </a:lnSpc>
              <a:spcBef>
                <a:spcPts val="0"/>
              </a:spcBef>
              <a:spcAft>
                <a:spcPts val="0"/>
              </a:spcAft>
              <a:buClr>
                <a:schemeClr val="dk1"/>
              </a:buClr>
              <a:buSzPts val="2800"/>
              <a:buFont typeface="Tahoma"/>
              <a:buNone/>
            </a:pPr>
            <a:r>
              <a:rPr b="1" i="0" lang="en-US" sz="2800" u="none">
                <a:solidFill>
                  <a:schemeClr val="dk1"/>
                </a:solidFill>
                <a:latin typeface="Tahoma"/>
                <a:ea typeface="Tahoma"/>
                <a:cs typeface="Tahoma"/>
                <a:sym typeface="Tahoma"/>
              </a:rPr>
              <a:t>{   </a:t>
            </a:r>
            <a:endParaRPr/>
          </a:p>
          <a:p>
            <a:pPr indent="-228600" lvl="2" marL="1143000" marR="0" rtl="0" algn="l">
              <a:lnSpc>
                <a:spcPct val="100000"/>
              </a:lnSpc>
              <a:spcBef>
                <a:spcPts val="0"/>
              </a:spcBef>
              <a:spcAft>
                <a:spcPts val="0"/>
              </a:spcAft>
              <a:buClr>
                <a:srgbClr val="0000CC"/>
              </a:buClr>
              <a:buSzPts val="2800"/>
              <a:buFont typeface="Tahoma"/>
              <a:buNone/>
            </a:pPr>
            <a:r>
              <a:rPr b="1" i="0" lang="en-US" sz="2800" u="none" cap="none" strike="noStrike">
                <a:solidFill>
                  <a:srgbClr val="0000CC"/>
                </a:solidFill>
                <a:latin typeface="Tahoma"/>
                <a:ea typeface="Tahoma"/>
                <a:cs typeface="Tahoma"/>
                <a:sym typeface="Tahoma"/>
              </a:rPr>
              <a:t>total = total + num;</a:t>
            </a:r>
            <a:endParaRPr/>
          </a:p>
          <a:p>
            <a:pPr indent="0" lvl="0" marL="0" marR="0" rtl="0" algn="l">
              <a:lnSpc>
                <a:spcPct val="100000"/>
              </a:lnSpc>
              <a:spcBef>
                <a:spcPts val="0"/>
              </a:spcBef>
              <a:spcAft>
                <a:spcPts val="0"/>
              </a:spcAft>
              <a:buClr>
                <a:schemeClr val="dk1"/>
              </a:buClr>
              <a:buSzPts val="2800"/>
              <a:buFont typeface="Tahoma"/>
              <a:buNone/>
            </a:pPr>
            <a:r>
              <a:rPr b="1" i="0" lang="en-US" sz="2800" u="none">
                <a:solidFill>
                  <a:schemeClr val="dk1"/>
                </a:solidFill>
                <a:latin typeface="Tahoma"/>
                <a:ea typeface="Tahoma"/>
                <a:cs typeface="Tahoma"/>
                <a:sym typeface="Tahoma"/>
              </a:rPr>
              <a:t>}</a:t>
            </a:r>
            <a:endParaRPr/>
          </a:p>
          <a:p>
            <a:pPr indent="0" lvl="0" marL="0" marR="0" rtl="0" algn="l">
              <a:lnSpc>
                <a:spcPct val="100000"/>
              </a:lnSpc>
              <a:spcBef>
                <a:spcPts val="0"/>
              </a:spcBef>
              <a:spcAft>
                <a:spcPts val="0"/>
              </a:spcAft>
              <a:buClr>
                <a:schemeClr val="dk1"/>
              </a:buClr>
              <a:buSzPts val="2800"/>
              <a:buFont typeface="Tahoma"/>
              <a:buNone/>
            </a:pPr>
            <a:r>
              <a:rPr b="1" i="0" lang="en-US" sz="2800" u="none">
                <a:solidFill>
                  <a:schemeClr val="dk1"/>
                </a:solidFill>
                <a:latin typeface="Tahoma"/>
                <a:ea typeface="Tahoma"/>
                <a:cs typeface="Tahoma"/>
                <a:sym typeface="Tahoma"/>
              </a:rPr>
              <a:t>out.println(total);</a:t>
            </a:r>
            <a:endParaRPr/>
          </a:p>
        </p:txBody>
      </p:sp>
      <p:sp>
        <p:nvSpPr>
          <p:cNvPr id="579" name="Google Shape;579;p75"/>
          <p:cNvSpPr/>
          <p:nvPr/>
        </p:nvSpPr>
        <p:spPr>
          <a:xfrm>
            <a:off x="1066800" y="381000"/>
            <a:ext cx="6400800" cy="685800"/>
          </a:xfrm>
          <a:prstGeom prst="rect">
            <a:avLst/>
          </a:prstGeom>
        </p:spPr>
        <p:txBody>
          <a:bodyPr>
            <a:prstTxWarp prst="textPlain"/>
          </a:bodyPr>
          <a:lstStyle/>
          <a:p>
            <a:pPr lvl="0" algn="l"/>
            <a:r>
              <a:rPr b="0" i="1">
                <a:ln cap="flat" cmpd="sng" w="25400">
                  <a:solidFill>
                    <a:srgbClr val="FFFF00"/>
                  </a:solidFill>
                  <a:prstDash val="solid"/>
                  <a:miter lim="800000"/>
                  <a:headEnd len="sm" w="sm" type="none"/>
                  <a:tailEnd len="sm" w="sm" type="none"/>
                </a:ln>
                <a:solidFill>
                  <a:srgbClr val="0000FF"/>
                </a:solidFill>
                <a:latin typeface="Impact"/>
              </a:rPr>
              <a:t>new for loop </a:t>
            </a: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3" name="Shape 583"/>
        <p:cNvGrpSpPr/>
        <p:nvPr/>
      </p:nvGrpSpPr>
      <p:grpSpPr>
        <a:xfrm>
          <a:off x="0" y="0"/>
          <a:ext cx="0" cy="0"/>
          <a:chOff x="0" y="0"/>
          <a:chExt cx="0" cy="0"/>
        </a:xfrm>
      </p:grpSpPr>
      <p:sp>
        <p:nvSpPr>
          <p:cNvPr id="584" name="Google Shape;584;p76"/>
          <p:cNvSpPr txBox="1"/>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dk1"/>
              </a:buClr>
              <a:buSzPts val="800"/>
              <a:buFont typeface="Tahoma"/>
              <a:buNone/>
            </a:pPr>
            <a:r>
              <a:t/>
            </a:r>
            <a:endParaRPr b="1" i="0" sz="800" u="non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dk1"/>
              </a:buClr>
              <a:buSzPts val="800"/>
              <a:buFont typeface="Tahoma"/>
              <a:buNone/>
            </a:pPr>
            <a:r>
              <a:t/>
            </a:r>
            <a:endParaRPr b="0" i="0" sz="800" u="none">
              <a:solidFill>
                <a:schemeClr val="dk1"/>
              </a:solidFill>
              <a:latin typeface="Tahoma"/>
              <a:ea typeface="Tahoma"/>
              <a:cs typeface="Tahoma"/>
              <a:sym typeface="Tahoma"/>
            </a:endParaRPr>
          </a:p>
          <a:p>
            <a:pPr indent="0" lvl="0" marL="0" marR="0" rtl="0" algn="ctr">
              <a:lnSpc>
                <a:spcPct val="100000"/>
              </a:lnSpc>
              <a:spcBef>
                <a:spcPts val="0"/>
              </a:spcBef>
              <a:spcAft>
                <a:spcPts val="0"/>
              </a:spcAft>
              <a:buClr>
                <a:schemeClr val="dk1"/>
              </a:buClr>
              <a:buSzPts val="800"/>
              <a:buFont typeface="Tahoma"/>
              <a:buNone/>
            </a:pPr>
            <a:r>
              <a:t/>
            </a:r>
            <a:endParaRPr b="1" i="0" sz="800" u="none">
              <a:solidFill>
                <a:schemeClr val="dk1"/>
              </a:solidFill>
              <a:latin typeface="Tahoma"/>
              <a:ea typeface="Tahoma"/>
              <a:cs typeface="Tahoma"/>
              <a:sym typeface="Tahoma"/>
            </a:endParaRPr>
          </a:p>
          <a:p>
            <a:pPr indent="0" lvl="0" marL="0" marR="0" rtl="0" algn="ctr">
              <a:lnSpc>
                <a:spcPct val="100000"/>
              </a:lnSpc>
              <a:spcBef>
                <a:spcPts val="0"/>
              </a:spcBef>
              <a:spcAft>
                <a:spcPts val="0"/>
              </a:spcAft>
              <a:buClr>
                <a:schemeClr val="dk1"/>
              </a:buClr>
              <a:buSzPts val="800"/>
              <a:buFont typeface="Tahoma"/>
              <a:buNone/>
            </a:pPr>
            <a:r>
              <a:rPr b="1" i="0" lang="en-US" sz="800" u="none">
                <a:solidFill>
                  <a:schemeClr val="dk1"/>
                </a:solidFill>
                <a:latin typeface="Tahoma"/>
                <a:ea typeface="Tahoma"/>
                <a:cs typeface="Tahoma"/>
                <a:sym typeface="Tahoma"/>
              </a:rPr>
              <a:t>© A+ Computer Science  -  www.apluscompsci.com</a:t>
            </a:r>
            <a:endParaRPr/>
          </a:p>
        </p:txBody>
      </p:sp>
      <p:sp>
        <p:nvSpPr>
          <p:cNvPr id="585" name="Google Shape;585;p76"/>
          <p:cNvSpPr txBox="1"/>
          <p:nvPr/>
        </p:nvSpPr>
        <p:spPr>
          <a:xfrm>
            <a:off x="914400" y="1295400"/>
            <a:ext cx="7756525" cy="52736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ahoma"/>
              <a:buNone/>
            </a:pPr>
            <a:r>
              <a:rPr b="1" i="0" lang="en-US" sz="2000" u="none">
                <a:solidFill>
                  <a:schemeClr val="dk1"/>
                </a:solidFill>
                <a:latin typeface="Tahoma"/>
                <a:ea typeface="Tahoma"/>
                <a:cs typeface="Tahoma"/>
                <a:sym typeface="Tahoma"/>
              </a:rPr>
              <a:t>ArrayList&lt;Integer&gt; ray;</a:t>
            </a:r>
            <a:endParaRPr/>
          </a:p>
          <a:p>
            <a:pPr indent="0" lvl="0" marL="0" marR="0" rtl="0" algn="l">
              <a:lnSpc>
                <a:spcPct val="100000"/>
              </a:lnSpc>
              <a:spcBef>
                <a:spcPts val="0"/>
              </a:spcBef>
              <a:spcAft>
                <a:spcPts val="0"/>
              </a:spcAft>
              <a:buClr>
                <a:schemeClr val="dk1"/>
              </a:buClr>
              <a:buSzPts val="2000"/>
              <a:buFont typeface="Tahoma"/>
              <a:buNone/>
            </a:pPr>
            <a:r>
              <a:rPr b="1" i="0" lang="en-US" sz="2000" u="none">
                <a:solidFill>
                  <a:schemeClr val="dk1"/>
                </a:solidFill>
                <a:latin typeface="Tahoma"/>
                <a:ea typeface="Tahoma"/>
                <a:cs typeface="Tahoma"/>
                <a:sym typeface="Tahoma"/>
              </a:rPr>
              <a:t>ray = new ArrayList&lt;Integer&gt;();</a:t>
            </a:r>
            <a:endParaRPr/>
          </a:p>
          <a:p>
            <a:pPr indent="0" lvl="0" marL="0" marR="0" rtl="0" algn="l">
              <a:lnSpc>
                <a:spcPct val="100000"/>
              </a:lnSpc>
              <a:spcBef>
                <a:spcPts val="0"/>
              </a:spcBef>
              <a:spcAft>
                <a:spcPts val="0"/>
              </a:spcAft>
              <a:buClr>
                <a:schemeClr val="dk1"/>
              </a:buClr>
              <a:buSzPts val="2000"/>
              <a:buFont typeface="Tahoma"/>
              <a:buNone/>
            </a:pPr>
            <a:r>
              <a:t/>
            </a:r>
            <a:endParaRPr b="1" i="0" sz="2000" u="none">
              <a:solidFill>
                <a:schemeClr val="dk1"/>
              </a:solidFill>
              <a:latin typeface="Tahoma"/>
              <a:ea typeface="Tahoma"/>
              <a:cs typeface="Tahoma"/>
              <a:sym typeface="Tahoma"/>
            </a:endParaRPr>
          </a:p>
          <a:p>
            <a:pPr indent="0" lvl="0" marL="0" marR="0" rtl="0" algn="l">
              <a:lnSpc>
                <a:spcPct val="100000"/>
              </a:lnSpc>
              <a:spcBef>
                <a:spcPts val="0"/>
              </a:spcBef>
              <a:spcAft>
                <a:spcPts val="0"/>
              </a:spcAft>
              <a:buClr>
                <a:schemeClr val="dk1"/>
              </a:buClr>
              <a:buSzPts val="2000"/>
              <a:buFont typeface="Tahoma"/>
              <a:buNone/>
            </a:pPr>
            <a:r>
              <a:rPr b="1" i="0" lang="en-US" sz="2000" u="none">
                <a:solidFill>
                  <a:schemeClr val="dk1"/>
                </a:solidFill>
                <a:latin typeface="Tahoma"/>
                <a:ea typeface="Tahoma"/>
                <a:cs typeface="Tahoma"/>
                <a:sym typeface="Tahoma"/>
              </a:rPr>
              <a:t>//add some values to ray</a:t>
            </a:r>
            <a:endParaRPr/>
          </a:p>
          <a:p>
            <a:pPr indent="0" lvl="0" marL="0" marR="0" rtl="0" algn="l">
              <a:lnSpc>
                <a:spcPct val="100000"/>
              </a:lnSpc>
              <a:spcBef>
                <a:spcPts val="0"/>
              </a:spcBef>
              <a:spcAft>
                <a:spcPts val="0"/>
              </a:spcAft>
              <a:buClr>
                <a:schemeClr val="dk1"/>
              </a:buClr>
              <a:buSzPts val="2000"/>
              <a:buFont typeface="Tahoma"/>
              <a:buNone/>
            </a:pPr>
            <a:r>
              <a:t/>
            </a:r>
            <a:endParaRPr b="1" i="0" sz="2000" u="none">
              <a:solidFill>
                <a:schemeClr val="dk1"/>
              </a:solidFill>
              <a:latin typeface="Tahoma"/>
              <a:ea typeface="Tahoma"/>
              <a:cs typeface="Tahoma"/>
              <a:sym typeface="Tahoma"/>
            </a:endParaRPr>
          </a:p>
          <a:p>
            <a:pPr indent="0" lvl="0" marL="0" marR="0" rtl="0" algn="l">
              <a:lnSpc>
                <a:spcPct val="100000"/>
              </a:lnSpc>
              <a:spcBef>
                <a:spcPts val="0"/>
              </a:spcBef>
              <a:spcAft>
                <a:spcPts val="0"/>
              </a:spcAft>
              <a:buClr>
                <a:schemeClr val="dk1"/>
              </a:buClr>
              <a:buSzPts val="2000"/>
              <a:buFont typeface="Tahoma"/>
              <a:buNone/>
            </a:pPr>
            <a:r>
              <a:rPr b="1" i="0" lang="en-US" sz="2000" u="none">
                <a:solidFill>
                  <a:schemeClr val="dk1"/>
                </a:solidFill>
                <a:latin typeface="Tahoma"/>
                <a:ea typeface="Tahoma"/>
                <a:cs typeface="Tahoma"/>
                <a:sym typeface="Tahoma"/>
              </a:rPr>
              <a:t>int total = 0;</a:t>
            </a:r>
            <a:endParaRPr/>
          </a:p>
          <a:p>
            <a:pPr indent="0" lvl="0" marL="0" marR="0" rtl="0" algn="l">
              <a:lnSpc>
                <a:spcPct val="100000"/>
              </a:lnSpc>
              <a:spcBef>
                <a:spcPts val="0"/>
              </a:spcBef>
              <a:spcAft>
                <a:spcPts val="0"/>
              </a:spcAft>
              <a:buClr>
                <a:schemeClr val="dk1"/>
              </a:buClr>
              <a:buSzPts val="2000"/>
              <a:buFont typeface="Tahoma"/>
              <a:buNone/>
            </a:pPr>
            <a:r>
              <a:rPr b="1" i="0" lang="en-US" sz="2000" u="none">
                <a:solidFill>
                  <a:schemeClr val="dk1"/>
                </a:solidFill>
                <a:latin typeface="Tahoma"/>
                <a:ea typeface="Tahoma"/>
                <a:cs typeface="Tahoma"/>
                <a:sym typeface="Tahoma"/>
              </a:rPr>
              <a:t>for(Integer num : ray)</a:t>
            </a:r>
            <a:endParaRPr/>
          </a:p>
          <a:p>
            <a:pPr indent="0" lvl="0" marL="0" marR="0" rtl="0" algn="l">
              <a:lnSpc>
                <a:spcPct val="100000"/>
              </a:lnSpc>
              <a:spcBef>
                <a:spcPts val="0"/>
              </a:spcBef>
              <a:spcAft>
                <a:spcPts val="0"/>
              </a:spcAft>
              <a:buClr>
                <a:schemeClr val="dk1"/>
              </a:buClr>
              <a:buSzPts val="2000"/>
              <a:buFont typeface="Tahoma"/>
              <a:buNone/>
            </a:pPr>
            <a:r>
              <a:rPr b="1" i="0" lang="en-US" sz="2000" u="none">
                <a:solidFill>
                  <a:schemeClr val="dk1"/>
                </a:solidFill>
                <a:latin typeface="Tahoma"/>
                <a:ea typeface="Tahoma"/>
                <a:cs typeface="Tahoma"/>
                <a:sym typeface="Tahoma"/>
              </a:rPr>
              <a:t>{</a:t>
            </a:r>
            <a:endParaRPr/>
          </a:p>
          <a:p>
            <a:pPr indent="0" lvl="0" marL="0" marR="0" rtl="0" algn="l">
              <a:lnSpc>
                <a:spcPct val="100000"/>
              </a:lnSpc>
              <a:spcBef>
                <a:spcPts val="0"/>
              </a:spcBef>
              <a:spcAft>
                <a:spcPts val="0"/>
              </a:spcAft>
              <a:buClr>
                <a:srgbClr val="008000"/>
              </a:buClr>
              <a:buSzPts val="2000"/>
              <a:buFont typeface="Tahoma"/>
              <a:buNone/>
            </a:pPr>
            <a:r>
              <a:rPr b="1" i="0" lang="en-US" sz="2000" u="none">
                <a:solidFill>
                  <a:srgbClr val="008000"/>
                </a:solidFill>
                <a:latin typeface="Tahoma"/>
                <a:ea typeface="Tahoma"/>
                <a:cs typeface="Tahoma"/>
                <a:sym typeface="Tahoma"/>
              </a:rPr>
              <a:t>   //this line shows the AP preferred way</a:t>
            </a:r>
            <a:endParaRPr/>
          </a:p>
          <a:p>
            <a:pPr indent="0" lvl="0" marL="0" marR="0" rtl="0" algn="l">
              <a:lnSpc>
                <a:spcPct val="100000"/>
              </a:lnSpc>
              <a:spcBef>
                <a:spcPts val="0"/>
              </a:spcBef>
              <a:spcAft>
                <a:spcPts val="0"/>
              </a:spcAft>
              <a:buClr>
                <a:srgbClr val="008000"/>
              </a:buClr>
              <a:buSzPts val="2000"/>
              <a:buFont typeface="Tahoma"/>
              <a:buNone/>
            </a:pPr>
            <a:r>
              <a:rPr b="1" i="0" lang="en-US" sz="2000" u="none">
                <a:solidFill>
                  <a:srgbClr val="008000"/>
                </a:solidFill>
                <a:latin typeface="Tahoma"/>
                <a:ea typeface="Tahoma"/>
                <a:cs typeface="Tahoma"/>
                <a:sym typeface="Tahoma"/>
              </a:rPr>
              <a:t>   //it shows the manual retrieval of the primitive</a:t>
            </a:r>
            <a:endParaRPr/>
          </a:p>
          <a:p>
            <a:pPr indent="0" lvl="0" marL="0" marR="0" rtl="0" algn="l">
              <a:lnSpc>
                <a:spcPct val="100000"/>
              </a:lnSpc>
              <a:spcBef>
                <a:spcPts val="0"/>
              </a:spcBef>
              <a:spcAft>
                <a:spcPts val="0"/>
              </a:spcAft>
              <a:buClr>
                <a:schemeClr val="dk1"/>
              </a:buClr>
              <a:buSzPts val="2000"/>
              <a:buFont typeface="Tahoma"/>
              <a:buNone/>
            </a:pPr>
            <a:r>
              <a:rPr b="1" i="0" lang="en-US" sz="2000" u="none">
                <a:solidFill>
                  <a:schemeClr val="dk1"/>
                </a:solidFill>
                <a:latin typeface="Tahoma"/>
                <a:ea typeface="Tahoma"/>
                <a:cs typeface="Tahoma"/>
                <a:sym typeface="Tahoma"/>
              </a:rPr>
              <a:t>   total = total + num.intValue();</a:t>
            </a:r>
            <a:endParaRPr/>
          </a:p>
          <a:p>
            <a:pPr indent="0" lvl="0" marL="0" marR="0" rtl="0" algn="l">
              <a:lnSpc>
                <a:spcPct val="100000"/>
              </a:lnSpc>
              <a:spcBef>
                <a:spcPts val="0"/>
              </a:spcBef>
              <a:spcAft>
                <a:spcPts val="0"/>
              </a:spcAft>
              <a:buClr>
                <a:schemeClr val="dk1"/>
              </a:buClr>
              <a:buSzPts val="2000"/>
              <a:buFont typeface="Tahoma"/>
              <a:buNone/>
            </a:pPr>
            <a:r>
              <a:rPr b="1" i="0" lang="en-US" sz="2000" u="none">
                <a:solidFill>
                  <a:schemeClr val="dk1"/>
                </a:solidFill>
                <a:latin typeface="Tahoma"/>
                <a:ea typeface="Tahoma"/>
                <a:cs typeface="Tahoma"/>
                <a:sym typeface="Tahoma"/>
              </a:rPr>
              <a:t>		   </a:t>
            </a:r>
            <a:endParaRPr/>
          </a:p>
          <a:p>
            <a:pPr indent="0" lvl="0" marL="0" marR="0" rtl="0" algn="l">
              <a:lnSpc>
                <a:spcPct val="100000"/>
              </a:lnSpc>
              <a:spcBef>
                <a:spcPts val="0"/>
              </a:spcBef>
              <a:spcAft>
                <a:spcPts val="0"/>
              </a:spcAft>
              <a:buClr>
                <a:schemeClr val="dk1"/>
              </a:buClr>
              <a:buSzPts val="2000"/>
              <a:buFont typeface="Tahoma"/>
              <a:buNone/>
            </a:pPr>
            <a:r>
              <a:rPr b="1" i="0" lang="en-US" sz="2000" u="none">
                <a:solidFill>
                  <a:schemeClr val="dk1"/>
                </a:solidFill>
                <a:latin typeface="Tahoma"/>
                <a:ea typeface="Tahoma"/>
                <a:cs typeface="Tahoma"/>
                <a:sym typeface="Tahoma"/>
              </a:rPr>
              <a:t>   </a:t>
            </a:r>
            <a:r>
              <a:rPr b="1" i="0" lang="en-US" sz="2000" u="none">
                <a:solidFill>
                  <a:srgbClr val="008000"/>
                </a:solidFill>
                <a:latin typeface="Tahoma"/>
                <a:ea typeface="Tahoma"/>
                <a:cs typeface="Tahoma"/>
                <a:sym typeface="Tahoma"/>
              </a:rPr>
              <a:t>//the line below accomplishes the same as the line above</a:t>
            </a:r>
            <a:endParaRPr/>
          </a:p>
          <a:p>
            <a:pPr indent="0" lvl="0" marL="0" marR="0" rtl="0" algn="l">
              <a:lnSpc>
                <a:spcPct val="100000"/>
              </a:lnSpc>
              <a:spcBef>
                <a:spcPts val="0"/>
              </a:spcBef>
              <a:spcAft>
                <a:spcPts val="0"/>
              </a:spcAft>
              <a:buClr>
                <a:srgbClr val="008000"/>
              </a:buClr>
              <a:buSzPts val="2000"/>
              <a:buFont typeface="Tahoma"/>
              <a:buNone/>
            </a:pPr>
            <a:r>
              <a:rPr b="1" i="0" lang="en-US" sz="2000" u="none">
                <a:solidFill>
                  <a:srgbClr val="008000"/>
                </a:solidFill>
                <a:latin typeface="Tahoma"/>
                <a:ea typeface="Tahoma"/>
                <a:cs typeface="Tahoma"/>
                <a:sym typeface="Tahoma"/>
              </a:rPr>
              <a:t>   //but, it uses autounboxing to get the primtive value</a:t>
            </a:r>
            <a:endParaRPr/>
          </a:p>
          <a:p>
            <a:pPr indent="0" lvl="0" marL="0" marR="0" rtl="0" algn="l">
              <a:lnSpc>
                <a:spcPct val="100000"/>
              </a:lnSpc>
              <a:spcBef>
                <a:spcPts val="0"/>
              </a:spcBef>
              <a:spcAft>
                <a:spcPts val="0"/>
              </a:spcAft>
              <a:buClr>
                <a:schemeClr val="dk1"/>
              </a:buClr>
              <a:buSzPts val="2000"/>
              <a:buFont typeface="Tahoma"/>
              <a:buNone/>
            </a:pPr>
            <a:r>
              <a:rPr b="1" i="0" lang="en-US" sz="2000" u="none">
                <a:solidFill>
                  <a:schemeClr val="dk1"/>
                </a:solidFill>
                <a:latin typeface="Tahoma"/>
                <a:ea typeface="Tahoma"/>
                <a:cs typeface="Tahoma"/>
                <a:sym typeface="Tahoma"/>
              </a:rPr>
              <a:t>   </a:t>
            </a:r>
            <a:r>
              <a:rPr b="1" i="0" lang="en-US" sz="2000" u="none">
                <a:solidFill>
                  <a:srgbClr val="0000CC"/>
                </a:solidFill>
                <a:latin typeface="Tahoma"/>
                <a:ea typeface="Tahoma"/>
                <a:cs typeface="Tahoma"/>
                <a:sym typeface="Tahoma"/>
              </a:rPr>
              <a:t>//total = total + num;</a:t>
            </a:r>
            <a:endParaRPr/>
          </a:p>
          <a:p>
            <a:pPr indent="0" lvl="0" marL="0" marR="0" rtl="0" algn="l">
              <a:lnSpc>
                <a:spcPct val="100000"/>
              </a:lnSpc>
              <a:spcBef>
                <a:spcPts val="0"/>
              </a:spcBef>
              <a:spcAft>
                <a:spcPts val="0"/>
              </a:spcAft>
              <a:buClr>
                <a:schemeClr val="dk1"/>
              </a:buClr>
              <a:buSzPts val="2000"/>
              <a:buFont typeface="Tahoma"/>
              <a:buNone/>
            </a:pPr>
            <a:r>
              <a:rPr b="1" i="0" lang="en-US" sz="2000" u="none">
                <a:solidFill>
                  <a:schemeClr val="dk1"/>
                </a:solidFill>
                <a:latin typeface="Tahoma"/>
                <a:ea typeface="Tahoma"/>
                <a:cs typeface="Tahoma"/>
                <a:sym typeface="Tahoma"/>
              </a:rPr>
              <a:t>}</a:t>
            </a:r>
            <a:endParaRPr/>
          </a:p>
          <a:p>
            <a:pPr indent="0" lvl="0" marL="0" marR="0" rtl="0" algn="l">
              <a:lnSpc>
                <a:spcPct val="100000"/>
              </a:lnSpc>
              <a:spcBef>
                <a:spcPts val="0"/>
              </a:spcBef>
              <a:spcAft>
                <a:spcPts val="0"/>
              </a:spcAft>
              <a:buClr>
                <a:schemeClr val="dk1"/>
              </a:buClr>
              <a:buSzPts val="2000"/>
              <a:buFont typeface="Tahoma"/>
              <a:buNone/>
            </a:pPr>
            <a:r>
              <a:rPr b="1" i="0" lang="en-US" sz="2000" u="none">
                <a:solidFill>
                  <a:schemeClr val="dk1"/>
                </a:solidFill>
                <a:latin typeface="Tahoma"/>
                <a:ea typeface="Tahoma"/>
                <a:cs typeface="Tahoma"/>
                <a:sym typeface="Tahoma"/>
              </a:rPr>
              <a:t>out.println(total);</a:t>
            </a:r>
            <a:endParaRPr/>
          </a:p>
        </p:txBody>
      </p:sp>
      <p:sp>
        <p:nvSpPr>
          <p:cNvPr id="586" name="Google Shape;586;p76"/>
          <p:cNvSpPr/>
          <p:nvPr/>
        </p:nvSpPr>
        <p:spPr>
          <a:xfrm>
            <a:off x="1066800" y="381000"/>
            <a:ext cx="6400800" cy="685800"/>
          </a:xfrm>
          <a:prstGeom prst="rect">
            <a:avLst/>
          </a:prstGeom>
        </p:spPr>
        <p:txBody>
          <a:bodyPr>
            <a:prstTxWarp prst="textPlain"/>
          </a:bodyPr>
          <a:lstStyle/>
          <a:p>
            <a:pPr lvl="0" algn="l"/>
            <a:r>
              <a:rPr b="0" i="1">
                <a:ln cap="flat" cmpd="sng" w="25400">
                  <a:solidFill>
                    <a:srgbClr val="FFFF00"/>
                  </a:solidFill>
                  <a:prstDash val="solid"/>
                  <a:miter lim="800000"/>
                  <a:headEnd len="sm" w="sm" type="none"/>
                  <a:tailEnd len="sm" w="sm" type="none"/>
                </a:ln>
                <a:solidFill>
                  <a:srgbClr val="0000FF"/>
                </a:solidFill>
                <a:latin typeface="Impact"/>
              </a:rPr>
              <a:t>new for loop </a:t>
            </a:r>
          </a:p>
        </p:txBody>
      </p:sp>
      <p:sp>
        <p:nvSpPr>
          <p:cNvPr id="587" name="Google Shape;587;p76"/>
          <p:cNvSpPr txBox="1"/>
          <p:nvPr/>
        </p:nvSpPr>
        <p:spPr>
          <a:xfrm>
            <a:off x="6629400" y="1371600"/>
            <a:ext cx="1905000" cy="1079500"/>
          </a:xfrm>
          <a:prstGeom prst="rect">
            <a:avLst/>
          </a:prstGeom>
          <a:noFill/>
          <a:ln cap="flat" cmpd="sng" w="12700">
            <a:solidFill>
              <a:srgbClr val="9933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3200"/>
              <a:buFont typeface="Tahoma"/>
              <a:buNone/>
            </a:pPr>
            <a:r>
              <a:rPr b="1" i="0" lang="en-US" sz="3200" u="sng">
                <a:solidFill>
                  <a:srgbClr val="FF0000"/>
                </a:solidFill>
                <a:latin typeface="Tahoma"/>
                <a:ea typeface="Tahoma"/>
                <a:cs typeface="Tahoma"/>
                <a:sym typeface="Tahoma"/>
              </a:rPr>
              <a:t>OUTPUT</a:t>
            </a:r>
            <a:r>
              <a:rPr b="1" i="0" lang="en-US" sz="3200" u="none">
                <a:solidFill>
                  <a:schemeClr val="dk1"/>
                </a:solidFill>
                <a:latin typeface="Tahoma"/>
                <a:ea typeface="Tahoma"/>
                <a:cs typeface="Tahoma"/>
                <a:sym typeface="Tahoma"/>
              </a:rPr>
              <a:t>153</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1" name="Shape 591"/>
        <p:cNvGrpSpPr/>
        <p:nvPr/>
      </p:nvGrpSpPr>
      <p:grpSpPr>
        <a:xfrm>
          <a:off x="0" y="0"/>
          <a:ext cx="0" cy="0"/>
          <a:chOff x="0" y="0"/>
          <a:chExt cx="0" cy="0"/>
        </a:xfrm>
      </p:grpSpPr>
      <p:sp>
        <p:nvSpPr>
          <p:cNvPr id="592" name="Google Shape;592;p77"/>
          <p:cNvSpPr txBox="1"/>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dk1"/>
              </a:buClr>
              <a:buSzPts val="800"/>
              <a:buFont typeface="Tahoma"/>
              <a:buNone/>
            </a:pPr>
            <a:r>
              <a:t/>
            </a:r>
            <a:endParaRPr b="1" i="0" sz="800" u="non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dk1"/>
              </a:buClr>
              <a:buSzPts val="800"/>
              <a:buFont typeface="Tahoma"/>
              <a:buNone/>
            </a:pPr>
            <a:r>
              <a:t/>
            </a:r>
            <a:endParaRPr b="0" i="0" sz="800" u="none">
              <a:solidFill>
                <a:schemeClr val="dk1"/>
              </a:solidFill>
              <a:latin typeface="Tahoma"/>
              <a:ea typeface="Tahoma"/>
              <a:cs typeface="Tahoma"/>
              <a:sym typeface="Tahoma"/>
            </a:endParaRPr>
          </a:p>
          <a:p>
            <a:pPr indent="0" lvl="0" marL="0" marR="0" rtl="0" algn="ctr">
              <a:lnSpc>
                <a:spcPct val="100000"/>
              </a:lnSpc>
              <a:spcBef>
                <a:spcPts val="0"/>
              </a:spcBef>
              <a:spcAft>
                <a:spcPts val="0"/>
              </a:spcAft>
              <a:buClr>
                <a:schemeClr val="dk1"/>
              </a:buClr>
              <a:buSzPts val="800"/>
              <a:buFont typeface="Tahoma"/>
              <a:buNone/>
            </a:pPr>
            <a:r>
              <a:t/>
            </a:r>
            <a:endParaRPr b="1" i="0" sz="800" u="none">
              <a:solidFill>
                <a:schemeClr val="dk1"/>
              </a:solidFill>
              <a:latin typeface="Tahoma"/>
              <a:ea typeface="Tahoma"/>
              <a:cs typeface="Tahoma"/>
              <a:sym typeface="Tahoma"/>
            </a:endParaRPr>
          </a:p>
          <a:p>
            <a:pPr indent="0" lvl="0" marL="0" marR="0" rtl="0" algn="ctr">
              <a:lnSpc>
                <a:spcPct val="100000"/>
              </a:lnSpc>
              <a:spcBef>
                <a:spcPts val="0"/>
              </a:spcBef>
              <a:spcAft>
                <a:spcPts val="0"/>
              </a:spcAft>
              <a:buClr>
                <a:schemeClr val="dk1"/>
              </a:buClr>
              <a:buSzPts val="800"/>
              <a:buFont typeface="Tahoma"/>
              <a:buNone/>
            </a:pPr>
            <a:r>
              <a:rPr b="1" i="0" lang="en-US" sz="800" u="none">
                <a:solidFill>
                  <a:schemeClr val="dk1"/>
                </a:solidFill>
                <a:latin typeface="Tahoma"/>
                <a:ea typeface="Tahoma"/>
                <a:cs typeface="Tahoma"/>
                <a:sym typeface="Tahoma"/>
              </a:rPr>
              <a:t>© A+ Computer Science  -  www.apluscompsci.com</a:t>
            </a:r>
            <a:endParaRPr/>
          </a:p>
        </p:txBody>
      </p:sp>
      <p:sp>
        <p:nvSpPr>
          <p:cNvPr id="593" name="Google Shape;593;p77"/>
          <p:cNvSpPr/>
          <p:nvPr/>
        </p:nvSpPr>
        <p:spPr>
          <a:xfrm>
            <a:off x="762000" y="685800"/>
            <a:ext cx="7620000" cy="5105400"/>
          </a:xfrm>
          <a:prstGeom prst="rect">
            <a:avLst/>
          </a:prstGeom>
        </p:spPr>
        <p:txBody>
          <a:bodyPr>
            <a:prstTxWarp prst="textPlain"/>
          </a:bodyPr>
          <a:lstStyle/>
          <a:p>
            <a:pPr lvl="0" algn="l"/>
            <a:r>
              <a:rPr b="0" i="1">
                <a:ln cap="flat" cmpd="sng" w="9525">
                  <a:solidFill>
                    <a:srgbClr val="FFFF00"/>
                  </a:solidFill>
                  <a:prstDash val="solid"/>
                  <a:miter lim="800000"/>
                  <a:headEnd len="sm" w="sm" type="none"/>
                  <a:tailEnd len="sm" w="sm" type="none"/>
                </a:ln>
                <a:solidFill>
                  <a:srgbClr val="FF0000"/>
                </a:solidFill>
                <a:latin typeface="Impact"/>
              </a:rPr>
              <a:t>Open  newforloopone.java newforlooptwo.java </a:t>
            </a: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7" name="Shape 597"/>
        <p:cNvGrpSpPr/>
        <p:nvPr/>
      </p:nvGrpSpPr>
      <p:grpSpPr>
        <a:xfrm>
          <a:off x="0" y="0"/>
          <a:ext cx="0" cy="0"/>
          <a:chOff x="0" y="0"/>
          <a:chExt cx="0" cy="0"/>
        </a:xfrm>
      </p:grpSpPr>
      <p:sp>
        <p:nvSpPr>
          <p:cNvPr id="598" name="Google Shape;598;p78"/>
          <p:cNvSpPr txBox="1"/>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dk1"/>
              </a:buClr>
              <a:buSzPts val="800"/>
              <a:buFont typeface="Tahoma"/>
              <a:buNone/>
            </a:pPr>
            <a:r>
              <a:t/>
            </a:r>
            <a:endParaRPr b="1" i="0" sz="800" u="non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dk1"/>
              </a:buClr>
              <a:buSzPts val="800"/>
              <a:buFont typeface="Tahoma"/>
              <a:buNone/>
            </a:pPr>
            <a:r>
              <a:t/>
            </a:r>
            <a:endParaRPr b="0" i="0" sz="800" u="none">
              <a:solidFill>
                <a:schemeClr val="dk1"/>
              </a:solidFill>
              <a:latin typeface="Tahoma"/>
              <a:ea typeface="Tahoma"/>
              <a:cs typeface="Tahoma"/>
              <a:sym typeface="Tahoma"/>
            </a:endParaRPr>
          </a:p>
          <a:p>
            <a:pPr indent="0" lvl="0" marL="0" marR="0" rtl="0" algn="ctr">
              <a:lnSpc>
                <a:spcPct val="100000"/>
              </a:lnSpc>
              <a:spcBef>
                <a:spcPts val="0"/>
              </a:spcBef>
              <a:spcAft>
                <a:spcPts val="0"/>
              </a:spcAft>
              <a:buClr>
                <a:schemeClr val="dk1"/>
              </a:buClr>
              <a:buSzPts val="800"/>
              <a:buFont typeface="Tahoma"/>
              <a:buNone/>
            </a:pPr>
            <a:r>
              <a:t/>
            </a:r>
            <a:endParaRPr b="1" i="0" sz="800" u="none">
              <a:solidFill>
                <a:schemeClr val="dk1"/>
              </a:solidFill>
              <a:latin typeface="Tahoma"/>
              <a:ea typeface="Tahoma"/>
              <a:cs typeface="Tahoma"/>
              <a:sym typeface="Tahoma"/>
            </a:endParaRPr>
          </a:p>
          <a:p>
            <a:pPr indent="0" lvl="0" marL="0" marR="0" rtl="0" algn="ctr">
              <a:lnSpc>
                <a:spcPct val="100000"/>
              </a:lnSpc>
              <a:spcBef>
                <a:spcPts val="0"/>
              </a:spcBef>
              <a:spcAft>
                <a:spcPts val="0"/>
              </a:spcAft>
              <a:buClr>
                <a:schemeClr val="dk1"/>
              </a:buClr>
              <a:buSzPts val="800"/>
              <a:buFont typeface="Tahoma"/>
              <a:buNone/>
            </a:pPr>
            <a:r>
              <a:rPr b="1" i="0" lang="en-US" sz="800" u="none">
                <a:solidFill>
                  <a:schemeClr val="dk1"/>
                </a:solidFill>
                <a:latin typeface="Tahoma"/>
                <a:ea typeface="Tahoma"/>
                <a:cs typeface="Tahoma"/>
                <a:sym typeface="Tahoma"/>
              </a:rPr>
              <a:t>© A+ Computer Science  -  www.apluscompsci.com</a:t>
            </a:r>
            <a:endParaRPr/>
          </a:p>
        </p:txBody>
      </p:sp>
      <p:sp>
        <p:nvSpPr>
          <p:cNvPr id="599" name="Google Shape;599;p78"/>
          <p:cNvSpPr/>
          <p:nvPr/>
        </p:nvSpPr>
        <p:spPr>
          <a:xfrm>
            <a:off x="914400" y="1143000"/>
            <a:ext cx="7086600" cy="4038600"/>
          </a:xfrm>
          <a:prstGeom prst="rect">
            <a:avLst/>
          </a:prstGeom>
        </p:spPr>
        <p:txBody>
          <a:bodyPr>
            <a:prstTxWarp prst="textPlain"/>
          </a:bodyPr>
          <a:lstStyle/>
          <a:p>
            <a:pPr lvl="0" algn="l"/>
            <a:r>
              <a:rPr b="0" i="1">
                <a:ln cap="flat" cmpd="sng" w="25400">
                  <a:solidFill>
                    <a:srgbClr val="FFFF99"/>
                  </a:solidFill>
                  <a:prstDash val="solid"/>
                  <a:miter lim="800000"/>
                  <a:headEnd len="sm" w="sm" type="none"/>
                  <a:tailEnd len="sm" w="sm" type="none"/>
                </a:ln>
                <a:solidFill>
                  <a:srgbClr val="0000FF"/>
                </a:solidFill>
                <a:latin typeface="Impact"/>
              </a:rPr>
              <a:t>ArrayList with User-defined classes </a:t>
            </a: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3" name="Shape 603"/>
        <p:cNvGrpSpPr/>
        <p:nvPr/>
      </p:nvGrpSpPr>
      <p:grpSpPr>
        <a:xfrm>
          <a:off x="0" y="0"/>
          <a:ext cx="0" cy="0"/>
          <a:chOff x="0" y="0"/>
          <a:chExt cx="0" cy="0"/>
        </a:xfrm>
      </p:grpSpPr>
      <p:sp>
        <p:nvSpPr>
          <p:cNvPr id="604" name="Google Shape;604;p79"/>
          <p:cNvSpPr txBox="1"/>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dk1"/>
              </a:buClr>
              <a:buSzPts val="800"/>
              <a:buFont typeface="Tahoma"/>
              <a:buNone/>
            </a:pPr>
            <a:r>
              <a:t/>
            </a:r>
            <a:endParaRPr b="1" i="0" sz="800" u="non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dk1"/>
              </a:buClr>
              <a:buSzPts val="800"/>
              <a:buFont typeface="Tahoma"/>
              <a:buNone/>
            </a:pPr>
            <a:r>
              <a:t/>
            </a:r>
            <a:endParaRPr b="0" i="0" sz="800" u="none">
              <a:solidFill>
                <a:schemeClr val="dk1"/>
              </a:solidFill>
              <a:latin typeface="Tahoma"/>
              <a:ea typeface="Tahoma"/>
              <a:cs typeface="Tahoma"/>
              <a:sym typeface="Tahoma"/>
            </a:endParaRPr>
          </a:p>
          <a:p>
            <a:pPr indent="0" lvl="0" marL="0" marR="0" rtl="0" algn="ctr">
              <a:lnSpc>
                <a:spcPct val="100000"/>
              </a:lnSpc>
              <a:spcBef>
                <a:spcPts val="0"/>
              </a:spcBef>
              <a:spcAft>
                <a:spcPts val="0"/>
              </a:spcAft>
              <a:buClr>
                <a:schemeClr val="dk1"/>
              </a:buClr>
              <a:buSzPts val="800"/>
              <a:buFont typeface="Tahoma"/>
              <a:buNone/>
            </a:pPr>
            <a:r>
              <a:t/>
            </a:r>
            <a:endParaRPr b="1" i="0" sz="800" u="none">
              <a:solidFill>
                <a:schemeClr val="dk1"/>
              </a:solidFill>
              <a:latin typeface="Tahoma"/>
              <a:ea typeface="Tahoma"/>
              <a:cs typeface="Tahoma"/>
              <a:sym typeface="Tahoma"/>
            </a:endParaRPr>
          </a:p>
          <a:p>
            <a:pPr indent="0" lvl="0" marL="0" marR="0" rtl="0" algn="ctr">
              <a:lnSpc>
                <a:spcPct val="100000"/>
              </a:lnSpc>
              <a:spcBef>
                <a:spcPts val="0"/>
              </a:spcBef>
              <a:spcAft>
                <a:spcPts val="0"/>
              </a:spcAft>
              <a:buClr>
                <a:schemeClr val="dk1"/>
              </a:buClr>
              <a:buSzPts val="800"/>
              <a:buFont typeface="Tahoma"/>
              <a:buNone/>
            </a:pPr>
            <a:r>
              <a:rPr b="1" i="0" lang="en-US" sz="800" u="none">
                <a:solidFill>
                  <a:schemeClr val="dk1"/>
                </a:solidFill>
                <a:latin typeface="Tahoma"/>
                <a:ea typeface="Tahoma"/>
                <a:cs typeface="Tahoma"/>
                <a:sym typeface="Tahoma"/>
              </a:rPr>
              <a:t>© A+ Computer Science  -  www.apluscompsci.com</a:t>
            </a:r>
            <a:endParaRPr/>
          </a:p>
        </p:txBody>
      </p:sp>
      <p:sp>
        <p:nvSpPr>
          <p:cNvPr id="605" name="Google Shape;605;p79"/>
          <p:cNvSpPr txBox="1"/>
          <p:nvPr/>
        </p:nvSpPr>
        <p:spPr>
          <a:xfrm>
            <a:off x="762000" y="1600200"/>
            <a:ext cx="7250112" cy="45243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ahoma"/>
              <a:buNone/>
            </a:pPr>
            <a:r>
              <a:rPr b="1" i="0" lang="en-US" sz="2400" u="none">
                <a:solidFill>
                  <a:schemeClr val="dk1"/>
                </a:solidFill>
                <a:latin typeface="Tahoma"/>
                <a:ea typeface="Tahoma"/>
                <a:cs typeface="Tahoma"/>
                <a:sym typeface="Tahoma"/>
              </a:rPr>
              <a:t>public class Creature implements Comparable</a:t>
            </a:r>
            <a:endParaRPr/>
          </a:p>
          <a:p>
            <a:pPr indent="0" lvl="0" marL="0" marR="0" rtl="0" algn="l">
              <a:lnSpc>
                <a:spcPct val="100000"/>
              </a:lnSpc>
              <a:spcBef>
                <a:spcPts val="0"/>
              </a:spcBef>
              <a:spcAft>
                <a:spcPts val="0"/>
              </a:spcAft>
              <a:buClr>
                <a:schemeClr val="dk1"/>
              </a:buClr>
              <a:buSzPts val="2400"/>
              <a:buFont typeface="Tahoma"/>
              <a:buNone/>
            </a:pPr>
            <a:r>
              <a:rPr b="1" i="0" lang="en-US" sz="2400" u="none">
                <a:solidFill>
                  <a:schemeClr val="dk1"/>
                </a:solidFill>
                <a:latin typeface="Tahoma"/>
                <a:ea typeface="Tahoma"/>
                <a:cs typeface="Tahoma"/>
                <a:sym typeface="Tahoma"/>
              </a:rPr>
              <a:t>{</a:t>
            </a:r>
            <a:endParaRPr/>
          </a:p>
          <a:p>
            <a:pPr indent="0" lvl="0" marL="0" marR="0" rtl="0" algn="l">
              <a:lnSpc>
                <a:spcPct val="100000"/>
              </a:lnSpc>
              <a:spcBef>
                <a:spcPts val="0"/>
              </a:spcBef>
              <a:spcAft>
                <a:spcPts val="0"/>
              </a:spcAft>
              <a:buClr>
                <a:schemeClr val="dk1"/>
              </a:buClr>
              <a:buSzPts val="2400"/>
              <a:buFont typeface="Tahoma"/>
              <a:buNone/>
            </a:pPr>
            <a:r>
              <a:rPr b="1" i="0" lang="en-US" sz="2400" u="none">
                <a:solidFill>
                  <a:schemeClr val="dk1"/>
                </a:solidFill>
                <a:latin typeface="Tahoma"/>
                <a:ea typeface="Tahoma"/>
                <a:cs typeface="Tahoma"/>
                <a:sym typeface="Tahoma"/>
              </a:rPr>
              <a:t>   //data and constructors now shown</a:t>
            </a:r>
            <a:endParaRPr/>
          </a:p>
          <a:p>
            <a:pPr indent="0" lvl="0" marL="0" marR="0" rtl="0" algn="l">
              <a:lnSpc>
                <a:spcPct val="100000"/>
              </a:lnSpc>
              <a:spcBef>
                <a:spcPts val="0"/>
              </a:spcBef>
              <a:spcAft>
                <a:spcPts val="0"/>
              </a:spcAft>
              <a:buClr>
                <a:schemeClr val="dk1"/>
              </a:buClr>
              <a:buSzPts val="2400"/>
              <a:buFont typeface="Tahoma"/>
              <a:buNone/>
            </a:pPr>
            <a:r>
              <a:rPr b="1" i="0" lang="en-US" sz="2400" u="none">
                <a:solidFill>
                  <a:schemeClr val="dk1"/>
                </a:solidFill>
                <a:latin typeface="Tahoma"/>
                <a:ea typeface="Tahoma"/>
                <a:cs typeface="Tahoma"/>
                <a:sym typeface="Tahoma"/>
              </a:rPr>
              <a:t>	</a:t>
            </a:r>
            <a:endParaRPr/>
          </a:p>
          <a:p>
            <a:pPr indent="0" lvl="0" marL="0" marR="0" rtl="0" algn="l">
              <a:lnSpc>
                <a:spcPct val="100000"/>
              </a:lnSpc>
              <a:spcBef>
                <a:spcPts val="0"/>
              </a:spcBef>
              <a:spcAft>
                <a:spcPts val="0"/>
              </a:spcAft>
              <a:buClr>
                <a:schemeClr val="dk1"/>
              </a:buClr>
              <a:buSzPts val="2400"/>
              <a:buFont typeface="Tahoma"/>
              <a:buNone/>
            </a:pPr>
            <a:r>
              <a:rPr b="1" i="0" lang="en-US" sz="2400" u="none">
                <a:solidFill>
                  <a:schemeClr val="dk1"/>
                </a:solidFill>
                <a:latin typeface="Tahoma"/>
                <a:ea typeface="Tahoma"/>
                <a:cs typeface="Tahoma"/>
                <a:sym typeface="Tahoma"/>
              </a:rPr>
              <a:t>   public void setSize(int girth){</a:t>
            </a:r>
            <a:endParaRPr/>
          </a:p>
          <a:p>
            <a:pPr indent="0" lvl="0" marL="0" marR="0" rtl="0" algn="l">
              <a:lnSpc>
                <a:spcPct val="100000"/>
              </a:lnSpc>
              <a:spcBef>
                <a:spcPts val="0"/>
              </a:spcBef>
              <a:spcAft>
                <a:spcPts val="0"/>
              </a:spcAft>
              <a:buClr>
                <a:schemeClr val="dk1"/>
              </a:buClr>
              <a:buSzPts val="2400"/>
              <a:buFont typeface="Tahoma"/>
              <a:buNone/>
            </a:pPr>
            <a:r>
              <a:rPr b="1" i="0" lang="en-US" sz="2400" u="none">
                <a:solidFill>
                  <a:schemeClr val="dk1"/>
                </a:solidFill>
                <a:latin typeface="Tahoma"/>
                <a:ea typeface="Tahoma"/>
                <a:cs typeface="Tahoma"/>
                <a:sym typeface="Tahoma"/>
              </a:rPr>
              <a:t>      size=girth;</a:t>
            </a:r>
            <a:endParaRPr/>
          </a:p>
          <a:p>
            <a:pPr indent="0" lvl="0" marL="0" marR="0" rtl="0" algn="l">
              <a:lnSpc>
                <a:spcPct val="100000"/>
              </a:lnSpc>
              <a:spcBef>
                <a:spcPts val="0"/>
              </a:spcBef>
              <a:spcAft>
                <a:spcPts val="0"/>
              </a:spcAft>
              <a:buClr>
                <a:schemeClr val="dk1"/>
              </a:buClr>
              <a:buSzPts val="2400"/>
              <a:buFont typeface="Tahoma"/>
              <a:buNone/>
            </a:pPr>
            <a:r>
              <a:rPr b="1" i="0" lang="en-US" sz="2400" u="none">
                <a:solidFill>
                  <a:schemeClr val="dk1"/>
                </a:solidFill>
                <a:latin typeface="Tahoma"/>
                <a:ea typeface="Tahoma"/>
                <a:cs typeface="Tahoma"/>
                <a:sym typeface="Tahoma"/>
              </a:rPr>
              <a:t>   }</a:t>
            </a:r>
            <a:endParaRPr/>
          </a:p>
          <a:p>
            <a:pPr indent="0" lvl="0" marL="0" marR="0" rtl="0" algn="l">
              <a:lnSpc>
                <a:spcPct val="100000"/>
              </a:lnSpc>
              <a:spcBef>
                <a:spcPts val="0"/>
              </a:spcBef>
              <a:spcAft>
                <a:spcPts val="0"/>
              </a:spcAft>
              <a:buClr>
                <a:schemeClr val="dk1"/>
              </a:buClr>
              <a:buSzPts val="2400"/>
              <a:buFont typeface="Tahoma"/>
              <a:buNone/>
            </a:pPr>
            <a:r>
              <a:t/>
            </a:r>
            <a:endParaRPr b="1" i="0" sz="2400" u="none">
              <a:solidFill>
                <a:schemeClr val="dk1"/>
              </a:solidFill>
              <a:latin typeface="Tahoma"/>
              <a:ea typeface="Tahoma"/>
              <a:cs typeface="Tahoma"/>
              <a:sym typeface="Tahoma"/>
            </a:endParaRPr>
          </a:p>
          <a:p>
            <a:pPr indent="0" lvl="0" marL="0" marR="0" rtl="0" algn="l">
              <a:lnSpc>
                <a:spcPct val="100000"/>
              </a:lnSpc>
              <a:spcBef>
                <a:spcPts val="0"/>
              </a:spcBef>
              <a:spcAft>
                <a:spcPts val="0"/>
              </a:spcAft>
              <a:buClr>
                <a:schemeClr val="dk1"/>
              </a:buClr>
              <a:buSzPts val="2400"/>
              <a:buFont typeface="Tahoma"/>
              <a:buNone/>
            </a:pPr>
            <a:r>
              <a:rPr b="1" i="0" lang="en-US" sz="2400" u="none">
                <a:solidFill>
                  <a:schemeClr val="dk1"/>
                </a:solidFill>
                <a:latin typeface="Tahoma"/>
                <a:ea typeface="Tahoma"/>
                <a:cs typeface="Tahoma"/>
                <a:sym typeface="Tahoma"/>
              </a:rPr>
              <a:t>   //compareTo not shown</a:t>
            </a:r>
            <a:endParaRPr/>
          </a:p>
          <a:p>
            <a:pPr indent="0" lvl="0" marL="0" marR="0" rtl="0" algn="l">
              <a:lnSpc>
                <a:spcPct val="100000"/>
              </a:lnSpc>
              <a:spcBef>
                <a:spcPts val="0"/>
              </a:spcBef>
              <a:spcAft>
                <a:spcPts val="0"/>
              </a:spcAft>
              <a:buClr>
                <a:schemeClr val="dk1"/>
              </a:buClr>
              <a:buSzPts val="2400"/>
              <a:buFont typeface="Tahoma"/>
              <a:buNone/>
            </a:pPr>
            <a:r>
              <a:rPr b="1" i="0" lang="en-US" sz="2400" u="none">
                <a:solidFill>
                  <a:schemeClr val="dk1"/>
                </a:solidFill>
                <a:latin typeface="Tahoma"/>
                <a:ea typeface="Tahoma"/>
                <a:cs typeface="Tahoma"/>
                <a:sym typeface="Tahoma"/>
              </a:rPr>
              <a:t>	</a:t>
            </a:r>
            <a:endParaRPr/>
          </a:p>
          <a:p>
            <a:pPr indent="0" lvl="0" marL="0" marR="0" rtl="0" algn="l">
              <a:lnSpc>
                <a:spcPct val="100000"/>
              </a:lnSpc>
              <a:spcBef>
                <a:spcPts val="0"/>
              </a:spcBef>
              <a:spcAft>
                <a:spcPts val="0"/>
              </a:spcAft>
              <a:buClr>
                <a:schemeClr val="dk1"/>
              </a:buClr>
              <a:buSzPts val="2400"/>
              <a:buFont typeface="Tahoma"/>
              <a:buNone/>
            </a:pPr>
            <a:r>
              <a:rPr b="1" i="0" lang="en-US" sz="2400" u="none">
                <a:solidFill>
                  <a:schemeClr val="dk1"/>
                </a:solidFill>
                <a:latin typeface="Tahoma"/>
                <a:ea typeface="Tahoma"/>
                <a:cs typeface="Tahoma"/>
                <a:sym typeface="Tahoma"/>
              </a:rPr>
              <a:t>   //toString not shown</a:t>
            </a:r>
            <a:endParaRPr/>
          </a:p>
          <a:p>
            <a:pPr indent="0" lvl="0" marL="0" marR="0" rtl="0" algn="l">
              <a:lnSpc>
                <a:spcPct val="100000"/>
              </a:lnSpc>
              <a:spcBef>
                <a:spcPts val="0"/>
              </a:spcBef>
              <a:spcAft>
                <a:spcPts val="0"/>
              </a:spcAft>
              <a:buClr>
                <a:schemeClr val="dk1"/>
              </a:buClr>
              <a:buSzPts val="2400"/>
              <a:buFont typeface="Tahoma"/>
              <a:buNone/>
            </a:pPr>
            <a:r>
              <a:rPr b="1" i="0" lang="en-US" sz="2400" u="none">
                <a:solidFill>
                  <a:schemeClr val="dk1"/>
                </a:solidFill>
                <a:latin typeface="Tahoma"/>
                <a:ea typeface="Tahoma"/>
                <a:cs typeface="Tahoma"/>
                <a:sym typeface="Tahoma"/>
              </a:rPr>
              <a:t>}</a:t>
            </a:r>
            <a:endParaRPr/>
          </a:p>
        </p:txBody>
      </p:sp>
      <p:sp>
        <p:nvSpPr>
          <p:cNvPr id="606" name="Google Shape;606;p79"/>
          <p:cNvSpPr/>
          <p:nvPr/>
        </p:nvSpPr>
        <p:spPr>
          <a:xfrm>
            <a:off x="533400" y="457200"/>
            <a:ext cx="7848600" cy="762000"/>
          </a:xfrm>
          <a:prstGeom prst="rect">
            <a:avLst/>
          </a:prstGeom>
        </p:spPr>
        <p:txBody>
          <a:bodyPr>
            <a:prstTxWarp prst="textPlain"/>
          </a:bodyPr>
          <a:lstStyle/>
          <a:p>
            <a:pPr lvl="0" algn="l"/>
            <a:r>
              <a:rPr b="0" i="1">
                <a:ln cap="flat" cmpd="sng" w="9525">
                  <a:solidFill>
                    <a:srgbClr val="FFFF00"/>
                  </a:solidFill>
                  <a:prstDash val="solid"/>
                  <a:miter lim="800000"/>
                  <a:headEnd len="sm" w="sm" type="none"/>
                  <a:tailEnd len="sm" w="sm" type="none"/>
                </a:ln>
                <a:solidFill>
                  <a:srgbClr val="0000FF"/>
                </a:solidFill>
                <a:latin typeface="Impact"/>
              </a:rPr>
              <a:t>ArrayList w/User Classes </a:t>
            </a: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0" name="Shape 610"/>
        <p:cNvGrpSpPr/>
        <p:nvPr/>
      </p:nvGrpSpPr>
      <p:grpSpPr>
        <a:xfrm>
          <a:off x="0" y="0"/>
          <a:ext cx="0" cy="0"/>
          <a:chOff x="0" y="0"/>
          <a:chExt cx="0" cy="0"/>
        </a:xfrm>
      </p:grpSpPr>
      <p:sp>
        <p:nvSpPr>
          <p:cNvPr id="611" name="Google Shape;611;p80"/>
          <p:cNvSpPr txBox="1"/>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dk1"/>
              </a:buClr>
              <a:buSzPts val="800"/>
              <a:buFont typeface="Tahoma"/>
              <a:buNone/>
            </a:pPr>
            <a:r>
              <a:t/>
            </a:r>
            <a:endParaRPr b="1" i="0" sz="800" u="non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dk1"/>
              </a:buClr>
              <a:buSzPts val="800"/>
              <a:buFont typeface="Tahoma"/>
              <a:buNone/>
            </a:pPr>
            <a:r>
              <a:t/>
            </a:r>
            <a:endParaRPr b="0" i="0" sz="800" u="none">
              <a:solidFill>
                <a:schemeClr val="dk1"/>
              </a:solidFill>
              <a:latin typeface="Tahoma"/>
              <a:ea typeface="Tahoma"/>
              <a:cs typeface="Tahoma"/>
              <a:sym typeface="Tahoma"/>
            </a:endParaRPr>
          </a:p>
          <a:p>
            <a:pPr indent="0" lvl="0" marL="0" marR="0" rtl="0" algn="ctr">
              <a:lnSpc>
                <a:spcPct val="100000"/>
              </a:lnSpc>
              <a:spcBef>
                <a:spcPts val="0"/>
              </a:spcBef>
              <a:spcAft>
                <a:spcPts val="0"/>
              </a:spcAft>
              <a:buClr>
                <a:schemeClr val="dk1"/>
              </a:buClr>
              <a:buSzPts val="800"/>
              <a:buFont typeface="Tahoma"/>
              <a:buNone/>
            </a:pPr>
            <a:r>
              <a:t/>
            </a:r>
            <a:endParaRPr b="1" i="0" sz="800" u="none">
              <a:solidFill>
                <a:schemeClr val="dk1"/>
              </a:solidFill>
              <a:latin typeface="Tahoma"/>
              <a:ea typeface="Tahoma"/>
              <a:cs typeface="Tahoma"/>
              <a:sym typeface="Tahoma"/>
            </a:endParaRPr>
          </a:p>
          <a:p>
            <a:pPr indent="0" lvl="0" marL="0" marR="0" rtl="0" algn="ctr">
              <a:lnSpc>
                <a:spcPct val="100000"/>
              </a:lnSpc>
              <a:spcBef>
                <a:spcPts val="0"/>
              </a:spcBef>
              <a:spcAft>
                <a:spcPts val="0"/>
              </a:spcAft>
              <a:buClr>
                <a:schemeClr val="dk1"/>
              </a:buClr>
              <a:buSzPts val="800"/>
              <a:buFont typeface="Tahoma"/>
              <a:buNone/>
            </a:pPr>
            <a:r>
              <a:rPr b="1" i="0" lang="en-US" sz="800" u="none">
                <a:solidFill>
                  <a:schemeClr val="dk1"/>
                </a:solidFill>
                <a:latin typeface="Tahoma"/>
                <a:ea typeface="Tahoma"/>
                <a:cs typeface="Tahoma"/>
                <a:sym typeface="Tahoma"/>
              </a:rPr>
              <a:t>© A+ Computer Science  -  www.apluscompsci.com</a:t>
            </a:r>
            <a:endParaRPr/>
          </a:p>
        </p:txBody>
      </p:sp>
      <p:sp>
        <p:nvSpPr>
          <p:cNvPr id="612" name="Google Shape;612;p80"/>
          <p:cNvSpPr txBox="1"/>
          <p:nvPr/>
        </p:nvSpPr>
        <p:spPr>
          <a:xfrm>
            <a:off x="685800" y="1371600"/>
            <a:ext cx="7543800" cy="2714625"/>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2800"/>
              <a:buFont typeface="Tahoma"/>
              <a:buNone/>
            </a:pPr>
            <a:r>
              <a:rPr b="1" i="0" lang="en-US" sz="2800" u="none">
                <a:solidFill>
                  <a:schemeClr val="dk1"/>
                </a:solidFill>
                <a:latin typeface="Tahoma"/>
                <a:ea typeface="Tahoma"/>
                <a:cs typeface="Tahoma"/>
                <a:sym typeface="Tahoma"/>
              </a:rPr>
              <a:t>ArrayList&lt;</a:t>
            </a:r>
            <a:r>
              <a:rPr b="1" i="0" lang="en-US" sz="2800" u="none">
                <a:solidFill>
                  <a:srgbClr val="009900"/>
                </a:solidFill>
                <a:latin typeface="Tahoma"/>
                <a:ea typeface="Tahoma"/>
                <a:cs typeface="Tahoma"/>
                <a:sym typeface="Tahoma"/>
              </a:rPr>
              <a:t>Creature</a:t>
            </a:r>
            <a:r>
              <a:rPr b="1" i="0" lang="en-US" sz="2800" u="none">
                <a:solidFill>
                  <a:schemeClr val="dk1"/>
                </a:solidFill>
                <a:latin typeface="Tahoma"/>
                <a:ea typeface="Tahoma"/>
                <a:cs typeface="Tahoma"/>
                <a:sym typeface="Tahoma"/>
              </a:rPr>
              <a:t>&gt; creatures;</a:t>
            </a:r>
            <a:endParaRPr/>
          </a:p>
          <a:p>
            <a:pPr indent="0" lvl="0" marL="0" marR="0" rtl="0" algn="l">
              <a:lnSpc>
                <a:spcPct val="100000"/>
              </a:lnSpc>
              <a:spcBef>
                <a:spcPts val="0"/>
              </a:spcBef>
              <a:spcAft>
                <a:spcPts val="0"/>
              </a:spcAft>
              <a:buClr>
                <a:schemeClr val="dk1"/>
              </a:buClr>
              <a:buSzPts val="2800"/>
              <a:buFont typeface="Tahoma"/>
              <a:buNone/>
            </a:pPr>
            <a:r>
              <a:rPr b="1" i="0" lang="en-US" sz="2800" u="none">
                <a:solidFill>
                  <a:schemeClr val="dk1"/>
                </a:solidFill>
                <a:latin typeface="Tahoma"/>
                <a:ea typeface="Tahoma"/>
                <a:cs typeface="Tahoma"/>
                <a:sym typeface="Tahoma"/>
              </a:rPr>
              <a:t>creatures  = new ArrayList&lt;</a:t>
            </a:r>
            <a:r>
              <a:rPr b="1" i="0" lang="en-US" sz="2800" u="none">
                <a:solidFill>
                  <a:srgbClr val="009900"/>
                </a:solidFill>
                <a:latin typeface="Tahoma"/>
                <a:ea typeface="Tahoma"/>
                <a:cs typeface="Tahoma"/>
                <a:sym typeface="Tahoma"/>
              </a:rPr>
              <a:t>Creature</a:t>
            </a:r>
            <a:r>
              <a:rPr b="1" i="0" lang="en-US" sz="2800" u="none">
                <a:solidFill>
                  <a:schemeClr val="dk1"/>
                </a:solidFill>
                <a:latin typeface="Tahoma"/>
                <a:ea typeface="Tahoma"/>
                <a:cs typeface="Tahoma"/>
                <a:sym typeface="Tahoma"/>
              </a:rPr>
              <a:t>&gt;();</a:t>
            </a:r>
            <a:endParaRPr/>
          </a:p>
          <a:p>
            <a:pPr indent="0" lvl="0" marL="0" marR="0" rtl="0" algn="l">
              <a:lnSpc>
                <a:spcPct val="100000"/>
              </a:lnSpc>
              <a:spcBef>
                <a:spcPts val="0"/>
              </a:spcBef>
              <a:spcAft>
                <a:spcPts val="0"/>
              </a:spcAft>
              <a:buClr>
                <a:schemeClr val="dk1"/>
              </a:buClr>
              <a:buSzPts val="2800"/>
              <a:buFont typeface="Tahoma"/>
              <a:buNone/>
            </a:pPr>
            <a:r>
              <a:rPr b="1" i="0" lang="en-US" sz="2800" u="none">
                <a:solidFill>
                  <a:schemeClr val="dk1"/>
                </a:solidFill>
                <a:latin typeface="Tahoma"/>
                <a:ea typeface="Tahoma"/>
                <a:cs typeface="Tahoma"/>
                <a:sym typeface="Tahoma"/>
              </a:rPr>
              <a:t>creatures.add(new Creature(4));</a:t>
            </a:r>
            <a:endParaRPr/>
          </a:p>
          <a:p>
            <a:pPr indent="0" lvl="0" marL="0" marR="0" rtl="0" algn="l">
              <a:lnSpc>
                <a:spcPct val="100000"/>
              </a:lnSpc>
              <a:spcBef>
                <a:spcPts val="0"/>
              </a:spcBef>
              <a:spcAft>
                <a:spcPts val="0"/>
              </a:spcAft>
              <a:buClr>
                <a:schemeClr val="dk1"/>
              </a:buClr>
              <a:buSzPts val="2800"/>
              <a:buFont typeface="Tahoma"/>
              <a:buNone/>
            </a:pPr>
            <a:r>
              <a:rPr b="1" i="0" lang="en-US" sz="2800" u="none">
                <a:solidFill>
                  <a:schemeClr val="dk1"/>
                </a:solidFill>
                <a:latin typeface="Tahoma"/>
                <a:ea typeface="Tahoma"/>
                <a:cs typeface="Tahoma"/>
                <a:sym typeface="Tahoma"/>
              </a:rPr>
              <a:t>creatures.add(new Creature(9));</a:t>
            </a:r>
            <a:endParaRPr/>
          </a:p>
          <a:p>
            <a:pPr indent="0" lvl="0" marL="0" marR="0" rtl="0" algn="l">
              <a:lnSpc>
                <a:spcPct val="100000"/>
              </a:lnSpc>
              <a:spcBef>
                <a:spcPts val="0"/>
              </a:spcBef>
              <a:spcAft>
                <a:spcPts val="0"/>
              </a:spcAft>
              <a:buClr>
                <a:schemeClr val="dk1"/>
              </a:buClr>
              <a:buSzPts val="2800"/>
              <a:buFont typeface="Tahoma"/>
              <a:buNone/>
            </a:pPr>
            <a:r>
              <a:rPr b="1" i="0" lang="en-US" sz="2800" u="none">
                <a:solidFill>
                  <a:schemeClr val="dk1"/>
                </a:solidFill>
                <a:latin typeface="Tahoma"/>
                <a:ea typeface="Tahoma"/>
                <a:cs typeface="Tahoma"/>
                <a:sym typeface="Tahoma"/>
              </a:rPr>
              <a:t>creatures.add(new Creature(1));</a:t>
            </a:r>
            <a:endParaRPr/>
          </a:p>
          <a:p>
            <a:pPr indent="0" lvl="0" marL="0" marR="0" rtl="0" algn="l">
              <a:lnSpc>
                <a:spcPct val="100000"/>
              </a:lnSpc>
              <a:spcBef>
                <a:spcPts val="0"/>
              </a:spcBef>
              <a:spcAft>
                <a:spcPts val="0"/>
              </a:spcAft>
              <a:buNone/>
            </a:pPr>
            <a:r>
              <a:t/>
            </a:r>
            <a:endParaRPr b="1" i="0" sz="2800" u="none">
              <a:solidFill>
                <a:schemeClr val="dk1"/>
              </a:solidFill>
              <a:latin typeface="Tahoma"/>
              <a:ea typeface="Tahoma"/>
              <a:cs typeface="Tahoma"/>
              <a:sym typeface="Tahoma"/>
            </a:endParaRPr>
          </a:p>
        </p:txBody>
      </p:sp>
      <p:sp>
        <p:nvSpPr>
          <p:cNvPr id="613" name="Google Shape;613;p80"/>
          <p:cNvSpPr txBox="1"/>
          <p:nvPr/>
        </p:nvSpPr>
        <p:spPr>
          <a:xfrm>
            <a:off x="838200" y="4419600"/>
            <a:ext cx="1871662" cy="5191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800"/>
              <a:buFont typeface="Tahoma"/>
              <a:buNone/>
            </a:pPr>
            <a:r>
              <a:rPr b="1" i="0" lang="en-US" sz="2800" u="none">
                <a:solidFill>
                  <a:schemeClr val="dk1"/>
                </a:solidFill>
                <a:latin typeface="Tahoma"/>
                <a:ea typeface="Tahoma"/>
                <a:cs typeface="Tahoma"/>
                <a:sym typeface="Tahoma"/>
              </a:rPr>
              <a:t>creatures</a:t>
            </a:r>
            <a:endParaRPr/>
          </a:p>
        </p:txBody>
      </p:sp>
      <p:graphicFrame>
        <p:nvGraphicFramePr>
          <p:cNvPr id="614" name="Google Shape;614;p80"/>
          <p:cNvGraphicFramePr/>
          <p:nvPr/>
        </p:nvGraphicFramePr>
        <p:xfrm>
          <a:off x="2911475" y="4343400"/>
          <a:ext cx="3000000" cy="3000000"/>
        </p:xfrm>
        <a:graphic>
          <a:graphicData uri="http://schemas.openxmlformats.org/drawingml/2006/table">
            <a:tbl>
              <a:tblPr>
                <a:noFill/>
                <a:tableStyleId>{59AABEB0-DCCA-4348-AA4F-B607CDC878BC}</a:tableStyleId>
              </a:tblPr>
              <a:tblGrid>
                <a:gridCol w="1644650"/>
                <a:gridCol w="1643050"/>
                <a:gridCol w="1649400"/>
              </a:tblGrid>
              <a:tr h="660400">
                <a:tc>
                  <a:txBody>
                    <a:bodyPr/>
                    <a:lstStyle/>
                    <a:p>
                      <a:pPr indent="0" lvl="0" marL="0" marR="0" rtl="0" algn="ctr">
                        <a:lnSpc>
                          <a:spcPct val="100000"/>
                        </a:lnSpc>
                        <a:spcBef>
                          <a:spcPts val="0"/>
                        </a:spcBef>
                        <a:spcAft>
                          <a:spcPts val="0"/>
                        </a:spcAft>
                        <a:buClr>
                          <a:srgbClr val="FF0000"/>
                        </a:buClr>
                        <a:buSzPts val="2800"/>
                        <a:buFont typeface="Tahoma"/>
                        <a:buNone/>
                      </a:pPr>
                      <a:r>
                        <a:rPr b="1" i="0" lang="en-US" sz="2800" u="none" cap="none" strike="noStrike">
                          <a:solidFill>
                            <a:srgbClr val="FF0000"/>
                          </a:solidFill>
                          <a:latin typeface="Tahoma"/>
                          <a:ea typeface="Tahoma"/>
                          <a:cs typeface="Tahoma"/>
                          <a:sym typeface="Tahoma"/>
                        </a:rPr>
                        <a:t>0x12</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FFFFCC">
                        <a:alpha val="49803"/>
                      </a:srgbClr>
                    </a:solidFill>
                  </a:tcPr>
                </a:tc>
                <a:tc>
                  <a:txBody>
                    <a:bodyPr/>
                    <a:lstStyle/>
                    <a:p>
                      <a:pPr indent="0" lvl="0" marL="0" marR="0" rtl="0" algn="ctr">
                        <a:lnSpc>
                          <a:spcPct val="100000"/>
                        </a:lnSpc>
                        <a:spcBef>
                          <a:spcPts val="0"/>
                        </a:spcBef>
                        <a:spcAft>
                          <a:spcPts val="0"/>
                        </a:spcAft>
                        <a:buClr>
                          <a:srgbClr val="FF0000"/>
                        </a:buClr>
                        <a:buSzPts val="2800"/>
                        <a:buFont typeface="Tahoma"/>
                        <a:buNone/>
                      </a:pPr>
                      <a:r>
                        <a:rPr b="1" i="0" lang="en-US" sz="2800" u="none" cap="none" strike="noStrike">
                          <a:solidFill>
                            <a:srgbClr val="FF0000"/>
                          </a:solidFill>
                          <a:latin typeface="Tahoma"/>
                          <a:ea typeface="Tahoma"/>
                          <a:cs typeface="Tahoma"/>
                          <a:sym typeface="Tahoma"/>
                        </a:rPr>
                        <a:t>0x32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FFFFCC">
                        <a:alpha val="49803"/>
                      </a:srgbClr>
                    </a:solidFill>
                  </a:tcPr>
                </a:tc>
                <a:tc>
                  <a:txBody>
                    <a:bodyPr/>
                    <a:lstStyle/>
                    <a:p>
                      <a:pPr indent="0" lvl="0" marL="0" marR="0" rtl="0" algn="ctr">
                        <a:lnSpc>
                          <a:spcPct val="100000"/>
                        </a:lnSpc>
                        <a:spcBef>
                          <a:spcPts val="0"/>
                        </a:spcBef>
                        <a:spcAft>
                          <a:spcPts val="0"/>
                        </a:spcAft>
                        <a:buClr>
                          <a:srgbClr val="FF0000"/>
                        </a:buClr>
                        <a:buSzPts val="2800"/>
                        <a:buFont typeface="Tahoma"/>
                        <a:buNone/>
                      </a:pPr>
                      <a:r>
                        <a:rPr b="1" i="0" lang="en-US" sz="2800" u="none" cap="none" strike="noStrike">
                          <a:solidFill>
                            <a:srgbClr val="FF0000"/>
                          </a:solidFill>
                          <a:latin typeface="Tahoma"/>
                          <a:ea typeface="Tahoma"/>
                          <a:cs typeface="Tahoma"/>
                          <a:sym typeface="Tahoma"/>
                        </a:rPr>
                        <a:t>0xD2</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FFFFCC">
                        <a:alpha val="49803"/>
                      </a:srgbClr>
                    </a:solidFill>
                  </a:tcPr>
                </a:tc>
              </a:tr>
            </a:tbl>
          </a:graphicData>
        </a:graphic>
      </p:graphicFrame>
      <p:sp>
        <p:nvSpPr>
          <p:cNvPr id="615" name="Google Shape;615;p80"/>
          <p:cNvSpPr txBox="1"/>
          <p:nvPr/>
        </p:nvSpPr>
        <p:spPr>
          <a:xfrm>
            <a:off x="3048000" y="3733800"/>
            <a:ext cx="5257800" cy="5191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800"/>
              <a:buFont typeface="Tahoma"/>
              <a:buNone/>
            </a:pPr>
            <a:r>
              <a:rPr b="1" i="0" lang="en-US" sz="2800" u="none">
                <a:solidFill>
                  <a:schemeClr val="dk1"/>
                </a:solidFill>
                <a:latin typeface="Tahoma"/>
                <a:ea typeface="Tahoma"/>
                <a:cs typeface="Tahoma"/>
                <a:sym typeface="Tahoma"/>
              </a:rPr>
              <a:t>  0    	    	  1        	2</a:t>
            </a:r>
            <a:endParaRPr/>
          </a:p>
        </p:txBody>
      </p:sp>
      <p:cxnSp>
        <p:nvCxnSpPr>
          <p:cNvPr id="616" name="Google Shape;616;p80"/>
          <p:cNvCxnSpPr/>
          <p:nvPr/>
        </p:nvCxnSpPr>
        <p:spPr>
          <a:xfrm>
            <a:off x="3657600" y="4876800"/>
            <a:ext cx="0" cy="533400"/>
          </a:xfrm>
          <a:prstGeom prst="straightConnector1">
            <a:avLst/>
          </a:prstGeom>
          <a:noFill/>
          <a:ln cap="flat" cmpd="sng" w="38100">
            <a:solidFill>
              <a:srgbClr val="FF0000"/>
            </a:solidFill>
            <a:prstDash val="solid"/>
            <a:miter lim="800000"/>
            <a:headEnd len="med" w="med" type="none"/>
            <a:tailEnd len="sm" w="sm" type="triangle"/>
          </a:ln>
        </p:spPr>
      </p:cxnSp>
      <p:sp>
        <p:nvSpPr>
          <p:cNvPr id="617" name="Google Shape;617;p80"/>
          <p:cNvSpPr txBox="1"/>
          <p:nvPr/>
        </p:nvSpPr>
        <p:spPr>
          <a:xfrm>
            <a:off x="2895600" y="5410200"/>
            <a:ext cx="1530350" cy="835025"/>
          </a:xfrm>
          <a:prstGeom prst="rect">
            <a:avLst/>
          </a:prstGeom>
          <a:noFill/>
          <a:ln cap="flat" cmpd="sng" w="12700">
            <a:solidFill>
              <a:srgbClr val="00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66"/>
              </a:buClr>
              <a:buSzPts val="2400"/>
              <a:buFont typeface="Tahoma"/>
              <a:buNone/>
            </a:pPr>
            <a:r>
              <a:rPr b="1" i="0" lang="en-US" sz="2400" u="none">
                <a:solidFill>
                  <a:srgbClr val="000066"/>
                </a:solidFill>
                <a:latin typeface="Tahoma"/>
                <a:ea typeface="Tahoma"/>
                <a:cs typeface="Tahoma"/>
                <a:sym typeface="Tahoma"/>
              </a:rPr>
              <a:t>Creature</a:t>
            </a:r>
            <a:br>
              <a:rPr b="1" i="0" lang="en-US" sz="2400" u="none">
                <a:solidFill>
                  <a:srgbClr val="000066"/>
                </a:solidFill>
                <a:latin typeface="Tahoma"/>
                <a:ea typeface="Tahoma"/>
                <a:cs typeface="Tahoma"/>
                <a:sym typeface="Tahoma"/>
              </a:rPr>
            </a:br>
            <a:r>
              <a:rPr b="1" i="0" lang="en-US" sz="2400" u="none">
                <a:solidFill>
                  <a:srgbClr val="000066"/>
                </a:solidFill>
                <a:latin typeface="Tahoma"/>
                <a:ea typeface="Tahoma"/>
                <a:cs typeface="Tahoma"/>
                <a:sym typeface="Tahoma"/>
              </a:rPr>
              <a:t>       4</a:t>
            </a:r>
            <a:endParaRPr/>
          </a:p>
        </p:txBody>
      </p:sp>
      <p:cxnSp>
        <p:nvCxnSpPr>
          <p:cNvPr id="618" name="Google Shape;618;p80"/>
          <p:cNvCxnSpPr/>
          <p:nvPr/>
        </p:nvCxnSpPr>
        <p:spPr>
          <a:xfrm>
            <a:off x="7010400" y="4876800"/>
            <a:ext cx="0" cy="533400"/>
          </a:xfrm>
          <a:prstGeom prst="straightConnector1">
            <a:avLst/>
          </a:prstGeom>
          <a:noFill/>
          <a:ln cap="flat" cmpd="sng" w="38100">
            <a:solidFill>
              <a:srgbClr val="FF0000"/>
            </a:solidFill>
            <a:prstDash val="solid"/>
            <a:miter lim="800000"/>
            <a:headEnd len="med" w="med" type="none"/>
            <a:tailEnd len="sm" w="sm" type="triangle"/>
          </a:ln>
        </p:spPr>
      </p:cxnSp>
      <p:sp>
        <p:nvSpPr>
          <p:cNvPr id="619" name="Google Shape;619;p80"/>
          <p:cNvSpPr/>
          <p:nvPr/>
        </p:nvSpPr>
        <p:spPr>
          <a:xfrm>
            <a:off x="533400" y="457200"/>
            <a:ext cx="7848600" cy="762000"/>
          </a:xfrm>
          <a:prstGeom prst="rect">
            <a:avLst/>
          </a:prstGeom>
        </p:spPr>
        <p:txBody>
          <a:bodyPr>
            <a:prstTxWarp prst="textPlain"/>
          </a:bodyPr>
          <a:lstStyle/>
          <a:p>
            <a:pPr lvl="0" algn="l"/>
            <a:r>
              <a:rPr b="0" i="1">
                <a:ln cap="flat" cmpd="sng" w="9525">
                  <a:solidFill>
                    <a:srgbClr val="FFFF00"/>
                  </a:solidFill>
                  <a:prstDash val="solid"/>
                  <a:miter lim="800000"/>
                  <a:headEnd len="sm" w="sm" type="none"/>
                  <a:tailEnd len="sm" w="sm" type="none"/>
                </a:ln>
                <a:solidFill>
                  <a:srgbClr val="0000FF"/>
                </a:solidFill>
                <a:latin typeface="Impact"/>
              </a:rPr>
              <a:t>ArrayList w/User Classes </a:t>
            </a:r>
          </a:p>
        </p:txBody>
      </p:sp>
      <p:cxnSp>
        <p:nvCxnSpPr>
          <p:cNvPr id="620" name="Google Shape;620;p80"/>
          <p:cNvCxnSpPr/>
          <p:nvPr/>
        </p:nvCxnSpPr>
        <p:spPr>
          <a:xfrm>
            <a:off x="5334000" y="4876800"/>
            <a:ext cx="0" cy="533400"/>
          </a:xfrm>
          <a:prstGeom prst="straightConnector1">
            <a:avLst/>
          </a:prstGeom>
          <a:noFill/>
          <a:ln cap="flat" cmpd="sng" w="38100">
            <a:solidFill>
              <a:srgbClr val="FF0000"/>
            </a:solidFill>
            <a:prstDash val="solid"/>
            <a:miter lim="800000"/>
            <a:headEnd len="med" w="med" type="none"/>
            <a:tailEnd len="sm" w="sm" type="triangle"/>
          </a:ln>
        </p:spPr>
      </p:cxnSp>
      <p:sp>
        <p:nvSpPr>
          <p:cNvPr id="621" name="Google Shape;621;p80"/>
          <p:cNvSpPr txBox="1"/>
          <p:nvPr/>
        </p:nvSpPr>
        <p:spPr>
          <a:xfrm>
            <a:off x="4572000" y="5410200"/>
            <a:ext cx="1530350" cy="835025"/>
          </a:xfrm>
          <a:prstGeom prst="rect">
            <a:avLst/>
          </a:prstGeom>
          <a:noFill/>
          <a:ln cap="flat" cmpd="sng" w="12700">
            <a:solidFill>
              <a:srgbClr val="00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66"/>
              </a:buClr>
              <a:buSzPts val="2400"/>
              <a:buFont typeface="Tahoma"/>
              <a:buNone/>
            </a:pPr>
            <a:r>
              <a:rPr b="1" i="0" lang="en-US" sz="2400" u="none">
                <a:solidFill>
                  <a:srgbClr val="000066"/>
                </a:solidFill>
                <a:latin typeface="Tahoma"/>
                <a:ea typeface="Tahoma"/>
                <a:cs typeface="Tahoma"/>
                <a:sym typeface="Tahoma"/>
              </a:rPr>
              <a:t>Creature</a:t>
            </a:r>
            <a:br>
              <a:rPr b="1" i="0" lang="en-US" sz="2400" u="none">
                <a:solidFill>
                  <a:srgbClr val="000066"/>
                </a:solidFill>
                <a:latin typeface="Tahoma"/>
                <a:ea typeface="Tahoma"/>
                <a:cs typeface="Tahoma"/>
                <a:sym typeface="Tahoma"/>
              </a:rPr>
            </a:br>
            <a:r>
              <a:rPr b="1" i="0" lang="en-US" sz="2400" u="none">
                <a:solidFill>
                  <a:srgbClr val="000066"/>
                </a:solidFill>
                <a:latin typeface="Tahoma"/>
                <a:ea typeface="Tahoma"/>
                <a:cs typeface="Tahoma"/>
                <a:sym typeface="Tahoma"/>
              </a:rPr>
              <a:t>       9</a:t>
            </a:r>
            <a:endParaRPr/>
          </a:p>
        </p:txBody>
      </p:sp>
      <p:sp>
        <p:nvSpPr>
          <p:cNvPr id="622" name="Google Shape;622;p80"/>
          <p:cNvSpPr txBox="1"/>
          <p:nvPr/>
        </p:nvSpPr>
        <p:spPr>
          <a:xfrm>
            <a:off x="6248400" y="5410200"/>
            <a:ext cx="1530350" cy="835025"/>
          </a:xfrm>
          <a:prstGeom prst="rect">
            <a:avLst/>
          </a:prstGeom>
          <a:noFill/>
          <a:ln cap="flat" cmpd="sng" w="12700">
            <a:solidFill>
              <a:srgbClr val="00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66"/>
              </a:buClr>
              <a:buSzPts val="2400"/>
              <a:buFont typeface="Tahoma"/>
              <a:buNone/>
            </a:pPr>
            <a:r>
              <a:rPr b="1" i="0" lang="en-US" sz="2400" u="none">
                <a:solidFill>
                  <a:srgbClr val="000066"/>
                </a:solidFill>
                <a:latin typeface="Tahoma"/>
                <a:ea typeface="Tahoma"/>
                <a:cs typeface="Tahoma"/>
                <a:sym typeface="Tahoma"/>
              </a:rPr>
              <a:t>Creature</a:t>
            </a:r>
            <a:br>
              <a:rPr b="1" i="0" lang="en-US" sz="2400" u="none">
                <a:solidFill>
                  <a:srgbClr val="000066"/>
                </a:solidFill>
                <a:latin typeface="Tahoma"/>
                <a:ea typeface="Tahoma"/>
                <a:cs typeface="Tahoma"/>
                <a:sym typeface="Tahoma"/>
              </a:rPr>
            </a:br>
            <a:r>
              <a:rPr b="1" i="0" lang="en-US" sz="2400" u="none">
                <a:solidFill>
                  <a:srgbClr val="000066"/>
                </a:solidFill>
                <a:latin typeface="Tahoma"/>
                <a:ea typeface="Tahoma"/>
                <a:cs typeface="Tahoma"/>
                <a:sym typeface="Tahoma"/>
              </a:rPr>
              <a:t>       1</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6" name="Shape 626"/>
        <p:cNvGrpSpPr/>
        <p:nvPr/>
      </p:nvGrpSpPr>
      <p:grpSpPr>
        <a:xfrm>
          <a:off x="0" y="0"/>
          <a:ext cx="0" cy="0"/>
          <a:chOff x="0" y="0"/>
          <a:chExt cx="0" cy="0"/>
        </a:xfrm>
      </p:grpSpPr>
      <p:sp>
        <p:nvSpPr>
          <p:cNvPr id="627" name="Google Shape;627;p81"/>
          <p:cNvSpPr txBox="1"/>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dk1"/>
              </a:buClr>
              <a:buSzPts val="800"/>
              <a:buFont typeface="Tahoma"/>
              <a:buNone/>
            </a:pPr>
            <a:r>
              <a:t/>
            </a:r>
            <a:endParaRPr b="1" i="0" sz="800" u="non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dk1"/>
              </a:buClr>
              <a:buSzPts val="800"/>
              <a:buFont typeface="Tahoma"/>
              <a:buNone/>
            </a:pPr>
            <a:r>
              <a:t/>
            </a:r>
            <a:endParaRPr b="0" i="0" sz="800" u="none">
              <a:solidFill>
                <a:schemeClr val="dk1"/>
              </a:solidFill>
              <a:latin typeface="Tahoma"/>
              <a:ea typeface="Tahoma"/>
              <a:cs typeface="Tahoma"/>
              <a:sym typeface="Tahoma"/>
            </a:endParaRPr>
          </a:p>
          <a:p>
            <a:pPr indent="0" lvl="0" marL="0" marR="0" rtl="0" algn="ctr">
              <a:lnSpc>
                <a:spcPct val="100000"/>
              </a:lnSpc>
              <a:spcBef>
                <a:spcPts val="0"/>
              </a:spcBef>
              <a:spcAft>
                <a:spcPts val="0"/>
              </a:spcAft>
              <a:buClr>
                <a:schemeClr val="dk1"/>
              </a:buClr>
              <a:buSzPts val="800"/>
              <a:buFont typeface="Tahoma"/>
              <a:buNone/>
            </a:pPr>
            <a:r>
              <a:t/>
            </a:r>
            <a:endParaRPr b="1" i="0" sz="800" u="none">
              <a:solidFill>
                <a:schemeClr val="dk1"/>
              </a:solidFill>
              <a:latin typeface="Tahoma"/>
              <a:ea typeface="Tahoma"/>
              <a:cs typeface="Tahoma"/>
              <a:sym typeface="Tahoma"/>
            </a:endParaRPr>
          </a:p>
          <a:p>
            <a:pPr indent="0" lvl="0" marL="0" marR="0" rtl="0" algn="ctr">
              <a:lnSpc>
                <a:spcPct val="100000"/>
              </a:lnSpc>
              <a:spcBef>
                <a:spcPts val="0"/>
              </a:spcBef>
              <a:spcAft>
                <a:spcPts val="0"/>
              </a:spcAft>
              <a:buClr>
                <a:schemeClr val="dk1"/>
              </a:buClr>
              <a:buSzPts val="800"/>
              <a:buFont typeface="Tahoma"/>
              <a:buNone/>
            </a:pPr>
            <a:r>
              <a:rPr b="1" i="0" lang="en-US" sz="800" u="none">
                <a:solidFill>
                  <a:schemeClr val="dk1"/>
                </a:solidFill>
                <a:latin typeface="Tahoma"/>
                <a:ea typeface="Tahoma"/>
                <a:cs typeface="Tahoma"/>
                <a:sym typeface="Tahoma"/>
              </a:rPr>
              <a:t>© A+ Computer Science  -  www.apluscompsci.com</a:t>
            </a:r>
            <a:endParaRPr/>
          </a:p>
        </p:txBody>
      </p:sp>
      <p:sp>
        <p:nvSpPr>
          <p:cNvPr id="628" name="Google Shape;628;p81"/>
          <p:cNvSpPr txBox="1"/>
          <p:nvPr/>
        </p:nvSpPr>
        <p:spPr>
          <a:xfrm>
            <a:off x="609600" y="1600200"/>
            <a:ext cx="6484937" cy="44735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ahoma"/>
              <a:buNone/>
            </a:pPr>
            <a:r>
              <a:rPr b="1" i="0" lang="en-US" sz="2400" u="none">
                <a:solidFill>
                  <a:schemeClr val="dk1"/>
                </a:solidFill>
                <a:latin typeface="Tahoma"/>
                <a:ea typeface="Tahoma"/>
                <a:cs typeface="Tahoma"/>
                <a:sym typeface="Tahoma"/>
              </a:rPr>
              <a:t>ArrayList&lt;</a:t>
            </a:r>
            <a:r>
              <a:rPr b="1" i="0" lang="en-US" sz="2400" u="none">
                <a:solidFill>
                  <a:srgbClr val="009900"/>
                </a:solidFill>
                <a:latin typeface="Tahoma"/>
                <a:ea typeface="Tahoma"/>
                <a:cs typeface="Tahoma"/>
                <a:sym typeface="Tahoma"/>
              </a:rPr>
              <a:t>Creature</a:t>
            </a:r>
            <a:r>
              <a:rPr b="1" i="0" lang="en-US" sz="2400" u="none">
                <a:solidFill>
                  <a:schemeClr val="dk1"/>
                </a:solidFill>
                <a:latin typeface="Tahoma"/>
                <a:ea typeface="Tahoma"/>
                <a:cs typeface="Tahoma"/>
                <a:sym typeface="Tahoma"/>
              </a:rPr>
              <a:t>&gt; creatures;</a:t>
            </a:r>
            <a:endParaRPr/>
          </a:p>
          <a:p>
            <a:pPr indent="0" lvl="0" marL="0" marR="0" rtl="0" algn="l">
              <a:lnSpc>
                <a:spcPct val="100000"/>
              </a:lnSpc>
              <a:spcBef>
                <a:spcPts val="0"/>
              </a:spcBef>
              <a:spcAft>
                <a:spcPts val="0"/>
              </a:spcAft>
              <a:buClr>
                <a:schemeClr val="dk1"/>
              </a:buClr>
              <a:buSzPts val="2400"/>
              <a:buFont typeface="Tahoma"/>
              <a:buNone/>
            </a:pPr>
            <a:r>
              <a:rPr b="1" i="0" lang="en-US" sz="2400" u="none">
                <a:solidFill>
                  <a:schemeClr val="dk1"/>
                </a:solidFill>
                <a:latin typeface="Tahoma"/>
                <a:ea typeface="Tahoma"/>
                <a:cs typeface="Tahoma"/>
                <a:sym typeface="Tahoma"/>
              </a:rPr>
              <a:t>creatures  = new ArrayList&lt;</a:t>
            </a:r>
            <a:r>
              <a:rPr b="1" i="0" lang="en-US" sz="2400" u="none">
                <a:solidFill>
                  <a:srgbClr val="009900"/>
                </a:solidFill>
                <a:latin typeface="Tahoma"/>
                <a:ea typeface="Tahoma"/>
                <a:cs typeface="Tahoma"/>
                <a:sym typeface="Tahoma"/>
              </a:rPr>
              <a:t>Creature</a:t>
            </a:r>
            <a:r>
              <a:rPr b="1" i="0" lang="en-US" sz="2400" u="none">
                <a:solidFill>
                  <a:schemeClr val="dk1"/>
                </a:solidFill>
                <a:latin typeface="Tahoma"/>
                <a:ea typeface="Tahoma"/>
                <a:cs typeface="Tahoma"/>
                <a:sym typeface="Tahoma"/>
              </a:rPr>
              <a:t>&gt;();</a:t>
            </a:r>
            <a:endParaRPr/>
          </a:p>
          <a:p>
            <a:pPr indent="0" lvl="0" marL="0" marR="0" rtl="0" algn="l">
              <a:lnSpc>
                <a:spcPct val="100000"/>
              </a:lnSpc>
              <a:spcBef>
                <a:spcPts val="0"/>
              </a:spcBef>
              <a:spcAft>
                <a:spcPts val="0"/>
              </a:spcAft>
              <a:buClr>
                <a:schemeClr val="dk1"/>
              </a:buClr>
              <a:buSzPts val="2400"/>
              <a:buFont typeface="Tahoma"/>
              <a:buNone/>
            </a:pPr>
            <a:r>
              <a:rPr b="1" i="0" lang="en-US" sz="2400" u="none">
                <a:solidFill>
                  <a:schemeClr val="dk1"/>
                </a:solidFill>
                <a:latin typeface="Tahoma"/>
                <a:ea typeface="Tahoma"/>
                <a:cs typeface="Tahoma"/>
                <a:sym typeface="Tahoma"/>
              </a:rPr>
              <a:t>creatures.add(new Creature(4));</a:t>
            </a:r>
            <a:endParaRPr/>
          </a:p>
          <a:p>
            <a:pPr indent="0" lvl="0" marL="0" marR="0" rtl="0" algn="l">
              <a:lnSpc>
                <a:spcPct val="100000"/>
              </a:lnSpc>
              <a:spcBef>
                <a:spcPts val="0"/>
              </a:spcBef>
              <a:spcAft>
                <a:spcPts val="0"/>
              </a:spcAft>
              <a:buClr>
                <a:schemeClr val="dk1"/>
              </a:buClr>
              <a:buSzPts val="2400"/>
              <a:buFont typeface="Tahoma"/>
              <a:buNone/>
            </a:pPr>
            <a:r>
              <a:rPr b="1" i="0" lang="en-US" sz="2400" u="none">
                <a:solidFill>
                  <a:schemeClr val="dk1"/>
                </a:solidFill>
                <a:latin typeface="Tahoma"/>
                <a:ea typeface="Tahoma"/>
                <a:cs typeface="Tahoma"/>
                <a:sym typeface="Tahoma"/>
              </a:rPr>
              <a:t>creatures.add(new Creature(9));</a:t>
            </a:r>
            <a:endParaRPr/>
          </a:p>
          <a:p>
            <a:pPr indent="0" lvl="0" marL="0" marR="0" rtl="0" algn="l">
              <a:lnSpc>
                <a:spcPct val="100000"/>
              </a:lnSpc>
              <a:spcBef>
                <a:spcPts val="0"/>
              </a:spcBef>
              <a:spcAft>
                <a:spcPts val="0"/>
              </a:spcAft>
              <a:buClr>
                <a:schemeClr val="dk1"/>
              </a:buClr>
              <a:buSzPts val="2400"/>
              <a:buFont typeface="Tahoma"/>
              <a:buNone/>
            </a:pPr>
            <a:r>
              <a:rPr b="1" i="0" lang="en-US" sz="2400" u="none">
                <a:solidFill>
                  <a:schemeClr val="dk1"/>
                </a:solidFill>
                <a:latin typeface="Tahoma"/>
                <a:ea typeface="Tahoma"/>
                <a:cs typeface="Tahoma"/>
                <a:sym typeface="Tahoma"/>
              </a:rPr>
              <a:t>creatures.add(new Creature(1));</a:t>
            </a:r>
            <a:endParaRPr/>
          </a:p>
          <a:p>
            <a:pPr indent="0" lvl="0" marL="0" marR="0" rtl="0" algn="l">
              <a:lnSpc>
                <a:spcPct val="100000"/>
              </a:lnSpc>
              <a:spcBef>
                <a:spcPts val="0"/>
              </a:spcBef>
              <a:spcAft>
                <a:spcPts val="0"/>
              </a:spcAft>
              <a:buClr>
                <a:schemeClr val="dk1"/>
              </a:buClr>
              <a:buSzPts val="2400"/>
              <a:buFont typeface="Tahoma"/>
              <a:buNone/>
            </a:pPr>
            <a:r>
              <a:t/>
            </a:r>
            <a:endParaRPr b="1" i="0" sz="2400" u="none">
              <a:solidFill>
                <a:schemeClr val="dk1"/>
              </a:solidFill>
              <a:latin typeface="Tahoma"/>
              <a:ea typeface="Tahoma"/>
              <a:cs typeface="Tahoma"/>
              <a:sym typeface="Tahoma"/>
            </a:endParaRPr>
          </a:p>
          <a:p>
            <a:pPr indent="0" lvl="0" marL="0" marR="0" rtl="0" algn="l">
              <a:lnSpc>
                <a:spcPct val="100000"/>
              </a:lnSpc>
              <a:spcBef>
                <a:spcPts val="0"/>
              </a:spcBef>
              <a:spcAft>
                <a:spcPts val="0"/>
              </a:spcAft>
              <a:buClr>
                <a:schemeClr val="dk1"/>
              </a:buClr>
              <a:buSzPts val="2400"/>
              <a:buFont typeface="Tahoma"/>
              <a:buNone/>
            </a:pPr>
            <a:r>
              <a:rPr b="1" i="0" lang="en-US" sz="2400" u="none">
                <a:solidFill>
                  <a:schemeClr val="dk1"/>
                </a:solidFill>
                <a:latin typeface="Tahoma"/>
                <a:ea typeface="Tahoma"/>
                <a:cs typeface="Tahoma"/>
                <a:sym typeface="Tahoma"/>
              </a:rPr>
              <a:t>out.println(creatures.get(0));</a:t>
            </a:r>
            <a:endParaRPr/>
          </a:p>
          <a:p>
            <a:pPr indent="0" lvl="0" marL="0" marR="0" rtl="0" algn="l">
              <a:lnSpc>
                <a:spcPct val="100000"/>
              </a:lnSpc>
              <a:spcBef>
                <a:spcPts val="0"/>
              </a:spcBef>
              <a:spcAft>
                <a:spcPts val="0"/>
              </a:spcAft>
              <a:buClr>
                <a:schemeClr val="dk1"/>
              </a:buClr>
              <a:buSzPts val="2400"/>
              <a:buFont typeface="Tahoma"/>
              <a:buNone/>
            </a:pPr>
            <a:r>
              <a:t/>
            </a:r>
            <a:endParaRPr b="1" i="0" sz="2400" u="none">
              <a:solidFill>
                <a:schemeClr val="dk1"/>
              </a:solidFill>
              <a:latin typeface="Tahoma"/>
              <a:ea typeface="Tahoma"/>
              <a:cs typeface="Tahoma"/>
              <a:sym typeface="Tahoma"/>
            </a:endParaRPr>
          </a:p>
          <a:p>
            <a:pPr indent="0" lvl="0" marL="0" marR="0" rtl="0" algn="l">
              <a:lnSpc>
                <a:spcPct val="100000"/>
              </a:lnSpc>
              <a:spcBef>
                <a:spcPts val="0"/>
              </a:spcBef>
              <a:spcAft>
                <a:spcPts val="0"/>
              </a:spcAft>
              <a:buClr>
                <a:schemeClr val="dk1"/>
              </a:buClr>
              <a:buSzPts val="2400"/>
              <a:buFont typeface="Tahoma"/>
              <a:buNone/>
            </a:pPr>
            <a:r>
              <a:rPr b="1" i="0" lang="en-US" sz="2400" u="none">
                <a:solidFill>
                  <a:schemeClr val="dk1"/>
                </a:solidFill>
                <a:latin typeface="Tahoma"/>
                <a:ea typeface="Tahoma"/>
                <a:cs typeface="Tahoma"/>
                <a:sym typeface="Tahoma"/>
              </a:rPr>
              <a:t>creatures.get(0).setSize(7);</a:t>
            </a:r>
            <a:endParaRPr/>
          </a:p>
          <a:p>
            <a:pPr indent="0" lvl="0" marL="0" marR="0" rtl="0" algn="l">
              <a:lnSpc>
                <a:spcPct val="100000"/>
              </a:lnSpc>
              <a:spcBef>
                <a:spcPts val="0"/>
              </a:spcBef>
              <a:spcAft>
                <a:spcPts val="0"/>
              </a:spcAft>
              <a:buClr>
                <a:schemeClr val="dk1"/>
              </a:buClr>
              <a:buSzPts val="2400"/>
              <a:buFont typeface="Tahoma"/>
              <a:buNone/>
            </a:pPr>
            <a:r>
              <a:rPr b="1" i="0" lang="en-US" sz="2400" u="none">
                <a:solidFill>
                  <a:schemeClr val="dk1"/>
                </a:solidFill>
                <a:latin typeface="Tahoma"/>
                <a:ea typeface="Tahoma"/>
                <a:cs typeface="Tahoma"/>
                <a:sym typeface="Tahoma"/>
              </a:rPr>
              <a:t>out.println(creatures.get(0));</a:t>
            </a:r>
            <a:endParaRPr/>
          </a:p>
          <a:p>
            <a:pPr indent="0" lvl="0" marL="0" marR="0" rtl="0" algn="l">
              <a:lnSpc>
                <a:spcPct val="100000"/>
              </a:lnSpc>
              <a:spcBef>
                <a:spcPts val="0"/>
              </a:spcBef>
              <a:spcAft>
                <a:spcPts val="0"/>
              </a:spcAft>
              <a:buClr>
                <a:schemeClr val="dk1"/>
              </a:buClr>
              <a:buSzPts val="2400"/>
              <a:buFont typeface="Tahoma"/>
              <a:buNone/>
            </a:pPr>
            <a:r>
              <a:t/>
            </a:r>
            <a:endParaRPr b="1" i="0" sz="2400" u="none">
              <a:solidFill>
                <a:schemeClr val="dk1"/>
              </a:solidFill>
              <a:latin typeface="Tahoma"/>
              <a:ea typeface="Tahoma"/>
              <a:cs typeface="Tahoma"/>
              <a:sym typeface="Tahoma"/>
            </a:endParaRPr>
          </a:p>
          <a:p>
            <a:pPr indent="0" lvl="0" marL="0" marR="0" rtl="0" algn="l">
              <a:lnSpc>
                <a:spcPct val="100000"/>
              </a:lnSpc>
              <a:spcBef>
                <a:spcPts val="0"/>
              </a:spcBef>
              <a:spcAft>
                <a:spcPts val="0"/>
              </a:spcAft>
              <a:buClr>
                <a:schemeClr val="dk1"/>
              </a:buClr>
              <a:buSzPts val="2400"/>
              <a:buFont typeface="Tahoma"/>
              <a:buNone/>
            </a:pPr>
            <a:r>
              <a:rPr b="1" i="0" lang="en-US" sz="2400" u="none">
                <a:solidFill>
                  <a:schemeClr val="dk1"/>
                </a:solidFill>
                <a:latin typeface="Tahoma"/>
                <a:ea typeface="Tahoma"/>
                <a:cs typeface="Tahoma"/>
                <a:sym typeface="Tahoma"/>
              </a:rPr>
              <a:t>out.println(creatures.get(2));</a:t>
            </a:r>
            <a:endParaRPr/>
          </a:p>
        </p:txBody>
      </p:sp>
      <p:sp>
        <p:nvSpPr>
          <p:cNvPr id="629" name="Google Shape;629;p81"/>
          <p:cNvSpPr txBox="1"/>
          <p:nvPr/>
        </p:nvSpPr>
        <p:spPr>
          <a:xfrm>
            <a:off x="6400800" y="2895600"/>
            <a:ext cx="2133600" cy="2054225"/>
          </a:xfrm>
          <a:prstGeom prst="rect">
            <a:avLst/>
          </a:prstGeom>
          <a:noFill/>
          <a:ln cap="flat" cmpd="sng" w="12700">
            <a:solidFill>
              <a:srgbClr val="9933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3200"/>
              <a:buFont typeface="Tahoma"/>
              <a:buNone/>
            </a:pPr>
            <a:r>
              <a:rPr b="1" i="0" lang="en-US" sz="3200" u="sng">
                <a:solidFill>
                  <a:srgbClr val="FF0000"/>
                </a:solidFill>
                <a:latin typeface="Tahoma"/>
                <a:ea typeface="Tahoma"/>
                <a:cs typeface="Tahoma"/>
                <a:sym typeface="Tahoma"/>
              </a:rPr>
              <a:t>OUTPUT</a:t>
            </a:r>
            <a:br>
              <a:rPr b="1" i="0" lang="en-US" sz="3200" u="sng">
                <a:solidFill>
                  <a:srgbClr val="FF0000"/>
                </a:solidFill>
                <a:latin typeface="Tahoma"/>
                <a:ea typeface="Tahoma"/>
                <a:cs typeface="Tahoma"/>
                <a:sym typeface="Tahoma"/>
              </a:rPr>
            </a:br>
            <a:r>
              <a:rPr b="1" i="0" lang="en-US" sz="3200" u="none">
                <a:solidFill>
                  <a:schemeClr val="dk1"/>
                </a:solidFill>
                <a:latin typeface="Tahoma"/>
                <a:ea typeface="Tahoma"/>
                <a:cs typeface="Tahoma"/>
                <a:sym typeface="Tahoma"/>
              </a:rPr>
              <a:t>4</a:t>
            </a:r>
            <a:br>
              <a:rPr b="1" i="0" lang="en-US" sz="3200" u="none">
                <a:solidFill>
                  <a:schemeClr val="dk1"/>
                </a:solidFill>
                <a:latin typeface="Tahoma"/>
                <a:ea typeface="Tahoma"/>
                <a:cs typeface="Tahoma"/>
                <a:sym typeface="Tahoma"/>
              </a:rPr>
            </a:br>
            <a:r>
              <a:rPr b="1" i="0" lang="en-US" sz="3200" u="none">
                <a:solidFill>
                  <a:schemeClr val="dk1"/>
                </a:solidFill>
                <a:latin typeface="Tahoma"/>
                <a:ea typeface="Tahoma"/>
                <a:cs typeface="Tahoma"/>
                <a:sym typeface="Tahoma"/>
              </a:rPr>
              <a:t>7</a:t>
            </a:r>
            <a:br>
              <a:rPr b="1" i="0" lang="en-US" sz="3200" u="none">
                <a:solidFill>
                  <a:schemeClr val="dk1"/>
                </a:solidFill>
                <a:latin typeface="Tahoma"/>
                <a:ea typeface="Tahoma"/>
                <a:cs typeface="Tahoma"/>
                <a:sym typeface="Tahoma"/>
              </a:rPr>
            </a:br>
            <a:r>
              <a:rPr b="1" i="0" lang="en-US" sz="3200" u="none">
                <a:solidFill>
                  <a:schemeClr val="dk1"/>
                </a:solidFill>
                <a:latin typeface="Tahoma"/>
                <a:ea typeface="Tahoma"/>
                <a:cs typeface="Tahoma"/>
                <a:sym typeface="Tahoma"/>
              </a:rPr>
              <a:t>1</a:t>
            </a:r>
            <a:endParaRPr/>
          </a:p>
        </p:txBody>
      </p:sp>
      <p:sp>
        <p:nvSpPr>
          <p:cNvPr id="630" name="Google Shape;630;p81"/>
          <p:cNvSpPr/>
          <p:nvPr/>
        </p:nvSpPr>
        <p:spPr>
          <a:xfrm>
            <a:off x="533400" y="457200"/>
            <a:ext cx="7848600" cy="762000"/>
          </a:xfrm>
          <a:prstGeom prst="rect">
            <a:avLst/>
          </a:prstGeom>
        </p:spPr>
        <p:txBody>
          <a:bodyPr>
            <a:prstTxWarp prst="textPlain"/>
          </a:bodyPr>
          <a:lstStyle/>
          <a:p>
            <a:pPr lvl="0" algn="l"/>
            <a:r>
              <a:rPr b="0" i="1">
                <a:ln cap="flat" cmpd="sng" w="9525">
                  <a:solidFill>
                    <a:srgbClr val="FFFF00"/>
                  </a:solidFill>
                  <a:prstDash val="solid"/>
                  <a:miter lim="800000"/>
                  <a:headEnd len="sm" w="sm" type="none"/>
                  <a:tailEnd len="sm" w="sm" type="none"/>
                </a:ln>
                <a:solidFill>
                  <a:srgbClr val="0000FF"/>
                </a:solidFill>
                <a:latin typeface="Impact"/>
              </a:rPr>
              <a:t>ArrayList w/User Classes </a:t>
            </a: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4" name="Shape 634"/>
        <p:cNvGrpSpPr/>
        <p:nvPr/>
      </p:nvGrpSpPr>
      <p:grpSpPr>
        <a:xfrm>
          <a:off x="0" y="0"/>
          <a:ext cx="0" cy="0"/>
          <a:chOff x="0" y="0"/>
          <a:chExt cx="0" cy="0"/>
        </a:xfrm>
      </p:grpSpPr>
      <p:sp>
        <p:nvSpPr>
          <p:cNvPr id="635" name="Google Shape;635;p82"/>
          <p:cNvSpPr txBox="1"/>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dk1"/>
              </a:buClr>
              <a:buSzPts val="800"/>
              <a:buFont typeface="Tahoma"/>
              <a:buNone/>
            </a:pPr>
            <a:r>
              <a:t/>
            </a:r>
            <a:endParaRPr b="1" i="0" sz="800" u="non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dk1"/>
              </a:buClr>
              <a:buSzPts val="800"/>
              <a:buFont typeface="Tahoma"/>
              <a:buNone/>
            </a:pPr>
            <a:r>
              <a:t/>
            </a:r>
            <a:endParaRPr b="0" i="0" sz="800" u="none">
              <a:solidFill>
                <a:schemeClr val="dk1"/>
              </a:solidFill>
              <a:latin typeface="Tahoma"/>
              <a:ea typeface="Tahoma"/>
              <a:cs typeface="Tahoma"/>
              <a:sym typeface="Tahoma"/>
            </a:endParaRPr>
          </a:p>
          <a:p>
            <a:pPr indent="0" lvl="0" marL="0" marR="0" rtl="0" algn="ctr">
              <a:lnSpc>
                <a:spcPct val="100000"/>
              </a:lnSpc>
              <a:spcBef>
                <a:spcPts val="0"/>
              </a:spcBef>
              <a:spcAft>
                <a:spcPts val="0"/>
              </a:spcAft>
              <a:buClr>
                <a:schemeClr val="dk1"/>
              </a:buClr>
              <a:buSzPts val="800"/>
              <a:buFont typeface="Tahoma"/>
              <a:buNone/>
            </a:pPr>
            <a:r>
              <a:t/>
            </a:r>
            <a:endParaRPr b="1" i="0" sz="800" u="none">
              <a:solidFill>
                <a:schemeClr val="dk1"/>
              </a:solidFill>
              <a:latin typeface="Tahoma"/>
              <a:ea typeface="Tahoma"/>
              <a:cs typeface="Tahoma"/>
              <a:sym typeface="Tahoma"/>
            </a:endParaRPr>
          </a:p>
          <a:p>
            <a:pPr indent="0" lvl="0" marL="0" marR="0" rtl="0" algn="ctr">
              <a:lnSpc>
                <a:spcPct val="100000"/>
              </a:lnSpc>
              <a:spcBef>
                <a:spcPts val="0"/>
              </a:spcBef>
              <a:spcAft>
                <a:spcPts val="0"/>
              </a:spcAft>
              <a:buClr>
                <a:schemeClr val="dk1"/>
              </a:buClr>
              <a:buSzPts val="800"/>
              <a:buFont typeface="Tahoma"/>
              <a:buNone/>
            </a:pPr>
            <a:r>
              <a:rPr b="1" i="0" lang="en-US" sz="800" u="none">
                <a:solidFill>
                  <a:schemeClr val="dk1"/>
                </a:solidFill>
                <a:latin typeface="Tahoma"/>
                <a:ea typeface="Tahoma"/>
                <a:cs typeface="Tahoma"/>
                <a:sym typeface="Tahoma"/>
              </a:rPr>
              <a:t>© A+ Computer Science  -  www.apluscompsci.com</a:t>
            </a:r>
            <a:endParaRPr/>
          </a:p>
        </p:txBody>
      </p:sp>
      <p:sp>
        <p:nvSpPr>
          <p:cNvPr id="636" name="Google Shape;636;p82"/>
          <p:cNvSpPr txBox="1"/>
          <p:nvPr/>
        </p:nvSpPr>
        <p:spPr>
          <a:xfrm>
            <a:off x="914400" y="1676400"/>
            <a:ext cx="3954462" cy="6413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600"/>
              <a:buFont typeface="Tahoma"/>
              <a:buNone/>
            </a:pPr>
            <a:r>
              <a:rPr b="1" i="0" lang="en-US" sz="3600" u="none">
                <a:solidFill>
                  <a:schemeClr val="dk1"/>
                </a:solidFill>
                <a:latin typeface="Tahoma"/>
                <a:ea typeface="Tahoma"/>
                <a:cs typeface="Tahoma"/>
                <a:sym typeface="Tahoma"/>
              </a:rPr>
              <a:t>creatures.get(0)</a:t>
            </a:r>
            <a:endParaRPr/>
          </a:p>
        </p:txBody>
      </p:sp>
      <p:sp>
        <p:nvSpPr>
          <p:cNvPr id="637" name="Google Shape;637;p82"/>
          <p:cNvSpPr txBox="1"/>
          <p:nvPr/>
        </p:nvSpPr>
        <p:spPr>
          <a:xfrm>
            <a:off x="4267200" y="3581400"/>
            <a:ext cx="2133600" cy="1566862"/>
          </a:xfrm>
          <a:prstGeom prst="rect">
            <a:avLst/>
          </a:prstGeom>
          <a:noFill/>
          <a:ln cap="flat" cmpd="sng" w="12700">
            <a:solidFill>
              <a:srgbClr val="FF33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3300"/>
              </a:buClr>
              <a:buSzPts val="3200"/>
              <a:buFont typeface="Tahoma"/>
              <a:buNone/>
            </a:pPr>
            <a:r>
              <a:rPr b="1" i="0" lang="en-US" sz="3200" u="none">
                <a:solidFill>
                  <a:srgbClr val="FF3300"/>
                </a:solidFill>
                <a:latin typeface="Tahoma"/>
                <a:ea typeface="Tahoma"/>
                <a:cs typeface="Tahoma"/>
                <a:sym typeface="Tahoma"/>
              </a:rPr>
              <a:t>What does the . dot do?</a:t>
            </a:r>
            <a:endParaRPr/>
          </a:p>
        </p:txBody>
      </p:sp>
      <p:sp>
        <p:nvSpPr>
          <p:cNvPr id="638" name="Google Shape;638;p82"/>
          <p:cNvSpPr txBox="1"/>
          <p:nvPr/>
        </p:nvSpPr>
        <p:spPr>
          <a:xfrm>
            <a:off x="4953000" y="1676400"/>
            <a:ext cx="2692400" cy="6413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600"/>
              <a:buFont typeface="Tahoma"/>
              <a:buNone/>
            </a:pPr>
            <a:r>
              <a:rPr b="1" i="0" lang="en-US" sz="3600" u="none">
                <a:solidFill>
                  <a:schemeClr val="dk1"/>
                </a:solidFill>
                <a:latin typeface="Tahoma"/>
                <a:ea typeface="Tahoma"/>
                <a:cs typeface="Tahoma"/>
                <a:sym typeface="Tahoma"/>
              </a:rPr>
              <a:t>setSize(7);</a:t>
            </a:r>
            <a:endParaRPr/>
          </a:p>
        </p:txBody>
      </p:sp>
      <p:sp>
        <p:nvSpPr>
          <p:cNvPr id="639" name="Google Shape;639;p82"/>
          <p:cNvSpPr txBox="1"/>
          <p:nvPr/>
        </p:nvSpPr>
        <p:spPr>
          <a:xfrm>
            <a:off x="4724400" y="1676400"/>
            <a:ext cx="327025" cy="6413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600"/>
              <a:buFont typeface="Tahoma"/>
              <a:buNone/>
            </a:pPr>
            <a:r>
              <a:rPr b="1" i="0" lang="en-US" sz="3600" u="none">
                <a:solidFill>
                  <a:schemeClr val="dk1"/>
                </a:solidFill>
                <a:latin typeface="Tahoma"/>
                <a:ea typeface="Tahoma"/>
                <a:cs typeface="Tahoma"/>
                <a:sym typeface="Tahoma"/>
              </a:rPr>
              <a:t>.</a:t>
            </a:r>
            <a:endParaRPr/>
          </a:p>
        </p:txBody>
      </p:sp>
      <p:sp>
        <p:nvSpPr>
          <p:cNvPr id="640" name="Google Shape;640;p82"/>
          <p:cNvSpPr txBox="1"/>
          <p:nvPr/>
        </p:nvSpPr>
        <p:spPr>
          <a:xfrm>
            <a:off x="1524000" y="3733800"/>
            <a:ext cx="2133600" cy="1566862"/>
          </a:xfrm>
          <a:prstGeom prst="rect">
            <a:avLst/>
          </a:prstGeom>
          <a:noFill/>
          <a:ln cap="flat" cmpd="sng" w="12700">
            <a:solidFill>
              <a:srgbClr val="008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8000"/>
              </a:buClr>
              <a:buSzPts val="3200"/>
              <a:buFont typeface="Tahoma"/>
              <a:buNone/>
            </a:pPr>
            <a:r>
              <a:rPr b="1" i="0" lang="en-US" sz="3200" u="none">
                <a:solidFill>
                  <a:srgbClr val="008000"/>
                </a:solidFill>
                <a:latin typeface="Tahoma"/>
                <a:ea typeface="Tahoma"/>
                <a:cs typeface="Tahoma"/>
                <a:sym typeface="Tahoma"/>
              </a:rPr>
              <a:t>What does this return?</a:t>
            </a:r>
            <a:endParaRPr/>
          </a:p>
        </p:txBody>
      </p:sp>
      <p:cxnSp>
        <p:nvCxnSpPr>
          <p:cNvPr id="641" name="Google Shape;641;p82"/>
          <p:cNvCxnSpPr/>
          <p:nvPr/>
        </p:nvCxnSpPr>
        <p:spPr>
          <a:xfrm flipH="1" rot="10800000">
            <a:off x="3124200" y="2362200"/>
            <a:ext cx="304800" cy="1371600"/>
          </a:xfrm>
          <a:prstGeom prst="straightConnector1">
            <a:avLst/>
          </a:prstGeom>
          <a:noFill/>
          <a:ln cap="flat" cmpd="sng" w="50800">
            <a:solidFill>
              <a:srgbClr val="008000"/>
            </a:solidFill>
            <a:prstDash val="solid"/>
            <a:miter lim="800000"/>
            <a:headEnd len="med" w="med" type="none"/>
            <a:tailEnd len="sm" w="sm" type="triangle"/>
          </a:ln>
        </p:spPr>
      </p:cxnSp>
      <p:cxnSp>
        <p:nvCxnSpPr>
          <p:cNvPr id="642" name="Google Shape;642;p82"/>
          <p:cNvCxnSpPr/>
          <p:nvPr/>
        </p:nvCxnSpPr>
        <p:spPr>
          <a:xfrm rot="10800000">
            <a:off x="4876800" y="2286000"/>
            <a:ext cx="381000" cy="1295400"/>
          </a:xfrm>
          <a:prstGeom prst="straightConnector1">
            <a:avLst/>
          </a:prstGeom>
          <a:noFill/>
          <a:ln cap="flat" cmpd="sng" w="50800">
            <a:solidFill>
              <a:srgbClr val="FF3300"/>
            </a:solidFill>
            <a:prstDash val="solid"/>
            <a:miter lim="800000"/>
            <a:headEnd len="med" w="med" type="none"/>
            <a:tailEnd len="sm" w="sm" type="triangle"/>
          </a:ln>
        </p:spPr>
      </p:cxnSp>
      <p:sp>
        <p:nvSpPr>
          <p:cNvPr id="643" name="Google Shape;643;p82"/>
          <p:cNvSpPr txBox="1"/>
          <p:nvPr/>
        </p:nvSpPr>
        <p:spPr>
          <a:xfrm>
            <a:off x="7086600" y="3200400"/>
            <a:ext cx="1371600" cy="1565275"/>
          </a:xfrm>
          <a:prstGeom prst="rect">
            <a:avLst/>
          </a:prstGeom>
          <a:noFill/>
          <a:ln cap="flat" cmpd="sng" w="12700">
            <a:solidFill>
              <a:srgbClr val="0000FF"/>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ahoma"/>
              <a:buNone/>
            </a:pPr>
            <a:r>
              <a:t/>
            </a:r>
            <a:endParaRPr b="0" i="0" sz="2400" u="none">
              <a:solidFill>
                <a:srgbClr val="000066"/>
              </a:solidFill>
              <a:latin typeface="Tahoma"/>
              <a:ea typeface="Tahoma"/>
              <a:cs typeface="Tahoma"/>
              <a:sym typeface="Tahoma"/>
            </a:endParaRPr>
          </a:p>
          <a:p>
            <a:pPr indent="0" lvl="0" marL="0" marR="0" rtl="0" algn="l">
              <a:lnSpc>
                <a:spcPct val="100000"/>
              </a:lnSpc>
              <a:spcBef>
                <a:spcPts val="1200"/>
              </a:spcBef>
              <a:spcAft>
                <a:spcPts val="0"/>
              </a:spcAft>
              <a:buClr>
                <a:srgbClr val="000066"/>
              </a:buClr>
              <a:buSzPts val="2400"/>
              <a:buFont typeface="Tahoma"/>
              <a:buNone/>
            </a:pPr>
            <a:r>
              <a:rPr b="0" i="0" lang="en-US" sz="2400" u="none">
                <a:solidFill>
                  <a:srgbClr val="000066"/>
                </a:solidFill>
                <a:latin typeface="Tahoma"/>
                <a:ea typeface="Tahoma"/>
                <a:cs typeface="Tahoma"/>
                <a:sym typeface="Tahoma"/>
              </a:rPr>
              <a:t>Creature</a:t>
            </a:r>
            <a:endParaRPr/>
          </a:p>
          <a:p>
            <a:pPr indent="0" lvl="0" marL="0" marR="0" rtl="0" algn="l">
              <a:lnSpc>
                <a:spcPct val="100000"/>
              </a:lnSpc>
              <a:spcBef>
                <a:spcPts val="0"/>
              </a:spcBef>
              <a:spcAft>
                <a:spcPts val="0"/>
              </a:spcAft>
              <a:buNone/>
            </a:pPr>
            <a:r>
              <a:t/>
            </a:r>
            <a:endParaRPr b="0" i="0" sz="2400" u="none">
              <a:solidFill>
                <a:srgbClr val="000066"/>
              </a:solidFill>
              <a:latin typeface="Tahoma"/>
              <a:ea typeface="Tahoma"/>
              <a:cs typeface="Tahoma"/>
              <a:sym typeface="Tahoma"/>
            </a:endParaRPr>
          </a:p>
        </p:txBody>
      </p:sp>
      <p:sp>
        <p:nvSpPr>
          <p:cNvPr id="644" name="Google Shape;644;p82"/>
          <p:cNvSpPr txBox="1"/>
          <p:nvPr/>
        </p:nvSpPr>
        <p:spPr>
          <a:xfrm>
            <a:off x="7086600" y="2819400"/>
            <a:ext cx="838200" cy="304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FF"/>
              </a:buClr>
              <a:buSzPts val="1400"/>
              <a:buFont typeface="Tahoma"/>
              <a:buNone/>
            </a:pPr>
            <a:r>
              <a:rPr b="1" i="0" lang="en-US" sz="1400" u="none">
                <a:solidFill>
                  <a:srgbClr val="0000FF"/>
                </a:solidFill>
                <a:latin typeface="Tahoma"/>
                <a:ea typeface="Tahoma"/>
                <a:cs typeface="Tahoma"/>
                <a:sym typeface="Tahoma"/>
              </a:rPr>
              <a:t>0x242</a:t>
            </a:r>
            <a:endParaRPr/>
          </a:p>
        </p:txBody>
      </p:sp>
      <p:sp>
        <p:nvSpPr>
          <p:cNvPr id="645" name="Google Shape;645;p82"/>
          <p:cNvSpPr txBox="1"/>
          <p:nvPr/>
        </p:nvSpPr>
        <p:spPr>
          <a:xfrm>
            <a:off x="3429000" y="2286000"/>
            <a:ext cx="838200" cy="304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FF"/>
              </a:buClr>
              <a:buSzPts val="1400"/>
              <a:buFont typeface="Tahoma"/>
              <a:buNone/>
            </a:pPr>
            <a:r>
              <a:rPr b="1" i="0" lang="en-US" sz="1400" u="none">
                <a:solidFill>
                  <a:srgbClr val="0000FF"/>
                </a:solidFill>
                <a:latin typeface="Tahoma"/>
                <a:ea typeface="Tahoma"/>
                <a:cs typeface="Tahoma"/>
                <a:sym typeface="Tahoma"/>
              </a:rPr>
              <a:t>0x242</a:t>
            </a:r>
            <a:endParaRPr/>
          </a:p>
        </p:txBody>
      </p:sp>
      <p:sp>
        <p:nvSpPr>
          <p:cNvPr id="646" name="Google Shape;646;p82"/>
          <p:cNvSpPr txBox="1"/>
          <p:nvPr/>
        </p:nvSpPr>
        <p:spPr>
          <a:xfrm>
            <a:off x="3962400" y="5334000"/>
            <a:ext cx="3810000" cy="654050"/>
          </a:xfrm>
          <a:prstGeom prst="rect">
            <a:avLst/>
          </a:prstGeom>
          <a:noFill/>
          <a:ln cap="flat" cmpd="sng" w="12700">
            <a:solidFill>
              <a:srgbClr val="FF33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3300"/>
              </a:buClr>
              <a:buSzPts val="1800"/>
              <a:buFont typeface="Tahoma"/>
              <a:buNone/>
            </a:pPr>
            <a:r>
              <a:rPr b="1" i="0" lang="en-US" sz="1800" u="none">
                <a:solidFill>
                  <a:srgbClr val="FF3300"/>
                </a:solidFill>
                <a:latin typeface="Tahoma"/>
                <a:ea typeface="Tahoma"/>
                <a:cs typeface="Tahoma"/>
                <a:sym typeface="Tahoma"/>
              </a:rPr>
              <a:t>The . dot grants access to the Object at the stored address.</a:t>
            </a:r>
            <a:endParaRPr/>
          </a:p>
        </p:txBody>
      </p:sp>
      <p:sp>
        <p:nvSpPr>
          <p:cNvPr id="647" name="Google Shape;647;p82"/>
          <p:cNvSpPr/>
          <p:nvPr/>
        </p:nvSpPr>
        <p:spPr>
          <a:xfrm>
            <a:off x="533400" y="457200"/>
            <a:ext cx="7848600" cy="762000"/>
          </a:xfrm>
          <a:prstGeom prst="rect">
            <a:avLst/>
          </a:prstGeom>
        </p:spPr>
        <p:txBody>
          <a:bodyPr>
            <a:prstTxWarp prst="textPlain"/>
          </a:bodyPr>
          <a:lstStyle/>
          <a:p>
            <a:pPr lvl="0" algn="l"/>
            <a:r>
              <a:rPr b="0" i="1">
                <a:ln cap="flat" cmpd="sng" w="9525">
                  <a:solidFill>
                    <a:srgbClr val="FFFF00"/>
                  </a:solidFill>
                  <a:prstDash val="solid"/>
                  <a:miter lim="800000"/>
                  <a:headEnd len="sm" w="sm" type="none"/>
                  <a:tailEnd len="sm" w="sm" type="none"/>
                </a:ln>
                <a:solidFill>
                  <a:srgbClr val="0000FF"/>
                </a:solidFill>
                <a:latin typeface="Impact"/>
              </a:rPr>
              <a:t>ArrayList w/User Classes </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3"/>
                                        </p:tgtEl>
                                        <p:attrNameLst>
                                          <p:attrName>style.visibility</p:attrName>
                                        </p:attrNameLst>
                                      </p:cBhvr>
                                      <p:to>
                                        <p:strVal val="visible"/>
                                      </p:to>
                                    </p:set>
                                    <p:animEffect filter="fade" transition="in">
                                      <p:cBhvr>
                                        <p:cTn dur="500"/>
                                        <p:tgtEl>
                                          <p:spTgt spid="643"/>
                                        </p:tgtEl>
                                      </p:cBhvr>
                                    </p:animEffect>
                                  </p:childTnLst>
                                </p:cTn>
                              </p:par>
                              <p:par>
                                <p:cTn fill="hold" nodeType="withEffect" presetClass="entr" presetID="10" presetSubtype="0">
                                  <p:stCondLst>
                                    <p:cond delay="0"/>
                                  </p:stCondLst>
                                  <p:childTnLst>
                                    <p:set>
                                      <p:cBhvr>
                                        <p:cTn dur="1" fill="hold">
                                          <p:stCondLst>
                                            <p:cond delay="0"/>
                                          </p:stCondLst>
                                        </p:cTn>
                                        <p:tgtEl>
                                          <p:spTgt spid="644"/>
                                        </p:tgtEl>
                                        <p:attrNameLst>
                                          <p:attrName>style.visibility</p:attrName>
                                        </p:attrNameLst>
                                      </p:cBhvr>
                                      <p:to>
                                        <p:strVal val="visible"/>
                                      </p:to>
                                    </p:set>
                                    <p:animEffect filter="fade" transition="in">
                                      <p:cBhvr>
                                        <p:cTn dur="500"/>
                                        <p:tgtEl>
                                          <p:spTgt spid="644"/>
                                        </p:tgtEl>
                                      </p:cBhvr>
                                    </p:animEffect>
                                  </p:childTnLst>
                                </p:cTn>
                              </p:par>
                              <p:par>
                                <p:cTn fill="hold" nodeType="withEffect" presetClass="entr" presetID="10" presetSubtype="0">
                                  <p:stCondLst>
                                    <p:cond delay="0"/>
                                  </p:stCondLst>
                                  <p:childTnLst>
                                    <p:set>
                                      <p:cBhvr>
                                        <p:cTn dur="1" fill="hold">
                                          <p:stCondLst>
                                            <p:cond delay="0"/>
                                          </p:stCondLst>
                                        </p:cTn>
                                        <p:tgtEl>
                                          <p:spTgt spid="645"/>
                                        </p:tgtEl>
                                        <p:attrNameLst>
                                          <p:attrName>style.visibility</p:attrName>
                                        </p:attrNameLst>
                                      </p:cBhvr>
                                      <p:to>
                                        <p:strVal val="visible"/>
                                      </p:to>
                                    </p:set>
                                    <p:animEffect filter="fade" transition="in">
                                      <p:cBhvr>
                                        <p:cTn dur="500"/>
                                        <p:tgtEl>
                                          <p:spTgt spid="64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7"/>
                                        </p:tgtEl>
                                        <p:attrNameLst>
                                          <p:attrName>style.visibility</p:attrName>
                                        </p:attrNameLst>
                                      </p:cBhvr>
                                      <p:to>
                                        <p:strVal val="visible"/>
                                      </p:to>
                                    </p:set>
                                    <p:animEffect filter="fade" transition="in">
                                      <p:cBhvr>
                                        <p:cTn dur="500"/>
                                        <p:tgtEl>
                                          <p:spTgt spid="637"/>
                                        </p:tgtEl>
                                      </p:cBhvr>
                                    </p:animEffect>
                                  </p:childTnLst>
                                </p:cTn>
                              </p:par>
                              <p:par>
                                <p:cTn fill="hold" nodeType="withEffect" presetClass="entr" presetID="10" presetSubtype="0">
                                  <p:stCondLst>
                                    <p:cond delay="0"/>
                                  </p:stCondLst>
                                  <p:childTnLst>
                                    <p:set>
                                      <p:cBhvr>
                                        <p:cTn dur="1" fill="hold">
                                          <p:stCondLst>
                                            <p:cond delay="0"/>
                                          </p:stCondLst>
                                        </p:cTn>
                                        <p:tgtEl>
                                          <p:spTgt spid="639"/>
                                        </p:tgtEl>
                                        <p:attrNameLst>
                                          <p:attrName>style.visibility</p:attrName>
                                        </p:attrNameLst>
                                      </p:cBhvr>
                                      <p:to>
                                        <p:strVal val="visible"/>
                                      </p:to>
                                    </p:set>
                                    <p:animEffect filter="fade" transition="in">
                                      <p:cBhvr>
                                        <p:cTn dur="500"/>
                                        <p:tgtEl>
                                          <p:spTgt spid="639"/>
                                        </p:tgtEl>
                                      </p:cBhvr>
                                    </p:animEffect>
                                  </p:childTnLst>
                                </p:cTn>
                              </p:par>
                              <p:par>
                                <p:cTn fill="hold" nodeType="withEffect" presetClass="entr" presetID="10" presetSubtype="0">
                                  <p:stCondLst>
                                    <p:cond delay="0"/>
                                  </p:stCondLst>
                                  <p:childTnLst>
                                    <p:set>
                                      <p:cBhvr>
                                        <p:cTn dur="1" fill="hold">
                                          <p:stCondLst>
                                            <p:cond delay="0"/>
                                          </p:stCondLst>
                                        </p:cTn>
                                        <p:tgtEl>
                                          <p:spTgt spid="642"/>
                                        </p:tgtEl>
                                        <p:attrNameLst>
                                          <p:attrName>style.visibility</p:attrName>
                                        </p:attrNameLst>
                                      </p:cBhvr>
                                      <p:to>
                                        <p:strVal val="visible"/>
                                      </p:to>
                                    </p:set>
                                    <p:animEffect filter="fade" transition="in">
                                      <p:cBhvr>
                                        <p:cTn dur="500"/>
                                        <p:tgtEl>
                                          <p:spTgt spid="642"/>
                                        </p:tgtEl>
                                      </p:cBhvr>
                                    </p:animEffect>
                                  </p:childTnLst>
                                </p:cTn>
                              </p:par>
                              <p:par>
                                <p:cTn fill="hold" nodeType="withEffect" presetClass="entr" presetID="10" presetSubtype="0">
                                  <p:stCondLst>
                                    <p:cond delay="0"/>
                                  </p:stCondLst>
                                  <p:childTnLst>
                                    <p:set>
                                      <p:cBhvr>
                                        <p:cTn dur="1" fill="hold">
                                          <p:stCondLst>
                                            <p:cond delay="0"/>
                                          </p:stCondLst>
                                        </p:cTn>
                                        <p:tgtEl>
                                          <p:spTgt spid="646"/>
                                        </p:tgtEl>
                                        <p:attrNameLst>
                                          <p:attrName>style.visibility</p:attrName>
                                        </p:attrNameLst>
                                      </p:cBhvr>
                                      <p:to>
                                        <p:strVal val="visible"/>
                                      </p:to>
                                    </p:set>
                                    <p:animEffect filter="fade" transition="in">
                                      <p:cBhvr>
                                        <p:cTn dur="500"/>
                                        <p:tgtEl>
                                          <p:spTgt spid="64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8"/>
                                        </p:tgtEl>
                                        <p:attrNameLst>
                                          <p:attrName>style.visibility</p:attrName>
                                        </p:attrNameLst>
                                      </p:cBhvr>
                                      <p:to>
                                        <p:strVal val="visible"/>
                                      </p:to>
                                    </p:set>
                                    <p:animEffect filter="fade" transition="in">
                                      <p:cBhvr>
                                        <p:cTn dur="500"/>
                                        <p:tgtEl>
                                          <p:spTgt spid="63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9"/>
          <p:cNvSpPr txBox="1"/>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dk1"/>
              </a:buClr>
              <a:buSzPts val="800"/>
              <a:buFont typeface="Tahoma"/>
              <a:buNone/>
            </a:pPr>
            <a:r>
              <a:t/>
            </a:r>
            <a:endParaRPr b="1" i="0" sz="800" u="non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dk1"/>
              </a:buClr>
              <a:buSzPts val="800"/>
              <a:buFont typeface="Tahoma"/>
              <a:buNone/>
            </a:pPr>
            <a:r>
              <a:t/>
            </a:r>
            <a:endParaRPr b="0" i="0" sz="800" u="none">
              <a:solidFill>
                <a:schemeClr val="dk1"/>
              </a:solidFill>
              <a:latin typeface="Tahoma"/>
              <a:ea typeface="Tahoma"/>
              <a:cs typeface="Tahoma"/>
              <a:sym typeface="Tahoma"/>
            </a:endParaRPr>
          </a:p>
          <a:p>
            <a:pPr indent="0" lvl="0" marL="0" marR="0" rtl="0" algn="ctr">
              <a:lnSpc>
                <a:spcPct val="100000"/>
              </a:lnSpc>
              <a:spcBef>
                <a:spcPts val="0"/>
              </a:spcBef>
              <a:spcAft>
                <a:spcPts val="0"/>
              </a:spcAft>
              <a:buClr>
                <a:schemeClr val="dk1"/>
              </a:buClr>
              <a:buSzPts val="800"/>
              <a:buFont typeface="Tahoma"/>
              <a:buNone/>
            </a:pPr>
            <a:r>
              <a:t/>
            </a:r>
            <a:endParaRPr b="1" i="0" sz="800" u="none">
              <a:solidFill>
                <a:schemeClr val="dk1"/>
              </a:solidFill>
              <a:latin typeface="Tahoma"/>
              <a:ea typeface="Tahoma"/>
              <a:cs typeface="Tahoma"/>
              <a:sym typeface="Tahoma"/>
            </a:endParaRPr>
          </a:p>
          <a:p>
            <a:pPr indent="0" lvl="0" marL="0" marR="0" rtl="0" algn="ctr">
              <a:lnSpc>
                <a:spcPct val="100000"/>
              </a:lnSpc>
              <a:spcBef>
                <a:spcPts val="0"/>
              </a:spcBef>
              <a:spcAft>
                <a:spcPts val="0"/>
              </a:spcAft>
              <a:buClr>
                <a:schemeClr val="dk1"/>
              </a:buClr>
              <a:buSzPts val="800"/>
              <a:buFont typeface="Tahoma"/>
              <a:buNone/>
            </a:pPr>
            <a:r>
              <a:rPr b="1" i="0" lang="en-US" sz="800" u="none">
                <a:solidFill>
                  <a:schemeClr val="dk1"/>
                </a:solidFill>
                <a:latin typeface="Tahoma"/>
                <a:ea typeface="Tahoma"/>
                <a:cs typeface="Tahoma"/>
                <a:sym typeface="Tahoma"/>
              </a:rPr>
              <a:t>© A+ Computer Science  -  www.apluscompsci.com</a:t>
            </a:r>
            <a:endParaRPr/>
          </a:p>
        </p:txBody>
      </p:sp>
      <p:sp>
        <p:nvSpPr>
          <p:cNvPr id="199" name="Google Shape;199;p29"/>
          <p:cNvSpPr txBox="1"/>
          <p:nvPr/>
        </p:nvSpPr>
        <p:spPr>
          <a:xfrm>
            <a:off x="385762" y="2673350"/>
            <a:ext cx="244475" cy="3429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800" u="none">
              <a:solidFill>
                <a:schemeClr val="dk1"/>
              </a:solidFill>
              <a:latin typeface="Tahoma"/>
              <a:ea typeface="Tahoma"/>
              <a:cs typeface="Tahoma"/>
              <a:sym typeface="Tahoma"/>
            </a:endParaRPr>
          </a:p>
        </p:txBody>
      </p:sp>
      <p:sp>
        <p:nvSpPr>
          <p:cNvPr id="200" name="Google Shape;200;p29"/>
          <p:cNvSpPr txBox="1"/>
          <p:nvPr/>
        </p:nvSpPr>
        <p:spPr>
          <a:xfrm>
            <a:off x="3657600" y="3429000"/>
            <a:ext cx="985837" cy="396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2"/>
              </a:buClr>
              <a:buSzPts val="2000"/>
              <a:buFont typeface="Tahoma"/>
              <a:buNone/>
            </a:pPr>
            <a:r>
              <a:rPr b="1" i="0" lang="en-US" sz="2000" u="none">
                <a:solidFill>
                  <a:schemeClr val="accent2"/>
                </a:solidFill>
                <a:latin typeface="Tahoma"/>
                <a:ea typeface="Tahoma"/>
                <a:cs typeface="Tahoma"/>
                <a:sym typeface="Tahoma"/>
              </a:rPr>
              <a:t>0x213</a:t>
            </a:r>
            <a:endParaRPr/>
          </a:p>
        </p:txBody>
      </p:sp>
      <p:sp>
        <p:nvSpPr>
          <p:cNvPr id="201" name="Google Shape;201;p29"/>
          <p:cNvSpPr/>
          <p:nvPr/>
        </p:nvSpPr>
        <p:spPr>
          <a:xfrm>
            <a:off x="838200" y="533400"/>
            <a:ext cx="7162800" cy="762000"/>
          </a:xfrm>
          <a:prstGeom prst="rect">
            <a:avLst/>
          </a:prstGeom>
        </p:spPr>
        <p:txBody>
          <a:bodyPr>
            <a:prstTxWarp prst="textPlain"/>
          </a:bodyPr>
          <a:lstStyle/>
          <a:p>
            <a:pPr lvl="0" algn="l"/>
            <a:r>
              <a:rPr b="0" i="1">
                <a:ln cap="flat" cmpd="sng" w="9525">
                  <a:solidFill>
                    <a:srgbClr val="FFFF00"/>
                  </a:solidFill>
                  <a:prstDash val="solid"/>
                  <a:miter lim="800000"/>
                  <a:headEnd len="sm" w="sm" type="none"/>
                  <a:tailEnd len="sm" w="sm" type="none"/>
                </a:ln>
                <a:solidFill>
                  <a:srgbClr val="0000FF"/>
                </a:solidFill>
                <a:latin typeface="Impact"/>
              </a:rPr>
              <a:t>ArrayList Instantiation </a:t>
            </a:r>
          </a:p>
        </p:txBody>
      </p:sp>
      <p:sp>
        <p:nvSpPr>
          <p:cNvPr id="202" name="Google Shape;202;p29"/>
          <p:cNvSpPr txBox="1"/>
          <p:nvPr/>
        </p:nvSpPr>
        <p:spPr>
          <a:xfrm>
            <a:off x="1962150" y="2198687"/>
            <a:ext cx="5335587" cy="6461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600"/>
              <a:buFont typeface="Tahoma"/>
              <a:buNone/>
            </a:pPr>
            <a:r>
              <a:rPr b="1" i="0" lang="en-US" sz="3600" u="none">
                <a:solidFill>
                  <a:schemeClr val="dk1"/>
                </a:solidFill>
                <a:latin typeface="Tahoma"/>
                <a:ea typeface="Tahoma"/>
                <a:cs typeface="Tahoma"/>
                <a:sym typeface="Tahoma"/>
              </a:rPr>
              <a:t>list = new ArrayList();</a:t>
            </a:r>
            <a:endParaRPr/>
          </a:p>
        </p:txBody>
      </p:sp>
      <p:sp>
        <p:nvSpPr>
          <p:cNvPr id="203" name="Google Shape;203;p29"/>
          <p:cNvSpPr txBox="1"/>
          <p:nvPr/>
        </p:nvSpPr>
        <p:spPr>
          <a:xfrm>
            <a:off x="2514600" y="5486400"/>
            <a:ext cx="4230687" cy="5191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CC"/>
              </a:buClr>
              <a:buSzPts val="2800"/>
              <a:buFont typeface="Tahoma"/>
              <a:buNone/>
            </a:pPr>
            <a:r>
              <a:rPr b="1" i="0" lang="en-US" sz="2800" u="none">
                <a:solidFill>
                  <a:srgbClr val="0000CC"/>
                </a:solidFill>
                <a:latin typeface="Tahoma"/>
                <a:ea typeface="Tahoma"/>
                <a:cs typeface="Tahoma"/>
                <a:sym typeface="Tahoma"/>
              </a:rPr>
              <a:t>ArrayLists are Objects.</a:t>
            </a:r>
            <a:endParaRPr/>
          </a:p>
        </p:txBody>
      </p:sp>
      <p:sp>
        <p:nvSpPr>
          <p:cNvPr id="204" name="Google Shape;204;p29"/>
          <p:cNvSpPr txBox="1"/>
          <p:nvPr/>
        </p:nvSpPr>
        <p:spPr>
          <a:xfrm>
            <a:off x="3810000" y="3886200"/>
            <a:ext cx="736600" cy="8239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4800"/>
              <a:buFont typeface="Tahoma"/>
              <a:buNone/>
            </a:pPr>
            <a:r>
              <a:rPr b="1" i="0" lang="en-US" sz="4800" u="none">
                <a:solidFill>
                  <a:schemeClr val="dk1"/>
                </a:solidFill>
                <a:latin typeface="Tahoma"/>
                <a:ea typeface="Tahoma"/>
                <a:cs typeface="Tahoma"/>
                <a:sym typeface="Tahoma"/>
              </a:rPr>
              <a:t>[]</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1" name="Shape 651"/>
        <p:cNvGrpSpPr/>
        <p:nvPr/>
      </p:nvGrpSpPr>
      <p:grpSpPr>
        <a:xfrm>
          <a:off x="0" y="0"/>
          <a:ext cx="0" cy="0"/>
          <a:chOff x="0" y="0"/>
          <a:chExt cx="0" cy="0"/>
        </a:xfrm>
      </p:grpSpPr>
      <p:sp>
        <p:nvSpPr>
          <p:cNvPr id="652" name="Google Shape;652;p83"/>
          <p:cNvSpPr txBox="1"/>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dk1"/>
              </a:buClr>
              <a:buSzPts val="800"/>
              <a:buFont typeface="Tahoma"/>
              <a:buNone/>
            </a:pPr>
            <a:r>
              <a:t/>
            </a:r>
            <a:endParaRPr b="1" i="0" sz="800" u="non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dk1"/>
              </a:buClr>
              <a:buSzPts val="800"/>
              <a:buFont typeface="Tahoma"/>
              <a:buNone/>
            </a:pPr>
            <a:r>
              <a:t/>
            </a:r>
            <a:endParaRPr b="0" i="0" sz="800" u="none">
              <a:solidFill>
                <a:schemeClr val="dk1"/>
              </a:solidFill>
              <a:latin typeface="Tahoma"/>
              <a:ea typeface="Tahoma"/>
              <a:cs typeface="Tahoma"/>
              <a:sym typeface="Tahoma"/>
            </a:endParaRPr>
          </a:p>
          <a:p>
            <a:pPr indent="0" lvl="0" marL="0" marR="0" rtl="0" algn="ctr">
              <a:lnSpc>
                <a:spcPct val="100000"/>
              </a:lnSpc>
              <a:spcBef>
                <a:spcPts val="0"/>
              </a:spcBef>
              <a:spcAft>
                <a:spcPts val="0"/>
              </a:spcAft>
              <a:buClr>
                <a:schemeClr val="dk1"/>
              </a:buClr>
              <a:buSzPts val="800"/>
              <a:buFont typeface="Tahoma"/>
              <a:buNone/>
            </a:pPr>
            <a:r>
              <a:t/>
            </a:r>
            <a:endParaRPr b="1" i="0" sz="800" u="none">
              <a:solidFill>
                <a:schemeClr val="dk1"/>
              </a:solidFill>
              <a:latin typeface="Tahoma"/>
              <a:ea typeface="Tahoma"/>
              <a:cs typeface="Tahoma"/>
              <a:sym typeface="Tahoma"/>
            </a:endParaRPr>
          </a:p>
          <a:p>
            <a:pPr indent="0" lvl="0" marL="0" marR="0" rtl="0" algn="ctr">
              <a:lnSpc>
                <a:spcPct val="100000"/>
              </a:lnSpc>
              <a:spcBef>
                <a:spcPts val="0"/>
              </a:spcBef>
              <a:spcAft>
                <a:spcPts val="0"/>
              </a:spcAft>
              <a:buClr>
                <a:schemeClr val="dk1"/>
              </a:buClr>
              <a:buSzPts val="800"/>
              <a:buFont typeface="Tahoma"/>
              <a:buNone/>
            </a:pPr>
            <a:r>
              <a:rPr b="1" i="0" lang="en-US" sz="800" u="none">
                <a:solidFill>
                  <a:schemeClr val="dk1"/>
                </a:solidFill>
                <a:latin typeface="Tahoma"/>
                <a:ea typeface="Tahoma"/>
                <a:cs typeface="Tahoma"/>
                <a:sym typeface="Tahoma"/>
              </a:rPr>
              <a:t>© A+ Computer Science  -  www.apluscompsci.com</a:t>
            </a:r>
            <a:endParaRPr/>
          </a:p>
        </p:txBody>
      </p:sp>
      <p:sp>
        <p:nvSpPr>
          <p:cNvPr id="653" name="Google Shape;653;p83"/>
          <p:cNvSpPr/>
          <p:nvPr/>
        </p:nvSpPr>
        <p:spPr>
          <a:xfrm>
            <a:off x="381000" y="1143000"/>
            <a:ext cx="8458200" cy="3810000"/>
          </a:xfrm>
          <a:prstGeom prst="rect">
            <a:avLst/>
          </a:prstGeom>
        </p:spPr>
        <p:txBody>
          <a:bodyPr>
            <a:prstTxWarp prst="textPlain"/>
          </a:bodyPr>
          <a:lstStyle/>
          <a:p>
            <a:pPr lvl="0" algn="l"/>
            <a:r>
              <a:rPr b="0" i="1">
                <a:ln cap="flat" cmpd="sng" w="9525">
                  <a:solidFill>
                    <a:srgbClr val="FFFF00"/>
                  </a:solidFill>
                  <a:prstDash val="solid"/>
                  <a:miter lim="800000"/>
                  <a:headEnd len="sm" w="sm" type="none"/>
                  <a:tailEnd len="sm" w="sm" type="none"/>
                </a:ln>
                <a:solidFill>
                  <a:srgbClr val="FF0000"/>
                </a:solidFill>
                <a:latin typeface="Impact"/>
              </a:rPr>
              <a:t>Open  arraylistuserclassesone.java </a:t>
            </a: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7" name="Shape 657"/>
        <p:cNvGrpSpPr/>
        <p:nvPr/>
      </p:nvGrpSpPr>
      <p:grpSpPr>
        <a:xfrm>
          <a:off x="0" y="0"/>
          <a:ext cx="0" cy="0"/>
          <a:chOff x="0" y="0"/>
          <a:chExt cx="0" cy="0"/>
        </a:xfrm>
      </p:grpSpPr>
      <p:sp>
        <p:nvSpPr>
          <p:cNvPr id="658" name="Google Shape;658;p84"/>
          <p:cNvSpPr txBox="1"/>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dk1"/>
              </a:buClr>
              <a:buSzPts val="800"/>
              <a:buFont typeface="Tahoma"/>
              <a:buNone/>
            </a:pPr>
            <a:r>
              <a:t/>
            </a:r>
            <a:endParaRPr b="1" i="0" sz="800" u="non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dk1"/>
              </a:buClr>
              <a:buSzPts val="800"/>
              <a:buFont typeface="Tahoma"/>
              <a:buNone/>
            </a:pPr>
            <a:r>
              <a:t/>
            </a:r>
            <a:endParaRPr b="0" i="0" sz="800" u="none">
              <a:solidFill>
                <a:schemeClr val="dk1"/>
              </a:solidFill>
              <a:latin typeface="Tahoma"/>
              <a:ea typeface="Tahoma"/>
              <a:cs typeface="Tahoma"/>
              <a:sym typeface="Tahoma"/>
            </a:endParaRPr>
          </a:p>
          <a:p>
            <a:pPr indent="0" lvl="0" marL="0" marR="0" rtl="0" algn="ctr">
              <a:lnSpc>
                <a:spcPct val="100000"/>
              </a:lnSpc>
              <a:spcBef>
                <a:spcPts val="0"/>
              </a:spcBef>
              <a:spcAft>
                <a:spcPts val="0"/>
              </a:spcAft>
              <a:buClr>
                <a:schemeClr val="dk1"/>
              </a:buClr>
              <a:buSzPts val="800"/>
              <a:buFont typeface="Tahoma"/>
              <a:buNone/>
            </a:pPr>
            <a:r>
              <a:t/>
            </a:r>
            <a:endParaRPr b="1" i="0" sz="800" u="none">
              <a:solidFill>
                <a:schemeClr val="dk1"/>
              </a:solidFill>
              <a:latin typeface="Tahoma"/>
              <a:ea typeface="Tahoma"/>
              <a:cs typeface="Tahoma"/>
              <a:sym typeface="Tahoma"/>
            </a:endParaRPr>
          </a:p>
          <a:p>
            <a:pPr indent="0" lvl="0" marL="0" marR="0" rtl="0" algn="ctr">
              <a:lnSpc>
                <a:spcPct val="100000"/>
              </a:lnSpc>
              <a:spcBef>
                <a:spcPts val="0"/>
              </a:spcBef>
              <a:spcAft>
                <a:spcPts val="0"/>
              </a:spcAft>
              <a:buClr>
                <a:schemeClr val="dk1"/>
              </a:buClr>
              <a:buSzPts val="800"/>
              <a:buFont typeface="Tahoma"/>
              <a:buNone/>
            </a:pPr>
            <a:r>
              <a:rPr b="1" i="0" lang="en-US" sz="800" u="none">
                <a:solidFill>
                  <a:schemeClr val="dk1"/>
                </a:solidFill>
                <a:latin typeface="Tahoma"/>
                <a:ea typeface="Tahoma"/>
                <a:cs typeface="Tahoma"/>
                <a:sym typeface="Tahoma"/>
              </a:rPr>
              <a:t>© A+ Computer Science  -  www.apluscompsci.com</a:t>
            </a:r>
            <a:endParaRPr/>
          </a:p>
        </p:txBody>
      </p:sp>
      <p:sp>
        <p:nvSpPr>
          <p:cNvPr id="659" name="Google Shape;659;p84"/>
          <p:cNvSpPr/>
          <p:nvPr/>
        </p:nvSpPr>
        <p:spPr>
          <a:xfrm>
            <a:off x="381000" y="1676400"/>
            <a:ext cx="8077200" cy="3276600"/>
          </a:xfrm>
          <a:prstGeom prst="rect">
            <a:avLst/>
          </a:prstGeom>
        </p:spPr>
        <p:txBody>
          <a:bodyPr>
            <a:prstTxWarp prst="textPlain"/>
          </a:bodyPr>
          <a:lstStyle/>
          <a:p>
            <a:pPr lvl="0" algn="l"/>
            <a:r>
              <a:rPr b="0" i="1">
                <a:ln cap="flat" cmpd="sng" w="9525">
                  <a:solidFill>
                    <a:srgbClr val="FFFF00"/>
                  </a:solidFill>
                  <a:prstDash val="solid"/>
                  <a:miter lim="800000"/>
                  <a:headEnd len="sm" w="sm" type="none"/>
                  <a:tailEnd len="sm" w="sm" type="none"/>
                </a:ln>
                <a:solidFill>
                  <a:srgbClr val="FF0000"/>
                </a:solidFill>
                <a:latin typeface="Impact"/>
              </a:rPr>
              <a:t>Open  creatures.java creaturesrunner.java </a:t>
            </a: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3" name="Shape 663"/>
        <p:cNvGrpSpPr/>
        <p:nvPr/>
      </p:nvGrpSpPr>
      <p:grpSpPr>
        <a:xfrm>
          <a:off x="0" y="0"/>
          <a:ext cx="0" cy="0"/>
          <a:chOff x="0" y="0"/>
          <a:chExt cx="0" cy="0"/>
        </a:xfrm>
      </p:grpSpPr>
      <p:sp>
        <p:nvSpPr>
          <p:cNvPr id="664" name="Google Shape;664;p85"/>
          <p:cNvSpPr txBox="1"/>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dk1"/>
              </a:buClr>
              <a:buSzPts val="800"/>
              <a:buFont typeface="Tahoma"/>
              <a:buNone/>
            </a:pPr>
            <a:r>
              <a:t/>
            </a:r>
            <a:endParaRPr b="1" i="0" sz="800" u="non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dk1"/>
              </a:buClr>
              <a:buSzPts val="800"/>
              <a:buFont typeface="Tahoma"/>
              <a:buNone/>
            </a:pPr>
            <a:r>
              <a:t/>
            </a:r>
            <a:endParaRPr b="0" i="0" sz="800" u="none">
              <a:solidFill>
                <a:schemeClr val="dk1"/>
              </a:solidFill>
              <a:latin typeface="Tahoma"/>
              <a:ea typeface="Tahoma"/>
              <a:cs typeface="Tahoma"/>
              <a:sym typeface="Tahoma"/>
            </a:endParaRPr>
          </a:p>
          <a:p>
            <a:pPr indent="0" lvl="0" marL="0" marR="0" rtl="0" algn="ctr">
              <a:lnSpc>
                <a:spcPct val="100000"/>
              </a:lnSpc>
              <a:spcBef>
                <a:spcPts val="0"/>
              </a:spcBef>
              <a:spcAft>
                <a:spcPts val="0"/>
              </a:spcAft>
              <a:buClr>
                <a:schemeClr val="dk1"/>
              </a:buClr>
              <a:buSzPts val="800"/>
              <a:buFont typeface="Tahoma"/>
              <a:buNone/>
            </a:pPr>
            <a:r>
              <a:t/>
            </a:r>
            <a:endParaRPr b="1" i="0" sz="800" u="none">
              <a:solidFill>
                <a:schemeClr val="dk1"/>
              </a:solidFill>
              <a:latin typeface="Tahoma"/>
              <a:ea typeface="Tahoma"/>
              <a:cs typeface="Tahoma"/>
              <a:sym typeface="Tahoma"/>
            </a:endParaRPr>
          </a:p>
          <a:p>
            <a:pPr indent="0" lvl="0" marL="0" marR="0" rtl="0" algn="ctr">
              <a:lnSpc>
                <a:spcPct val="100000"/>
              </a:lnSpc>
              <a:spcBef>
                <a:spcPts val="0"/>
              </a:spcBef>
              <a:spcAft>
                <a:spcPts val="0"/>
              </a:spcAft>
              <a:buClr>
                <a:schemeClr val="dk1"/>
              </a:buClr>
              <a:buSzPts val="800"/>
              <a:buFont typeface="Tahoma"/>
              <a:buNone/>
            </a:pPr>
            <a:r>
              <a:rPr b="1" i="0" lang="en-US" sz="800" u="none">
                <a:solidFill>
                  <a:schemeClr val="dk1"/>
                </a:solidFill>
                <a:latin typeface="Tahoma"/>
                <a:ea typeface="Tahoma"/>
                <a:cs typeface="Tahoma"/>
                <a:sym typeface="Tahoma"/>
              </a:rPr>
              <a:t>© A+ Computer Science  -  www.apluscompsci.com</a:t>
            </a:r>
            <a:endParaRPr/>
          </a:p>
        </p:txBody>
      </p:sp>
      <p:sp>
        <p:nvSpPr>
          <p:cNvPr id="665" name="Google Shape;665;p85"/>
          <p:cNvSpPr/>
          <p:nvPr/>
        </p:nvSpPr>
        <p:spPr>
          <a:xfrm>
            <a:off x="1219200" y="1143000"/>
            <a:ext cx="6248400" cy="3733800"/>
          </a:xfrm>
          <a:prstGeom prst="rect">
            <a:avLst/>
          </a:prstGeom>
        </p:spPr>
        <p:txBody>
          <a:bodyPr>
            <a:prstTxWarp prst="textPlain"/>
          </a:bodyPr>
          <a:lstStyle/>
          <a:p>
            <a:pPr lvl="0" algn="l"/>
            <a:r>
              <a:rPr b="0" i="1">
                <a:ln cap="flat" cmpd="sng" w="25400">
                  <a:solidFill>
                    <a:srgbClr val="FFFF00"/>
                  </a:solidFill>
                  <a:prstDash val="solid"/>
                  <a:miter lim="800000"/>
                  <a:headEnd len="sm" w="sm" type="none"/>
                  <a:tailEnd len="sm" w="sm" type="none"/>
                </a:ln>
                <a:solidFill>
                  <a:srgbClr val="0000FF"/>
                </a:solidFill>
                <a:latin typeface="Impact"/>
              </a:rPr>
              <a:t>Collections class </a:t>
            </a: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9" name="Shape 669"/>
        <p:cNvGrpSpPr/>
        <p:nvPr/>
      </p:nvGrpSpPr>
      <p:grpSpPr>
        <a:xfrm>
          <a:off x="0" y="0"/>
          <a:ext cx="0" cy="0"/>
          <a:chOff x="0" y="0"/>
          <a:chExt cx="0" cy="0"/>
        </a:xfrm>
      </p:grpSpPr>
      <p:sp>
        <p:nvSpPr>
          <p:cNvPr id="670" name="Google Shape;670;p86"/>
          <p:cNvSpPr txBox="1"/>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dk1"/>
              </a:buClr>
              <a:buSzPts val="800"/>
              <a:buFont typeface="Tahoma"/>
              <a:buNone/>
            </a:pPr>
            <a:r>
              <a:t/>
            </a:r>
            <a:endParaRPr b="1" i="0" sz="800" u="non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dk1"/>
              </a:buClr>
              <a:buSzPts val="800"/>
              <a:buFont typeface="Tahoma"/>
              <a:buNone/>
            </a:pPr>
            <a:r>
              <a:t/>
            </a:r>
            <a:endParaRPr b="0" i="0" sz="800" u="none">
              <a:solidFill>
                <a:schemeClr val="dk1"/>
              </a:solidFill>
              <a:latin typeface="Tahoma"/>
              <a:ea typeface="Tahoma"/>
              <a:cs typeface="Tahoma"/>
              <a:sym typeface="Tahoma"/>
            </a:endParaRPr>
          </a:p>
          <a:p>
            <a:pPr indent="0" lvl="0" marL="0" marR="0" rtl="0" algn="ctr">
              <a:lnSpc>
                <a:spcPct val="100000"/>
              </a:lnSpc>
              <a:spcBef>
                <a:spcPts val="0"/>
              </a:spcBef>
              <a:spcAft>
                <a:spcPts val="0"/>
              </a:spcAft>
              <a:buClr>
                <a:schemeClr val="dk1"/>
              </a:buClr>
              <a:buSzPts val="800"/>
              <a:buFont typeface="Tahoma"/>
              <a:buNone/>
            </a:pPr>
            <a:r>
              <a:t/>
            </a:r>
            <a:endParaRPr b="1" i="0" sz="800" u="none">
              <a:solidFill>
                <a:schemeClr val="dk1"/>
              </a:solidFill>
              <a:latin typeface="Tahoma"/>
              <a:ea typeface="Tahoma"/>
              <a:cs typeface="Tahoma"/>
              <a:sym typeface="Tahoma"/>
            </a:endParaRPr>
          </a:p>
          <a:p>
            <a:pPr indent="0" lvl="0" marL="0" marR="0" rtl="0" algn="ctr">
              <a:lnSpc>
                <a:spcPct val="100000"/>
              </a:lnSpc>
              <a:spcBef>
                <a:spcPts val="0"/>
              </a:spcBef>
              <a:spcAft>
                <a:spcPts val="0"/>
              </a:spcAft>
              <a:buClr>
                <a:schemeClr val="dk1"/>
              </a:buClr>
              <a:buSzPts val="800"/>
              <a:buFont typeface="Tahoma"/>
              <a:buNone/>
            </a:pPr>
            <a:r>
              <a:rPr b="1" i="0" lang="en-US" sz="800" u="none">
                <a:solidFill>
                  <a:schemeClr val="dk1"/>
                </a:solidFill>
                <a:latin typeface="Tahoma"/>
                <a:ea typeface="Tahoma"/>
                <a:cs typeface="Tahoma"/>
                <a:sym typeface="Tahoma"/>
              </a:rPr>
              <a:t>© A+ Computer Science  -  www.apluscompsci.com</a:t>
            </a:r>
            <a:endParaRPr/>
          </a:p>
        </p:txBody>
      </p:sp>
      <p:graphicFrame>
        <p:nvGraphicFramePr>
          <p:cNvPr id="671" name="Google Shape;671;p86"/>
          <p:cNvGraphicFramePr/>
          <p:nvPr/>
        </p:nvGraphicFramePr>
        <p:xfrm>
          <a:off x="609600" y="533400"/>
          <a:ext cx="3000000" cy="3000000"/>
        </p:xfrm>
        <a:graphic>
          <a:graphicData uri="http://schemas.openxmlformats.org/drawingml/2006/table">
            <a:tbl>
              <a:tblPr>
                <a:noFill/>
                <a:tableStyleId>{59AABEB0-DCCA-4348-AA4F-B607CDC878BC}</a:tableStyleId>
              </a:tblPr>
              <a:tblGrid>
                <a:gridCol w="2720975"/>
                <a:gridCol w="5356225"/>
              </a:tblGrid>
              <a:tr h="1476375">
                <a:tc gridSpan="2">
                  <a:txBody>
                    <a:bodyPr/>
                    <a:lstStyle/>
                    <a:p>
                      <a:pPr indent="0" lvl="0" marL="0" marR="0" rtl="0" algn="ctr">
                        <a:lnSpc>
                          <a:spcPct val="100000"/>
                        </a:lnSpc>
                        <a:spcBef>
                          <a:spcPts val="0"/>
                        </a:spcBef>
                        <a:spcAft>
                          <a:spcPts val="0"/>
                        </a:spcAft>
                        <a:buClr>
                          <a:srgbClr val="FF0000"/>
                        </a:buClr>
                        <a:buSzPts val="3600"/>
                        <a:buFont typeface="Tahoma"/>
                        <a:buNone/>
                      </a:pPr>
                      <a:r>
                        <a:rPr b="1" i="0" lang="en-US" sz="3600" u="none" cap="none" strike="noStrike">
                          <a:solidFill>
                            <a:srgbClr val="FF0000"/>
                          </a:solidFill>
                          <a:latin typeface="Tahoma"/>
                          <a:ea typeface="Tahoma"/>
                          <a:cs typeface="Tahoma"/>
                          <a:sym typeface="Tahoma"/>
                        </a:rPr>
                        <a:t>Collections</a:t>
                      </a:r>
                      <a:endParaRPr/>
                    </a:p>
                    <a:p>
                      <a:pPr indent="0" lvl="0" marL="0" marR="0" rtl="0" algn="ctr">
                        <a:lnSpc>
                          <a:spcPct val="100000"/>
                        </a:lnSpc>
                        <a:spcBef>
                          <a:spcPts val="560"/>
                        </a:spcBef>
                        <a:spcAft>
                          <a:spcPts val="0"/>
                        </a:spcAft>
                        <a:buClr>
                          <a:srgbClr val="006600"/>
                        </a:buClr>
                        <a:buSzPts val="2800"/>
                        <a:buFont typeface="Tahoma"/>
                        <a:buNone/>
                      </a:pPr>
                      <a:r>
                        <a:rPr b="1" i="0" lang="en-US" sz="2800" u="none" cap="none" strike="noStrike">
                          <a:solidFill>
                            <a:srgbClr val="006600"/>
                          </a:solidFill>
                          <a:latin typeface="Tahoma"/>
                          <a:ea typeface="Tahoma"/>
                          <a:cs typeface="Tahoma"/>
                          <a:sym typeface="Tahoma"/>
                        </a:rPr>
                        <a:t>frequently used methods</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CC"/>
                    </a:solidFill>
                  </a:tcPr>
                </a:tc>
                <a:tc hMerge="1"/>
              </a:tr>
              <a:tr h="684200">
                <a:tc>
                  <a:txBody>
                    <a:bodyPr/>
                    <a:lstStyle/>
                    <a:p>
                      <a:pPr indent="0" lvl="0" marL="0" marR="0" rtl="0" algn="ctr">
                        <a:lnSpc>
                          <a:spcPct val="100000"/>
                        </a:lnSpc>
                        <a:spcBef>
                          <a:spcPts val="0"/>
                        </a:spcBef>
                        <a:spcAft>
                          <a:spcPts val="0"/>
                        </a:spcAft>
                        <a:buClr>
                          <a:srgbClr val="330099"/>
                        </a:buClr>
                        <a:buSzPts val="2400"/>
                        <a:buFont typeface="Tahoma"/>
                        <a:buNone/>
                      </a:pPr>
                      <a:r>
                        <a:rPr b="1" i="0" lang="en-US" sz="2400" u="none" cap="none" strike="noStrike">
                          <a:solidFill>
                            <a:srgbClr val="330099"/>
                          </a:solidFill>
                          <a:latin typeface="Tahoma"/>
                          <a:ea typeface="Tahoma"/>
                          <a:cs typeface="Tahoma"/>
                          <a:sym typeface="Tahoma"/>
                        </a:rPr>
                        <a:t>Name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1F4FF">
                        <a:alpha val="49803"/>
                      </a:srgbClr>
                    </a:solidFill>
                  </a:tcPr>
                </a:tc>
                <a:tc>
                  <a:txBody>
                    <a:bodyPr/>
                    <a:lstStyle/>
                    <a:p>
                      <a:pPr indent="0" lvl="0" marL="0" marR="0" rtl="0" algn="ctr">
                        <a:lnSpc>
                          <a:spcPct val="100000"/>
                        </a:lnSpc>
                        <a:spcBef>
                          <a:spcPts val="0"/>
                        </a:spcBef>
                        <a:spcAft>
                          <a:spcPts val="0"/>
                        </a:spcAft>
                        <a:buClr>
                          <a:srgbClr val="330099"/>
                        </a:buClr>
                        <a:buSzPts val="2400"/>
                        <a:buFont typeface="Tahoma"/>
                        <a:buNone/>
                      </a:pPr>
                      <a:r>
                        <a:rPr b="1" i="0" lang="en-US" sz="2400" u="none" cap="none" strike="noStrike">
                          <a:solidFill>
                            <a:srgbClr val="330099"/>
                          </a:solidFill>
                          <a:latin typeface="Tahoma"/>
                          <a:ea typeface="Tahoma"/>
                          <a:cs typeface="Tahoma"/>
                          <a:sym typeface="Tahoma"/>
                        </a:rPr>
                        <a:t>Use</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1F4FF">
                        <a:alpha val="49803"/>
                      </a:srgbClr>
                    </a:solidFill>
                  </a:tcPr>
                </a:tc>
              </a:tr>
              <a:tr h="469900">
                <a:tc>
                  <a:txBody>
                    <a:bodyPr/>
                    <a:lstStyle/>
                    <a:p>
                      <a:pPr indent="0" lvl="0" marL="0" marR="0" rtl="0" algn="l">
                        <a:lnSpc>
                          <a:spcPct val="100000"/>
                        </a:lnSpc>
                        <a:spcBef>
                          <a:spcPts val="0"/>
                        </a:spcBef>
                        <a:spcAft>
                          <a:spcPts val="0"/>
                        </a:spcAft>
                        <a:buClr>
                          <a:schemeClr val="accent2"/>
                        </a:buClr>
                        <a:buSzPts val="2000"/>
                        <a:buFont typeface="Tahoma"/>
                        <a:buNone/>
                      </a:pPr>
                      <a:r>
                        <a:rPr b="1" i="0" lang="en-US" sz="2000" u="none" cap="none" strike="noStrike">
                          <a:solidFill>
                            <a:schemeClr val="accent2"/>
                          </a:solidFill>
                          <a:latin typeface="Tahoma"/>
                          <a:ea typeface="Tahoma"/>
                          <a:cs typeface="Tahoma"/>
                          <a:sym typeface="Tahoma"/>
                        </a:rPr>
                        <a:t>sort(x)</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2000"/>
                        <a:buFont typeface="Tahoma"/>
                        <a:buNone/>
                      </a:pPr>
                      <a:r>
                        <a:rPr b="1" i="0" lang="en-US" sz="2000" u="none" cap="none" strike="noStrike">
                          <a:solidFill>
                            <a:schemeClr val="accent2"/>
                          </a:solidFill>
                          <a:latin typeface="Tahoma"/>
                          <a:ea typeface="Tahoma"/>
                          <a:cs typeface="Tahoma"/>
                          <a:sym typeface="Tahoma"/>
                        </a:rPr>
                        <a:t>puts all items in x in ascending order</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50850">
                <a:tc>
                  <a:txBody>
                    <a:bodyPr/>
                    <a:lstStyle/>
                    <a:p>
                      <a:pPr indent="0" lvl="0" marL="0" marR="0" rtl="0" algn="l">
                        <a:lnSpc>
                          <a:spcPct val="100000"/>
                        </a:lnSpc>
                        <a:spcBef>
                          <a:spcPts val="0"/>
                        </a:spcBef>
                        <a:spcAft>
                          <a:spcPts val="0"/>
                        </a:spcAft>
                        <a:buClr>
                          <a:schemeClr val="accent2"/>
                        </a:buClr>
                        <a:buSzPts val="2000"/>
                        <a:buFont typeface="Tahoma"/>
                        <a:buNone/>
                      </a:pPr>
                      <a:r>
                        <a:rPr b="1" i="0" lang="en-US" sz="2000" u="none" cap="none" strike="noStrike">
                          <a:solidFill>
                            <a:schemeClr val="accent2"/>
                          </a:solidFill>
                          <a:latin typeface="Tahoma"/>
                          <a:ea typeface="Tahoma"/>
                          <a:cs typeface="Tahoma"/>
                          <a:sym typeface="Tahoma"/>
                        </a:rPr>
                        <a:t>binarySearch(x,y)</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2000"/>
                        <a:buFont typeface="Tahoma"/>
                        <a:buNone/>
                      </a:pPr>
                      <a:r>
                        <a:rPr b="1" i="0" lang="en-US" sz="2000" u="none" cap="none" strike="noStrike">
                          <a:solidFill>
                            <a:schemeClr val="accent2"/>
                          </a:solidFill>
                          <a:latin typeface="Tahoma"/>
                          <a:ea typeface="Tahoma"/>
                          <a:cs typeface="Tahoma"/>
                          <a:sym typeface="Tahoma"/>
                        </a:rPr>
                        <a:t>checks x for the location of y</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49250">
                <a:tc>
                  <a:txBody>
                    <a:bodyPr/>
                    <a:lstStyle/>
                    <a:p>
                      <a:pPr indent="0" lvl="0" marL="0" marR="0" rtl="0" algn="l">
                        <a:lnSpc>
                          <a:spcPct val="100000"/>
                        </a:lnSpc>
                        <a:spcBef>
                          <a:spcPts val="0"/>
                        </a:spcBef>
                        <a:spcAft>
                          <a:spcPts val="0"/>
                        </a:spcAft>
                        <a:buClr>
                          <a:schemeClr val="accent2"/>
                        </a:buClr>
                        <a:buSzPts val="2000"/>
                        <a:buFont typeface="Tahoma"/>
                        <a:buNone/>
                      </a:pPr>
                      <a:r>
                        <a:rPr b="1" i="0" lang="en-US" sz="2000" u="none" cap="none" strike="noStrike">
                          <a:solidFill>
                            <a:schemeClr val="accent2"/>
                          </a:solidFill>
                          <a:latin typeface="Tahoma"/>
                          <a:ea typeface="Tahoma"/>
                          <a:cs typeface="Tahoma"/>
                          <a:sym typeface="Tahoma"/>
                        </a:rPr>
                        <a:t>fill(x,y)</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2000"/>
                        <a:buFont typeface="Tahoma"/>
                        <a:buNone/>
                      </a:pPr>
                      <a:r>
                        <a:rPr b="1" i="0" lang="en-US" sz="2000" u="none" cap="none" strike="noStrike">
                          <a:solidFill>
                            <a:schemeClr val="accent2"/>
                          </a:solidFill>
                          <a:latin typeface="Tahoma"/>
                          <a:ea typeface="Tahoma"/>
                          <a:cs typeface="Tahoma"/>
                          <a:sym typeface="Tahoma"/>
                        </a:rPr>
                        <a:t>fills all spots in x with value y</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49250">
                <a:tc>
                  <a:txBody>
                    <a:bodyPr/>
                    <a:lstStyle/>
                    <a:p>
                      <a:pPr indent="0" lvl="0" marL="0" marR="0" rtl="0" algn="l">
                        <a:lnSpc>
                          <a:spcPct val="100000"/>
                        </a:lnSpc>
                        <a:spcBef>
                          <a:spcPts val="0"/>
                        </a:spcBef>
                        <a:spcAft>
                          <a:spcPts val="0"/>
                        </a:spcAft>
                        <a:buClr>
                          <a:schemeClr val="accent2"/>
                        </a:buClr>
                        <a:buSzPts val="2000"/>
                        <a:buFont typeface="Tahoma"/>
                        <a:buNone/>
                      </a:pPr>
                      <a:r>
                        <a:rPr b="1" i="0" lang="en-US" sz="2000" u="none" cap="none" strike="noStrike">
                          <a:solidFill>
                            <a:schemeClr val="accent2"/>
                          </a:solidFill>
                          <a:latin typeface="Tahoma"/>
                          <a:ea typeface="Tahoma"/>
                          <a:cs typeface="Tahoma"/>
                          <a:sym typeface="Tahoma"/>
                        </a:rPr>
                        <a:t>rotate(x,y)</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2000"/>
                        <a:buFont typeface="Tahoma"/>
                        <a:buNone/>
                      </a:pPr>
                      <a:r>
                        <a:rPr b="1" i="0" lang="en-US" sz="2000" u="none" cap="none" strike="noStrike">
                          <a:solidFill>
                            <a:schemeClr val="accent2"/>
                          </a:solidFill>
                          <a:latin typeface="Tahoma"/>
                          <a:ea typeface="Tahoma"/>
                          <a:cs typeface="Tahoma"/>
                          <a:sym typeface="Tahoma"/>
                        </a:rPr>
                        <a:t>shifts items in x left or right y locations</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50850">
                <a:tc>
                  <a:txBody>
                    <a:bodyPr/>
                    <a:lstStyle/>
                    <a:p>
                      <a:pPr indent="0" lvl="0" marL="0" marR="0" rtl="0" algn="l">
                        <a:lnSpc>
                          <a:spcPct val="100000"/>
                        </a:lnSpc>
                        <a:spcBef>
                          <a:spcPts val="0"/>
                        </a:spcBef>
                        <a:spcAft>
                          <a:spcPts val="0"/>
                        </a:spcAft>
                        <a:buClr>
                          <a:schemeClr val="accent2"/>
                        </a:buClr>
                        <a:buSzPts val="2000"/>
                        <a:buFont typeface="Tahoma"/>
                        <a:buNone/>
                      </a:pPr>
                      <a:r>
                        <a:rPr b="1" i="0" lang="en-US" sz="2000" u="none" cap="none" strike="noStrike">
                          <a:solidFill>
                            <a:schemeClr val="accent2"/>
                          </a:solidFill>
                          <a:latin typeface="Tahoma"/>
                          <a:ea typeface="Tahoma"/>
                          <a:cs typeface="Tahoma"/>
                          <a:sym typeface="Tahoma"/>
                        </a:rPr>
                        <a:t>reverse(x)</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2000"/>
                        <a:buFont typeface="Tahoma"/>
                        <a:buNone/>
                      </a:pPr>
                      <a:r>
                        <a:rPr b="1" i="0" lang="en-US" sz="2000" u="none" cap="none" strike="noStrike">
                          <a:solidFill>
                            <a:schemeClr val="accent2"/>
                          </a:solidFill>
                          <a:latin typeface="Tahoma"/>
                          <a:ea typeface="Tahoma"/>
                          <a:cs typeface="Tahoma"/>
                          <a:sym typeface="Tahoma"/>
                        </a:rPr>
                        <a:t>reverses the order of the items in x</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672" name="Google Shape;672;p86"/>
          <p:cNvSpPr txBox="1"/>
          <p:nvPr/>
        </p:nvSpPr>
        <p:spPr>
          <a:xfrm>
            <a:off x="1905000" y="5562600"/>
            <a:ext cx="5257800" cy="531812"/>
          </a:xfrm>
          <a:prstGeom prst="rect">
            <a:avLst/>
          </a:prstGeom>
          <a:noFill/>
          <a:ln cap="flat" cmpd="sng" w="12700">
            <a:solidFill>
              <a:srgbClr val="0000FF"/>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2"/>
              </a:buClr>
              <a:buSzPts val="2800"/>
              <a:buFont typeface="Tahoma"/>
              <a:buNone/>
            </a:pPr>
            <a:r>
              <a:rPr b="1" i="0" lang="en-US" sz="2800" u="none">
                <a:solidFill>
                  <a:schemeClr val="accent2"/>
                </a:solidFill>
                <a:latin typeface="Tahoma"/>
                <a:ea typeface="Tahoma"/>
                <a:cs typeface="Tahoma"/>
                <a:sym typeface="Tahoma"/>
              </a:rPr>
              <a:t>import  java.util.Collections;</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6" name="Shape 676"/>
        <p:cNvGrpSpPr/>
        <p:nvPr/>
      </p:nvGrpSpPr>
      <p:grpSpPr>
        <a:xfrm>
          <a:off x="0" y="0"/>
          <a:ext cx="0" cy="0"/>
          <a:chOff x="0" y="0"/>
          <a:chExt cx="0" cy="0"/>
        </a:xfrm>
      </p:grpSpPr>
      <p:sp>
        <p:nvSpPr>
          <p:cNvPr id="677" name="Google Shape;677;p87"/>
          <p:cNvSpPr txBox="1"/>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dk1"/>
              </a:buClr>
              <a:buSzPts val="800"/>
              <a:buFont typeface="Tahoma"/>
              <a:buNone/>
            </a:pPr>
            <a:r>
              <a:t/>
            </a:r>
            <a:endParaRPr b="1" i="0" sz="800" u="non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dk1"/>
              </a:buClr>
              <a:buSzPts val="800"/>
              <a:buFont typeface="Tahoma"/>
              <a:buNone/>
            </a:pPr>
            <a:r>
              <a:t/>
            </a:r>
            <a:endParaRPr b="0" i="0" sz="800" u="none">
              <a:solidFill>
                <a:schemeClr val="dk1"/>
              </a:solidFill>
              <a:latin typeface="Tahoma"/>
              <a:ea typeface="Tahoma"/>
              <a:cs typeface="Tahoma"/>
              <a:sym typeface="Tahoma"/>
            </a:endParaRPr>
          </a:p>
          <a:p>
            <a:pPr indent="0" lvl="0" marL="0" marR="0" rtl="0" algn="ctr">
              <a:lnSpc>
                <a:spcPct val="100000"/>
              </a:lnSpc>
              <a:spcBef>
                <a:spcPts val="0"/>
              </a:spcBef>
              <a:spcAft>
                <a:spcPts val="0"/>
              </a:spcAft>
              <a:buClr>
                <a:schemeClr val="dk1"/>
              </a:buClr>
              <a:buSzPts val="800"/>
              <a:buFont typeface="Tahoma"/>
              <a:buNone/>
            </a:pPr>
            <a:r>
              <a:t/>
            </a:r>
            <a:endParaRPr b="1" i="0" sz="800" u="none">
              <a:solidFill>
                <a:schemeClr val="dk1"/>
              </a:solidFill>
              <a:latin typeface="Tahoma"/>
              <a:ea typeface="Tahoma"/>
              <a:cs typeface="Tahoma"/>
              <a:sym typeface="Tahoma"/>
            </a:endParaRPr>
          </a:p>
          <a:p>
            <a:pPr indent="0" lvl="0" marL="0" marR="0" rtl="0" algn="ctr">
              <a:lnSpc>
                <a:spcPct val="100000"/>
              </a:lnSpc>
              <a:spcBef>
                <a:spcPts val="0"/>
              </a:spcBef>
              <a:spcAft>
                <a:spcPts val="0"/>
              </a:spcAft>
              <a:buClr>
                <a:schemeClr val="dk1"/>
              </a:buClr>
              <a:buSzPts val="800"/>
              <a:buFont typeface="Tahoma"/>
              <a:buNone/>
            </a:pPr>
            <a:r>
              <a:rPr b="1" i="0" lang="en-US" sz="800" u="none">
                <a:solidFill>
                  <a:schemeClr val="dk1"/>
                </a:solidFill>
                <a:latin typeface="Tahoma"/>
                <a:ea typeface="Tahoma"/>
                <a:cs typeface="Tahoma"/>
                <a:sym typeface="Tahoma"/>
              </a:rPr>
              <a:t>© A+ Computer Science  -  www.apluscompsci.com</a:t>
            </a:r>
            <a:endParaRPr/>
          </a:p>
        </p:txBody>
      </p:sp>
      <p:sp>
        <p:nvSpPr>
          <p:cNvPr id="678" name="Google Shape;678;p87"/>
          <p:cNvSpPr/>
          <p:nvPr/>
        </p:nvSpPr>
        <p:spPr>
          <a:xfrm>
            <a:off x="1219200" y="304800"/>
            <a:ext cx="6629400" cy="762000"/>
          </a:xfrm>
          <a:prstGeom prst="rect">
            <a:avLst/>
          </a:prstGeom>
        </p:spPr>
        <p:txBody>
          <a:bodyPr>
            <a:prstTxWarp prst="textPlain"/>
          </a:bodyPr>
          <a:lstStyle/>
          <a:p>
            <a:pPr lvl="0" algn="l"/>
            <a:r>
              <a:rPr b="0" i="1">
                <a:ln cap="flat" cmpd="sng" w="25400">
                  <a:solidFill>
                    <a:srgbClr val="FFFF00"/>
                  </a:solidFill>
                  <a:prstDash val="solid"/>
                  <a:miter lim="800000"/>
                  <a:headEnd len="sm" w="sm" type="none"/>
                  <a:tailEnd len="sm" w="sm" type="none"/>
                </a:ln>
                <a:solidFill>
                  <a:srgbClr val="0000FF"/>
                </a:solidFill>
                <a:latin typeface="Impact"/>
              </a:rPr>
              <a:t>Collections </a:t>
            </a:r>
          </a:p>
        </p:txBody>
      </p:sp>
      <p:sp>
        <p:nvSpPr>
          <p:cNvPr id="679" name="Google Shape;679;p87"/>
          <p:cNvSpPr txBox="1"/>
          <p:nvPr/>
        </p:nvSpPr>
        <p:spPr>
          <a:xfrm>
            <a:off x="228600" y="1447800"/>
            <a:ext cx="8686800" cy="48323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800"/>
              <a:buFont typeface="Tahoma"/>
              <a:buNone/>
            </a:pPr>
            <a:r>
              <a:rPr b="1" i="0" lang="en-US" sz="2800" u="none">
                <a:solidFill>
                  <a:schemeClr val="dk1"/>
                </a:solidFill>
                <a:latin typeface="Tahoma"/>
                <a:ea typeface="Tahoma"/>
                <a:cs typeface="Tahoma"/>
                <a:sym typeface="Tahoma"/>
              </a:rPr>
              <a:t>ArrayList&lt;Integer&gt; ray;</a:t>
            </a:r>
            <a:endParaRPr/>
          </a:p>
          <a:p>
            <a:pPr indent="0" lvl="0" marL="0" marR="0" rtl="0" algn="l">
              <a:lnSpc>
                <a:spcPct val="100000"/>
              </a:lnSpc>
              <a:spcBef>
                <a:spcPts val="0"/>
              </a:spcBef>
              <a:spcAft>
                <a:spcPts val="0"/>
              </a:spcAft>
              <a:buClr>
                <a:schemeClr val="dk1"/>
              </a:buClr>
              <a:buSzPts val="2800"/>
              <a:buFont typeface="Tahoma"/>
              <a:buNone/>
            </a:pPr>
            <a:r>
              <a:rPr b="1" i="0" lang="en-US" sz="2800" u="none">
                <a:solidFill>
                  <a:schemeClr val="dk1"/>
                </a:solidFill>
                <a:latin typeface="Tahoma"/>
                <a:ea typeface="Tahoma"/>
                <a:cs typeface="Tahoma"/>
                <a:sym typeface="Tahoma"/>
              </a:rPr>
              <a:t>ray = new ArrayList&lt;Integer&gt;();</a:t>
            </a:r>
            <a:endParaRPr/>
          </a:p>
          <a:p>
            <a:pPr indent="0" lvl="0" marL="0" marR="0" rtl="0" algn="l">
              <a:lnSpc>
                <a:spcPct val="100000"/>
              </a:lnSpc>
              <a:spcBef>
                <a:spcPts val="0"/>
              </a:spcBef>
              <a:spcAft>
                <a:spcPts val="0"/>
              </a:spcAft>
              <a:buClr>
                <a:schemeClr val="dk1"/>
              </a:buClr>
              <a:buSzPts val="2800"/>
              <a:buFont typeface="Tahoma"/>
              <a:buNone/>
            </a:pPr>
            <a:r>
              <a:t/>
            </a:r>
            <a:endParaRPr b="1" i="0" sz="2800" u="none">
              <a:solidFill>
                <a:schemeClr val="dk1"/>
              </a:solidFill>
              <a:latin typeface="Tahoma"/>
              <a:ea typeface="Tahoma"/>
              <a:cs typeface="Tahoma"/>
              <a:sym typeface="Tahoma"/>
            </a:endParaRPr>
          </a:p>
          <a:p>
            <a:pPr indent="0" lvl="0" marL="0" marR="0" rtl="0" algn="l">
              <a:lnSpc>
                <a:spcPct val="100000"/>
              </a:lnSpc>
              <a:spcBef>
                <a:spcPts val="0"/>
              </a:spcBef>
              <a:spcAft>
                <a:spcPts val="0"/>
              </a:spcAft>
              <a:buClr>
                <a:schemeClr val="dk1"/>
              </a:buClr>
              <a:buSzPts val="2800"/>
              <a:buFont typeface="Tahoma"/>
              <a:buNone/>
            </a:pPr>
            <a:r>
              <a:rPr b="1" i="0" lang="en-US" sz="2800" u="none">
                <a:solidFill>
                  <a:schemeClr val="dk1"/>
                </a:solidFill>
                <a:latin typeface="Tahoma"/>
                <a:ea typeface="Tahoma"/>
                <a:cs typeface="Tahoma"/>
                <a:sym typeface="Tahoma"/>
              </a:rPr>
              <a:t>ray.add(23);</a:t>
            </a:r>
            <a:endParaRPr/>
          </a:p>
          <a:p>
            <a:pPr indent="0" lvl="0" marL="0" marR="0" rtl="0" algn="l">
              <a:lnSpc>
                <a:spcPct val="100000"/>
              </a:lnSpc>
              <a:spcBef>
                <a:spcPts val="0"/>
              </a:spcBef>
              <a:spcAft>
                <a:spcPts val="0"/>
              </a:spcAft>
              <a:buClr>
                <a:schemeClr val="dk1"/>
              </a:buClr>
              <a:buSzPts val="2800"/>
              <a:buFont typeface="Tahoma"/>
              <a:buNone/>
            </a:pPr>
            <a:r>
              <a:rPr b="1" i="0" lang="en-US" sz="2800" u="none">
                <a:solidFill>
                  <a:schemeClr val="dk1"/>
                </a:solidFill>
                <a:latin typeface="Tahoma"/>
                <a:ea typeface="Tahoma"/>
                <a:cs typeface="Tahoma"/>
                <a:sym typeface="Tahoma"/>
              </a:rPr>
              <a:t>ray.add(11);</a:t>
            </a:r>
            <a:endParaRPr/>
          </a:p>
          <a:p>
            <a:pPr indent="0" lvl="0" marL="0" marR="0" rtl="0" algn="l">
              <a:lnSpc>
                <a:spcPct val="100000"/>
              </a:lnSpc>
              <a:spcBef>
                <a:spcPts val="0"/>
              </a:spcBef>
              <a:spcAft>
                <a:spcPts val="0"/>
              </a:spcAft>
              <a:buClr>
                <a:schemeClr val="dk1"/>
              </a:buClr>
              <a:buSzPts val="2800"/>
              <a:buFont typeface="Tahoma"/>
              <a:buNone/>
            </a:pPr>
            <a:r>
              <a:rPr b="1" i="0" lang="en-US" sz="2800" u="none">
                <a:solidFill>
                  <a:schemeClr val="dk1"/>
                </a:solidFill>
                <a:latin typeface="Tahoma"/>
                <a:ea typeface="Tahoma"/>
                <a:cs typeface="Tahoma"/>
                <a:sym typeface="Tahoma"/>
              </a:rPr>
              <a:t>ray.add(66);</a:t>
            </a:r>
            <a:endParaRPr/>
          </a:p>
          <a:p>
            <a:pPr indent="0" lvl="0" marL="0" marR="0" rtl="0" algn="l">
              <a:lnSpc>
                <a:spcPct val="100000"/>
              </a:lnSpc>
              <a:spcBef>
                <a:spcPts val="0"/>
              </a:spcBef>
              <a:spcAft>
                <a:spcPts val="0"/>
              </a:spcAft>
              <a:buClr>
                <a:schemeClr val="dk1"/>
              </a:buClr>
              <a:buSzPts val="2800"/>
              <a:buFont typeface="Tahoma"/>
              <a:buNone/>
            </a:pPr>
            <a:r>
              <a:rPr b="1" i="0" lang="en-US" sz="2800" u="none">
                <a:solidFill>
                  <a:schemeClr val="dk1"/>
                </a:solidFill>
                <a:latin typeface="Tahoma"/>
                <a:ea typeface="Tahoma"/>
                <a:cs typeface="Tahoma"/>
                <a:sym typeface="Tahoma"/>
              </a:rPr>
              <a:t>ray.add(53);</a:t>
            </a:r>
            <a:endParaRPr/>
          </a:p>
          <a:p>
            <a:pPr indent="0" lvl="0" marL="0" marR="0" rtl="0" algn="l">
              <a:lnSpc>
                <a:spcPct val="100000"/>
              </a:lnSpc>
              <a:spcBef>
                <a:spcPts val="0"/>
              </a:spcBef>
              <a:spcAft>
                <a:spcPts val="0"/>
              </a:spcAft>
              <a:buClr>
                <a:schemeClr val="dk1"/>
              </a:buClr>
              <a:buSzPts val="2800"/>
              <a:buFont typeface="Tahoma"/>
              <a:buNone/>
            </a:pPr>
            <a:r>
              <a:rPr b="1" i="0" lang="en-US" sz="2800" u="none">
                <a:solidFill>
                  <a:schemeClr val="dk1"/>
                </a:solidFill>
                <a:latin typeface="Tahoma"/>
                <a:ea typeface="Tahoma"/>
                <a:cs typeface="Tahoma"/>
                <a:sym typeface="Tahoma"/>
              </a:rPr>
              <a:t>Collections.sort(ray);</a:t>
            </a:r>
            <a:endParaRPr/>
          </a:p>
          <a:p>
            <a:pPr indent="0" lvl="0" marL="0" marR="0" rtl="0" algn="l">
              <a:lnSpc>
                <a:spcPct val="100000"/>
              </a:lnSpc>
              <a:spcBef>
                <a:spcPts val="0"/>
              </a:spcBef>
              <a:spcAft>
                <a:spcPts val="0"/>
              </a:spcAft>
              <a:buClr>
                <a:schemeClr val="dk1"/>
              </a:buClr>
              <a:buSzPts val="2800"/>
              <a:buFont typeface="Tahoma"/>
              <a:buNone/>
            </a:pPr>
            <a:r>
              <a:rPr b="1" i="0" lang="en-US" sz="2800" u="none">
                <a:solidFill>
                  <a:schemeClr val="dk1"/>
                </a:solidFill>
                <a:latin typeface="Tahoma"/>
                <a:ea typeface="Tahoma"/>
                <a:cs typeface="Tahoma"/>
                <a:sym typeface="Tahoma"/>
              </a:rPr>
              <a:t>out.println(ray); out.println(Collections.binarySearch(ray,66));</a:t>
            </a:r>
            <a:endParaRPr/>
          </a:p>
          <a:p>
            <a:pPr indent="0" lvl="0" marL="0" marR="0" rtl="0" algn="l">
              <a:lnSpc>
                <a:spcPct val="100000"/>
              </a:lnSpc>
              <a:spcBef>
                <a:spcPts val="0"/>
              </a:spcBef>
              <a:spcAft>
                <a:spcPts val="0"/>
              </a:spcAft>
              <a:buClr>
                <a:schemeClr val="dk1"/>
              </a:buClr>
              <a:buSzPts val="2800"/>
              <a:buFont typeface="Tahoma"/>
              <a:buNone/>
            </a:pPr>
            <a:r>
              <a:rPr b="1" i="0" lang="en-US" sz="2800" u="none">
                <a:solidFill>
                  <a:schemeClr val="dk1"/>
                </a:solidFill>
                <a:latin typeface="Tahoma"/>
                <a:ea typeface="Tahoma"/>
                <a:cs typeface="Tahoma"/>
                <a:sym typeface="Tahoma"/>
              </a:rPr>
              <a:t>out.println(Collections.binarySearch(ray,677));</a:t>
            </a:r>
            <a:endParaRPr/>
          </a:p>
        </p:txBody>
      </p:sp>
      <p:sp>
        <p:nvSpPr>
          <p:cNvPr id="680" name="Google Shape;680;p87"/>
          <p:cNvSpPr txBox="1"/>
          <p:nvPr/>
        </p:nvSpPr>
        <p:spPr>
          <a:xfrm>
            <a:off x="5257800" y="2819400"/>
            <a:ext cx="3429000" cy="2062162"/>
          </a:xfrm>
          <a:prstGeom prst="rect">
            <a:avLst/>
          </a:prstGeom>
          <a:noFill/>
          <a:ln cap="flat" cmpd="sng" w="12700">
            <a:solidFill>
              <a:srgbClr val="9933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3200"/>
              <a:buFont typeface="Tahoma"/>
              <a:buNone/>
            </a:pPr>
            <a:r>
              <a:rPr b="1" i="0" lang="en-US" sz="3200" u="sng">
                <a:solidFill>
                  <a:srgbClr val="FF0000"/>
                </a:solidFill>
                <a:latin typeface="Tahoma"/>
                <a:ea typeface="Tahoma"/>
                <a:cs typeface="Tahoma"/>
                <a:sym typeface="Tahoma"/>
              </a:rPr>
              <a:t>OUTPUT</a:t>
            </a:r>
            <a:endParaRPr/>
          </a:p>
          <a:p>
            <a:pPr indent="0" lvl="0" marL="0" marR="0" rtl="0" algn="l">
              <a:lnSpc>
                <a:spcPct val="1000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[11, 23, 53, 66]</a:t>
            </a:r>
            <a:endParaRPr/>
          </a:p>
          <a:p>
            <a:pPr indent="0" lvl="0" marL="0" marR="0" rtl="0" algn="l">
              <a:lnSpc>
                <a:spcPct val="1000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3</a:t>
            </a:r>
            <a:endParaRPr/>
          </a:p>
          <a:p>
            <a:pPr indent="0" lvl="0" marL="0" marR="0" rtl="0" algn="l">
              <a:lnSpc>
                <a:spcPct val="1000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-5</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4" name="Shape 684"/>
        <p:cNvGrpSpPr/>
        <p:nvPr/>
      </p:nvGrpSpPr>
      <p:grpSpPr>
        <a:xfrm>
          <a:off x="0" y="0"/>
          <a:ext cx="0" cy="0"/>
          <a:chOff x="0" y="0"/>
          <a:chExt cx="0" cy="0"/>
        </a:xfrm>
      </p:grpSpPr>
      <p:sp>
        <p:nvSpPr>
          <p:cNvPr id="685" name="Google Shape;685;p88"/>
          <p:cNvSpPr txBox="1"/>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dk1"/>
              </a:buClr>
              <a:buSzPts val="800"/>
              <a:buFont typeface="Tahoma"/>
              <a:buNone/>
            </a:pPr>
            <a:r>
              <a:t/>
            </a:r>
            <a:endParaRPr b="1" i="0" sz="800" u="non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dk1"/>
              </a:buClr>
              <a:buSzPts val="800"/>
              <a:buFont typeface="Tahoma"/>
              <a:buNone/>
            </a:pPr>
            <a:r>
              <a:t/>
            </a:r>
            <a:endParaRPr b="0" i="0" sz="800" u="none">
              <a:solidFill>
                <a:schemeClr val="dk1"/>
              </a:solidFill>
              <a:latin typeface="Tahoma"/>
              <a:ea typeface="Tahoma"/>
              <a:cs typeface="Tahoma"/>
              <a:sym typeface="Tahoma"/>
            </a:endParaRPr>
          </a:p>
          <a:p>
            <a:pPr indent="0" lvl="0" marL="0" marR="0" rtl="0" algn="ctr">
              <a:lnSpc>
                <a:spcPct val="100000"/>
              </a:lnSpc>
              <a:spcBef>
                <a:spcPts val="0"/>
              </a:spcBef>
              <a:spcAft>
                <a:spcPts val="0"/>
              </a:spcAft>
              <a:buClr>
                <a:schemeClr val="dk1"/>
              </a:buClr>
              <a:buSzPts val="800"/>
              <a:buFont typeface="Tahoma"/>
              <a:buNone/>
            </a:pPr>
            <a:r>
              <a:t/>
            </a:r>
            <a:endParaRPr b="1" i="0" sz="800" u="none">
              <a:solidFill>
                <a:schemeClr val="dk1"/>
              </a:solidFill>
              <a:latin typeface="Tahoma"/>
              <a:ea typeface="Tahoma"/>
              <a:cs typeface="Tahoma"/>
              <a:sym typeface="Tahoma"/>
            </a:endParaRPr>
          </a:p>
          <a:p>
            <a:pPr indent="0" lvl="0" marL="0" marR="0" rtl="0" algn="ctr">
              <a:lnSpc>
                <a:spcPct val="100000"/>
              </a:lnSpc>
              <a:spcBef>
                <a:spcPts val="0"/>
              </a:spcBef>
              <a:spcAft>
                <a:spcPts val="0"/>
              </a:spcAft>
              <a:buClr>
                <a:schemeClr val="dk1"/>
              </a:buClr>
              <a:buSzPts val="800"/>
              <a:buFont typeface="Tahoma"/>
              <a:buNone/>
            </a:pPr>
            <a:r>
              <a:rPr b="1" i="0" lang="en-US" sz="800" u="none">
                <a:solidFill>
                  <a:schemeClr val="dk1"/>
                </a:solidFill>
                <a:latin typeface="Tahoma"/>
                <a:ea typeface="Tahoma"/>
                <a:cs typeface="Tahoma"/>
                <a:sym typeface="Tahoma"/>
              </a:rPr>
              <a:t>© A+ Computer Science  -  www.apluscompsci.com</a:t>
            </a:r>
            <a:endParaRPr/>
          </a:p>
        </p:txBody>
      </p:sp>
      <p:sp>
        <p:nvSpPr>
          <p:cNvPr id="686" name="Google Shape;686;p88"/>
          <p:cNvSpPr txBox="1"/>
          <p:nvPr/>
        </p:nvSpPr>
        <p:spPr>
          <a:xfrm>
            <a:off x="381000" y="1371600"/>
            <a:ext cx="7467600" cy="52165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800"/>
              <a:buFont typeface="Tahoma"/>
              <a:buNone/>
            </a:pPr>
            <a:r>
              <a:rPr b="1" i="0" lang="en-US" sz="2800" u="none">
                <a:solidFill>
                  <a:schemeClr val="dk1"/>
                </a:solidFill>
                <a:latin typeface="Tahoma"/>
                <a:ea typeface="Tahoma"/>
                <a:cs typeface="Tahoma"/>
                <a:sym typeface="Tahoma"/>
              </a:rPr>
              <a:t>ArrayList&lt;Integer&gt; ray;</a:t>
            </a:r>
            <a:endParaRPr/>
          </a:p>
          <a:p>
            <a:pPr indent="0" lvl="0" marL="0" marR="0" rtl="0" algn="l">
              <a:lnSpc>
                <a:spcPct val="100000"/>
              </a:lnSpc>
              <a:spcBef>
                <a:spcPts val="0"/>
              </a:spcBef>
              <a:spcAft>
                <a:spcPts val="0"/>
              </a:spcAft>
              <a:buClr>
                <a:schemeClr val="dk1"/>
              </a:buClr>
              <a:buSzPts val="2800"/>
              <a:buFont typeface="Tahoma"/>
              <a:buNone/>
            </a:pPr>
            <a:r>
              <a:rPr b="1" i="0" lang="en-US" sz="2800" u="none">
                <a:solidFill>
                  <a:schemeClr val="dk1"/>
                </a:solidFill>
                <a:latin typeface="Tahoma"/>
                <a:ea typeface="Tahoma"/>
                <a:cs typeface="Tahoma"/>
                <a:sym typeface="Tahoma"/>
              </a:rPr>
              <a:t>ray = ArrayList&lt;Integer&gt;();</a:t>
            </a:r>
            <a:endParaRPr/>
          </a:p>
          <a:p>
            <a:pPr indent="0" lvl="0" marL="0" marR="0" rtl="0" algn="l">
              <a:lnSpc>
                <a:spcPct val="100000"/>
              </a:lnSpc>
              <a:spcBef>
                <a:spcPts val="0"/>
              </a:spcBef>
              <a:spcAft>
                <a:spcPts val="0"/>
              </a:spcAft>
              <a:buClr>
                <a:schemeClr val="dk1"/>
              </a:buClr>
              <a:buSzPts val="2800"/>
              <a:buFont typeface="Tahoma"/>
              <a:buNone/>
            </a:pPr>
            <a:r>
              <a:t/>
            </a:r>
            <a:endParaRPr b="1" i="0" sz="2800" u="none">
              <a:solidFill>
                <a:schemeClr val="dk1"/>
              </a:solidFill>
              <a:latin typeface="Tahoma"/>
              <a:ea typeface="Tahoma"/>
              <a:cs typeface="Tahoma"/>
              <a:sym typeface="Tahoma"/>
            </a:endParaRPr>
          </a:p>
          <a:p>
            <a:pPr indent="0" lvl="0" marL="0" marR="0" rtl="0" algn="l">
              <a:lnSpc>
                <a:spcPct val="100000"/>
              </a:lnSpc>
              <a:spcBef>
                <a:spcPts val="0"/>
              </a:spcBef>
              <a:spcAft>
                <a:spcPts val="0"/>
              </a:spcAft>
              <a:buClr>
                <a:schemeClr val="dk1"/>
              </a:buClr>
              <a:buSzPts val="2800"/>
              <a:buFont typeface="Tahoma"/>
              <a:buNone/>
            </a:pPr>
            <a:r>
              <a:rPr b="1" i="0" lang="en-US" sz="2800" u="none">
                <a:solidFill>
                  <a:schemeClr val="dk1"/>
                </a:solidFill>
                <a:latin typeface="Tahoma"/>
                <a:ea typeface="Tahoma"/>
                <a:cs typeface="Tahoma"/>
                <a:sym typeface="Tahoma"/>
              </a:rPr>
              <a:t>ray.add(23);</a:t>
            </a:r>
            <a:endParaRPr/>
          </a:p>
          <a:p>
            <a:pPr indent="0" lvl="0" marL="0" marR="0" rtl="0" algn="l">
              <a:lnSpc>
                <a:spcPct val="100000"/>
              </a:lnSpc>
              <a:spcBef>
                <a:spcPts val="0"/>
              </a:spcBef>
              <a:spcAft>
                <a:spcPts val="0"/>
              </a:spcAft>
              <a:buClr>
                <a:schemeClr val="dk1"/>
              </a:buClr>
              <a:buSzPts val="2800"/>
              <a:buFont typeface="Tahoma"/>
              <a:buNone/>
            </a:pPr>
            <a:r>
              <a:rPr b="1" i="0" lang="en-US" sz="2800" u="none">
                <a:solidFill>
                  <a:schemeClr val="dk1"/>
                </a:solidFill>
                <a:latin typeface="Tahoma"/>
                <a:ea typeface="Tahoma"/>
                <a:cs typeface="Tahoma"/>
                <a:sym typeface="Tahoma"/>
              </a:rPr>
              <a:t>ray.add(11);</a:t>
            </a:r>
            <a:endParaRPr/>
          </a:p>
          <a:p>
            <a:pPr indent="0" lvl="0" marL="0" marR="0" rtl="0" algn="l">
              <a:lnSpc>
                <a:spcPct val="100000"/>
              </a:lnSpc>
              <a:spcBef>
                <a:spcPts val="0"/>
              </a:spcBef>
              <a:spcAft>
                <a:spcPts val="0"/>
              </a:spcAft>
              <a:buClr>
                <a:schemeClr val="dk1"/>
              </a:buClr>
              <a:buSzPts val="2800"/>
              <a:buFont typeface="Tahoma"/>
              <a:buNone/>
            </a:pPr>
            <a:r>
              <a:rPr b="1" i="0" lang="en-US" sz="2800" u="none">
                <a:solidFill>
                  <a:schemeClr val="dk1"/>
                </a:solidFill>
                <a:latin typeface="Tahoma"/>
                <a:ea typeface="Tahoma"/>
                <a:cs typeface="Tahoma"/>
                <a:sym typeface="Tahoma"/>
              </a:rPr>
              <a:t>ray.add(53);</a:t>
            </a:r>
            <a:endParaRPr/>
          </a:p>
          <a:p>
            <a:pPr indent="0" lvl="0" marL="0" marR="0" rtl="0" algn="l">
              <a:lnSpc>
                <a:spcPct val="100000"/>
              </a:lnSpc>
              <a:spcBef>
                <a:spcPts val="0"/>
              </a:spcBef>
              <a:spcAft>
                <a:spcPts val="0"/>
              </a:spcAft>
              <a:buClr>
                <a:schemeClr val="dk1"/>
              </a:buClr>
              <a:buSzPts val="2800"/>
              <a:buFont typeface="Tahoma"/>
              <a:buNone/>
            </a:pPr>
            <a:r>
              <a:rPr b="1" i="0" lang="en-US" sz="2800" u="none">
                <a:solidFill>
                  <a:schemeClr val="dk1"/>
                </a:solidFill>
                <a:latin typeface="Tahoma"/>
                <a:ea typeface="Tahoma"/>
                <a:cs typeface="Tahoma"/>
                <a:sym typeface="Tahoma"/>
              </a:rPr>
              <a:t>out.println(ray);</a:t>
            </a:r>
            <a:endParaRPr/>
          </a:p>
          <a:p>
            <a:pPr indent="0" lvl="0" marL="0" marR="0" rtl="0" algn="l">
              <a:lnSpc>
                <a:spcPct val="100000"/>
              </a:lnSpc>
              <a:spcBef>
                <a:spcPts val="0"/>
              </a:spcBef>
              <a:spcAft>
                <a:spcPts val="0"/>
              </a:spcAft>
              <a:buClr>
                <a:schemeClr val="dk1"/>
              </a:buClr>
              <a:buSzPts val="2800"/>
              <a:buFont typeface="Tahoma"/>
              <a:buNone/>
            </a:pPr>
            <a:r>
              <a:rPr b="1" i="0" lang="en-US" sz="2800" u="none">
                <a:solidFill>
                  <a:schemeClr val="dk1"/>
                </a:solidFill>
                <a:latin typeface="Tahoma"/>
                <a:ea typeface="Tahoma"/>
                <a:cs typeface="Tahoma"/>
                <a:sym typeface="Tahoma"/>
              </a:rPr>
              <a:t>rotate(ray,2);</a:t>
            </a:r>
            <a:endParaRPr/>
          </a:p>
          <a:p>
            <a:pPr indent="0" lvl="0" marL="0" marR="0" rtl="0" algn="l">
              <a:lnSpc>
                <a:spcPct val="100000"/>
              </a:lnSpc>
              <a:spcBef>
                <a:spcPts val="0"/>
              </a:spcBef>
              <a:spcAft>
                <a:spcPts val="0"/>
              </a:spcAft>
              <a:buClr>
                <a:schemeClr val="dk1"/>
              </a:buClr>
              <a:buSzPts val="2800"/>
              <a:buFont typeface="Tahoma"/>
              <a:buNone/>
            </a:pPr>
            <a:r>
              <a:rPr b="1" i="0" lang="en-US" sz="2800" u="none">
                <a:solidFill>
                  <a:schemeClr val="dk1"/>
                </a:solidFill>
                <a:latin typeface="Tahoma"/>
                <a:ea typeface="Tahoma"/>
                <a:cs typeface="Tahoma"/>
                <a:sym typeface="Tahoma"/>
              </a:rPr>
              <a:t>out.println(ray);</a:t>
            </a:r>
            <a:endParaRPr/>
          </a:p>
          <a:p>
            <a:pPr indent="0" lvl="0" marL="0" marR="0" rtl="0" algn="l">
              <a:lnSpc>
                <a:spcPct val="100000"/>
              </a:lnSpc>
              <a:spcBef>
                <a:spcPts val="0"/>
              </a:spcBef>
              <a:spcAft>
                <a:spcPts val="0"/>
              </a:spcAft>
              <a:buClr>
                <a:schemeClr val="dk1"/>
              </a:buClr>
              <a:buSzPts val="2800"/>
              <a:buFont typeface="Tahoma"/>
              <a:buNone/>
            </a:pPr>
            <a:r>
              <a:rPr b="1" i="0" lang="en-US" sz="2800" u="none">
                <a:solidFill>
                  <a:schemeClr val="dk1"/>
                </a:solidFill>
                <a:latin typeface="Tahoma"/>
                <a:ea typeface="Tahoma"/>
                <a:cs typeface="Tahoma"/>
                <a:sym typeface="Tahoma"/>
              </a:rPr>
              <a:t>rotate(ray,2);</a:t>
            </a:r>
            <a:endParaRPr/>
          </a:p>
          <a:p>
            <a:pPr indent="0" lvl="0" marL="0" marR="0" rtl="0" algn="l">
              <a:lnSpc>
                <a:spcPct val="100000"/>
              </a:lnSpc>
              <a:spcBef>
                <a:spcPts val="0"/>
              </a:spcBef>
              <a:spcAft>
                <a:spcPts val="0"/>
              </a:spcAft>
              <a:buClr>
                <a:schemeClr val="dk1"/>
              </a:buClr>
              <a:buSzPts val="2800"/>
              <a:buFont typeface="Tahoma"/>
              <a:buNone/>
            </a:pPr>
            <a:r>
              <a:rPr b="1" i="0" lang="en-US" sz="2800" u="none">
                <a:solidFill>
                  <a:schemeClr val="dk1"/>
                </a:solidFill>
                <a:latin typeface="Tahoma"/>
                <a:ea typeface="Tahoma"/>
                <a:cs typeface="Tahoma"/>
                <a:sym typeface="Tahoma"/>
              </a:rPr>
              <a:t>reverse(ray);</a:t>
            </a:r>
            <a:endParaRPr/>
          </a:p>
          <a:p>
            <a:pPr indent="0" lvl="0" marL="0" marR="0" rtl="0" algn="l">
              <a:lnSpc>
                <a:spcPct val="100000"/>
              </a:lnSpc>
              <a:spcBef>
                <a:spcPts val="0"/>
              </a:spcBef>
              <a:spcAft>
                <a:spcPts val="0"/>
              </a:spcAft>
              <a:buClr>
                <a:schemeClr val="dk1"/>
              </a:buClr>
              <a:buSzPts val="2800"/>
              <a:buFont typeface="Tahoma"/>
              <a:buNone/>
            </a:pPr>
            <a:r>
              <a:rPr b="1" i="0" lang="en-US" sz="2800" u="none">
                <a:solidFill>
                  <a:schemeClr val="dk1"/>
                </a:solidFill>
                <a:latin typeface="Tahoma"/>
                <a:ea typeface="Tahoma"/>
                <a:cs typeface="Tahoma"/>
                <a:sym typeface="Tahoma"/>
              </a:rPr>
              <a:t>out.println(ray);</a:t>
            </a:r>
            <a:endParaRPr/>
          </a:p>
        </p:txBody>
      </p:sp>
      <p:sp>
        <p:nvSpPr>
          <p:cNvPr id="687" name="Google Shape;687;p88"/>
          <p:cNvSpPr/>
          <p:nvPr/>
        </p:nvSpPr>
        <p:spPr>
          <a:xfrm>
            <a:off x="1219200" y="304800"/>
            <a:ext cx="6629400" cy="762000"/>
          </a:xfrm>
          <a:prstGeom prst="rect">
            <a:avLst/>
          </a:prstGeom>
        </p:spPr>
        <p:txBody>
          <a:bodyPr>
            <a:prstTxWarp prst="textPlain"/>
          </a:bodyPr>
          <a:lstStyle/>
          <a:p>
            <a:pPr lvl="0" algn="l"/>
            <a:r>
              <a:rPr b="0" i="1">
                <a:ln cap="flat" cmpd="sng" w="25400">
                  <a:solidFill>
                    <a:srgbClr val="FFFF00"/>
                  </a:solidFill>
                  <a:prstDash val="solid"/>
                  <a:miter lim="800000"/>
                  <a:headEnd len="sm" w="sm" type="none"/>
                  <a:tailEnd len="sm" w="sm" type="none"/>
                </a:ln>
                <a:solidFill>
                  <a:srgbClr val="0000FF"/>
                </a:solidFill>
                <a:latin typeface="Impact"/>
              </a:rPr>
              <a:t>Collections </a:t>
            </a:r>
          </a:p>
        </p:txBody>
      </p:sp>
      <p:sp>
        <p:nvSpPr>
          <p:cNvPr id="688" name="Google Shape;688;p88"/>
          <p:cNvSpPr txBox="1"/>
          <p:nvPr/>
        </p:nvSpPr>
        <p:spPr>
          <a:xfrm>
            <a:off x="5410200" y="2743200"/>
            <a:ext cx="2362200" cy="1873250"/>
          </a:xfrm>
          <a:prstGeom prst="rect">
            <a:avLst/>
          </a:prstGeom>
          <a:noFill/>
          <a:ln cap="flat" cmpd="sng" w="12700">
            <a:solidFill>
              <a:srgbClr val="9933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3200"/>
              <a:buFont typeface="Tahoma"/>
              <a:buNone/>
            </a:pPr>
            <a:r>
              <a:rPr b="1" i="0" lang="en-US" sz="3200" u="sng">
                <a:solidFill>
                  <a:srgbClr val="FF0000"/>
                </a:solidFill>
                <a:latin typeface="Tahoma"/>
                <a:ea typeface="Tahoma"/>
                <a:cs typeface="Tahoma"/>
                <a:sym typeface="Tahoma"/>
              </a:rPr>
              <a:t>OUTPUT</a:t>
            </a:r>
            <a:endParaRPr/>
          </a:p>
          <a:p>
            <a:pPr indent="0" lvl="0" marL="0" marR="0" rtl="0" algn="l">
              <a:lnSpc>
                <a:spcPct val="100000"/>
              </a:lnSpc>
              <a:spcBef>
                <a:spcPts val="0"/>
              </a:spcBef>
              <a:spcAft>
                <a:spcPts val="0"/>
              </a:spcAft>
              <a:buClr>
                <a:schemeClr val="dk1"/>
              </a:buClr>
              <a:buSzPts val="2800"/>
              <a:buFont typeface="Tahoma"/>
              <a:buNone/>
            </a:pPr>
            <a:r>
              <a:rPr b="1" i="0" lang="en-US" sz="2800" u="none">
                <a:solidFill>
                  <a:schemeClr val="dk1"/>
                </a:solidFill>
                <a:latin typeface="Tahoma"/>
                <a:ea typeface="Tahoma"/>
                <a:cs typeface="Tahoma"/>
                <a:sym typeface="Tahoma"/>
              </a:rPr>
              <a:t>[23, 11, 53]</a:t>
            </a:r>
            <a:endParaRPr/>
          </a:p>
          <a:p>
            <a:pPr indent="0" lvl="0" marL="0" marR="0" rtl="0" algn="l">
              <a:lnSpc>
                <a:spcPct val="100000"/>
              </a:lnSpc>
              <a:spcBef>
                <a:spcPts val="0"/>
              </a:spcBef>
              <a:spcAft>
                <a:spcPts val="0"/>
              </a:spcAft>
              <a:buClr>
                <a:schemeClr val="dk1"/>
              </a:buClr>
              <a:buSzPts val="2800"/>
              <a:buFont typeface="Tahoma"/>
              <a:buNone/>
            </a:pPr>
            <a:r>
              <a:rPr b="1" i="0" lang="en-US" sz="2800" u="none">
                <a:solidFill>
                  <a:schemeClr val="dk1"/>
                </a:solidFill>
                <a:latin typeface="Tahoma"/>
                <a:ea typeface="Tahoma"/>
                <a:cs typeface="Tahoma"/>
                <a:sym typeface="Tahoma"/>
              </a:rPr>
              <a:t>[11, 53, 23]</a:t>
            </a:r>
            <a:endParaRPr/>
          </a:p>
          <a:p>
            <a:pPr indent="0" lvl="0" marL="0" marR="0" rtl="0" algn="l">
              <a:lnSpc>
                <a:spcPct val="100000"/>
              </a:lnSpc>
              <a:spcBef>
                <a:spcPts val="0"/>
              </a:spcBef>
              <a:spcAft>
                <a:spcPts val="0"/>
              </a:spcAft>
              <a:buClr>
                <a:schemeClr val="dk1"/>
              </a:buClr>
              <a:buSzPts val="2800"/>
              <a:buFont typeface="Tahoma"/>
              <a:buNone/>
            </a:pPr>
            <a:r>
              <a:rPr b="1" i="0" lang="en-US" sz="2800" u="none">
                <a:solidFill>
                  <a:schemeClr val="dk1"/>
                </a:solidFill>
                <a:latin typeface="Tahoma"/>
                <a:ea typeface="Tahoma"/>
                <a:cs typeface="Tahoma"/>
                <a:sym typeface="Tahoma"/>
              </a:rPr>
              <a:t>[11, 23, 53]</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2" name="Shape 692"/>
        <p:cNvGrpSpPr/>
        <p:nvPr/>
      </p:nvGrpSpPr>
      <p:grpSpPr>
        <a:xfrm>
          <a:off x="0" y="0"/>
          <a:ext cx="0" cy="0"/>
          <a:chOff x="0" y="0"/>
          <a:chExt cx="0" cy="0"/>
        </a:xfrm>
      </p:grpSpPr>
      <p:sp>
        <p:nvSpPr>
          <p:cNvPr id="693" name="Google Shape;693;p89"/>
          <p:cNvSpPr txBox="1"/>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dk1"/>
              </a:buClr>
              <a:buSzPts val="800"/>
              <a:buFont typeface="Tahoma"/>
              <a:buNone/>
            </a:pPr>
            <a:r>
              <a:t/>
            </a:r>
            <a:endParaRPr b="1" i="0" sz="800" u="non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dk1"/>
              </a:buClr>
              <a:buSzPts val="800"/>
              <a:buFont typeface="Tahoma"/>
              <a:buNone/>
            </a:pPr>
            <a:r>
              <a:t/>
            </a:r>
            <a:endParaRPr b="0" i="0" sz="800" u="none">
              <a:solidFill>
                <a:schemeClr val="dk1"/>
              </a:solidFill>
              <a:latin typeface="Tahoma"/>
              <a:ea typeface="Tahoma"/>
              <a:cs typeface="Tahoma"/>
              <a:sym typeface="Tahoma"/>
            </a:endParaRPr>
          </a:p>
          <a:p>
            <a:pPr indent="0" lvl="0" marL="0" marR="0" rtl="0" algn="ctr">
              <a:lnSpc>
                <a:spcPct val="100000"/>
              </a:lnSpc>
              <a:spcBef>
                <a:spcPts val="0"/>
              </a:spcBef>
              <a:spcAft>
                <a:spcPts val="0"/>
              </a:spcAft>
              <a:buClr>
                <a:schemeClr val="dk1"/>
              </a:buClr>
              <a:buSzPts val="800"/>
              <a:buFont typeface="Tahoma"/>
              <a:buNone/>
            </a:pPr>
            <a:r>
              <a:t/>
            </a:r>
            <a:endParaRPr b="1" i="0" sz="800" u="none">
              <a:solidFill>
                <a:schemeClr val="dk1"/>
              </a:solidFill>
              <a:latin typeface="Tahoma"/>
              <a:ea typeface="Tahoma"/>
              <a:cs typeface="Tahoma"/>
              <a:sym typeface="Tahoma"/>
            </a:endParaRPr>
          </a:p>
          <a:p>
            <a:pPr indent="0" lvl="0" marL="0" marR="0" rtl="0" algn="ctr">
              <a:lnSpc>
                <a:spcPct val="100000"/>
              </a:lnSpc>
              <a:spcBef>
                <a:spcPts val="0"/>
              </a:spcBef>
              <a:spcAft>
                <a:spcPts val="0"/>
              </a:spcAft>
              <a:buClr>
                <a:schemeClr val="dk1"/>
              </a:buClr>
              <a:buSzPts val="800"/>
              <a:buFont typeface="Tahoma"/>
              <a:buNone/>
            </a:pPr>
            <a:r>
              <a:rPr b="1" i="0" lang="en-US" sz="800" u="none">
                <a:solidFill>
                  <a:schemeClr val="dk1"/>
                </a:solidFill>
                <a:latin typeface="Tahoma"/>
                <a:ea typeface="Tahoma"/>
                <a:cs typeface="Tahoma"/>
                <a:sym typeface="Tahoma"/>
              </a:rPr>
              <a:t>© A+ Computer Science  -  www.apluscompsci.com</a:t>
            </a:r>
            <a:endParaRPr/>
          </a:p>
        </p:txBody>
      </p:sp>
      <p:sp>
        <p:nvSpPr>
          <p:cNvPr id="694" name="Google Shape;694;p89"/>
          <p:cNvSpPr txBox="1"/>
          <p:nvPr/>
        </p:nvSpPr>
        <p:spPr>
          <a:xfrm>
            <a:off x="381000" y="1371600"/>
            <a:ext cx="7467600" cy="39354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800"/>
              <a:buFont typeface="Tahoma"/>
              <a:buNone/>
            </a:pPr>
            <a:r>
              <a:rPr b="1" i="0" lang="en-US" sz="2800" u="none">
                <a:solidFill>
                  <a:schemeClr val="dk1"/>
                </a:solidFill>
                <a:latin typeface="Tahoma"/>
                <a:ea typeface="Tahoma"/>
                <a:cs typeface="Tahoma"/>
                <a:sym typeface="Tahoma"/>
              </a:rPr>
              <a:t>ArrayList&lt;Integer&gt; ray;</a:t>
            </a:r>
            <a:endParaRPr/>
          </a:p>
          <a:p>
            <a:pPr indent="0" lvl="0" marL="0" marR="0" rtl="0" algn="l">
              <a:lnSpc>
                <a:spcPct val="100000"/>
              </a:lnSpc>
              <a:spcBef>
                <a:spcPts val="0"/>
              </a:spcBef>
              <a:spcAft>
                <a:spcPts val="0"/>
              </a:spcAft>
              <a:buClr>
                <a:schemeClr val="dk1"/>
              </a:buClr>
              <a:buSzPts val="2800"/>
              <a:buFont typeface="Tahoma"/>
              <a:buNone/>
            </a:pPr>
            <a:r>
              <a:rPr b="1" i="0" lang="en-US" sz="2800" u="none">
                <a:solidFill>
                  <a:schemeClr val="dk1"/>
                </a:solidFill>
                <a:latin typeface="Tahoma"/>
                <a:ea typeface="Tahoma"/>
                <a:cs typeface="Tahoma"/>
                <a:sym typeface="Tahoma"/>
              </a:rPr>
              <a:t>ray = new ArrayList&lt;Integer&gt;();</a:t>
            </a:r>
            <a:endParaRPr/>
          </a:p>
          <a:p>
            <a:pPr indent="0" lvl="0" marL="0" marR="0" rtl="0" algn="l">
              <a:lnSpc>
                <a:spcPct val="100000"/>
              </a:lnSpc>
              <a:spcBef>
                <a:spcPts val="0"/>
              </a:spcBef>
              <a:spcAft>
                <a:spcPts val="0"/>
              </a:spcAft>
              <a:buClr>
                <a:schemeClr val="dk1"/>
              </a:buClr>
              <a:buSzPts val="2800"/>
              <a:buFont typeface="Tahoma"/>
              <a:buNone/>
            </a:pPr>
            <a:r>
              <a:rPr b="1" i="0" lang="en-US" sz="2800" u="none">
                <a:solidFill>
                  <a:schemeClr val="dk1"/>
                </a:solidFill>
                <a:latin typeface="Tahoma"/>
                <a:ea typeface="Tahoma"/>
                <a:cs typeface="Tahoma"/>
                <a:sym typeface="Tahoma"/>
              </a:rPr>
              <a:t>ray.add(0);</a:t>
            </a:r>
            <a:endParaRPr/>
          </a:p>
          <a:p>
            <a:pPr indent="0" lvl="0" marL="0" marR="0" rtl="0" algn="l">
              <a:lnSpc>
                <a:spcPct val="100000"/>
              </a:lnSpc>
              <a:spcBef>
                <a:spcPts val="0"/>
              </a:spcBef>
              <a:spcAft>
                <a:spcPts val="0"/>
              </a:spcAft>
              <a:buClr>
                <a:schemeClr val="dk1"/>
              </a:buClr>
              <a:buSzPts val="2800"/>
              <a:buFont typeface="Tahoma"/>
              <a:buNone/>
            </a:pPr>
            <a:r>
              <a:rPr b="1" i="0" lang="en-US" sz="2800" u="none">
                <a:solidFill>
                  <a:schemeClr val="dk1"/>
                </a:solidFill>
                <a:latin typeface="Tahoma"/>
                <a:ea typeface="Tahoma"/>
                <a:cs typeface="Tahoma"/>
                <a:sym typeface="Tahoma"/>
              </a:rPr>
              <a:t>ray.add(0);</a:t>
            </a:r>
            <a:endParaRPr/>
          </a:p>
          <a:p>
            <a:pPr indent="0" lvl="0" marL="0" marR="0" rtl="0" algn="l">
              <a:lnSpc>
                <a:spcPct val="100000"/>
              </a:lnSpc>
              <a:spcBef>
                <a:spcPts val="0"/>
              </a:spcBef>
              <a:spcAft>
                <a:spcPts val="0"/>
              </a:spcAft>
              <a:buClr>
                <a:schemeClr val="dk1"/>
              </a:buClr>
              <a:buSzPts val="2800"/>
              <a:buFont typeface="Tahoma"/>
              <a:buNone/>
            </a:pPr>
            <a:r>
              <a:rPr b="1" i="0" lang="en-US" sz="2800" u="none">
                <a:solidFill>
                  <a:schemeClr val="dk1"/>
                </a:solidFill>
                <a:latin typeface="Tahoma"/>
                <a:ea typeface="Tahoma"/>
                <a:cs typeface="Tahoma"/>
                <a:sym typeface="Tahoma"/>
              </a:rPr>
              <a:t>ray.add(0);</a:t>
            </a:r>
            <a:endParaRPr/>
          </a:p>
          <a:p>
            <a:pPr indent="0" lvl="0" marL="0" marR="0" rtl="0" algn="l">
              <a:lnSpc>
                <a:spcPct val="100000"/>
              </a:lnSpc>
              <a:spcBef>
                <a:spcPts val="0"/>
              </a:spcBef>
              <a:spcAft>
                <a:spcPts val="0"/>
              </a:spcAft>
              <a:buClr>
                <a:schemeClr val="dk1"/>
              </a:buClr>
              <a:buSzPts val="2800"/>
              <a:buFont typeface="Tahoma"/>
              <a:buNone/>
            </a:pPr>
            <a:r>
              <a:rPr b="1" i="0" lang="en-US" sz="2800" u="none">
                <a:solidFill>
                  <a:schemeClr val="dk1"/>
                </a:solidFill>
                <a:latin typeface="Tahoma"/>
                <a:ea typeface="Tahoma"/>
                <a:cs typeface="Tahoma"/>
                <a:sym typeface="Tahoma"/>
              </a:rPr>
              <a:t>out.println(ray);		</a:t>
            </a:r>
            <a:endParaRPr/>
          </a:p>
          <a:p>
            <a:pPr indent="0" lvl="0" marL="0" marR="0" rtl="0" algn="l">
              <a:lnSpc>
                <a:spcPct val="100000"/>
              </a:lnSpc>
              <a:spcBef>
                <a:spcPts val="0"/>
              </a:spcBef>
              <a:spcAft>
                <a:spcPts val="0"/>
              </a:spcAft>
              <a:buClr>
                <a:schemeClr val="dk1"/>
              </a:buClr>
              <a:buSzPts val="2800"/>
              <a:buFont typeface="Tahoma"/>
              <a:buNone/>
            </a:pPr>
            <a:r>
              <a:rPr b="1" i="0" lang="en-US" sz="2800" u="none">
                <a:solidFill>
                  <a:schemeClr val="dk1"/>
                </a:solidFill>
                <a:latin typeface="Tahoma"/>
                <a:ea typeface="Tahoma"/>
                <a:cs typeface="Tahoma"/>
                <a:sym typeface="Tahoma"/>
              </a:rPr>
              <a:t>		</a:t>
            </a:r>
            <a:endParaRPr/>
          </a:p>
          <a:p>
            <a:pPr indent="0" lvl="0" marL="0" marR="0" rtl="0" algn="l">
              <a:lnSpc>
                <a:spcPct val="100000"/>
              </a:lnSpc>
              <a:spcBef>
                <a:spcPts val="0"/>
              </a:spcBef>
              <a:spcAft>
                <a:spcPts val="0"/>
              </a:spcAft>
              <a:buClr>
                <a:schemeClr val="dk1"/>
              </a:buClr>
              <a:buSzPts val="2800"/>
              <a:buFont typeface="Tahoma"/>
              <a:buNone/>
            </a:pPr>
            <a:r>
              <a:rPr b="1" i="0" lang="en-US" sz="2800" u="none">
                <a:solidFill>
                  <a:schemeClr val="dk1"/>
                </a:solidFill>
                <a:latin typeface="Tahoma"/>
                <a:ea typeface="Tahoma"/>
                <a:cs typeface="Tahoma"/>
                <a:sym typeface="Tahoma"/>
              </a:rPr>
              <a:t>Collections.fill(ray,33);</a:t>
            </a:r>
            <a:endParaRPr/>
          </a:p>
          <a:p>
            <a:pPr indent="0" lvl="0" marL="0" marR="0" rtl="0" algn="l">
              <a:lnSpc>
                <a:spcPct val="100000"/>
              </a:lnSpc>
              <a:spcBef>
                <a:spcPts val="0"/>
              </a:spcBef>
              <a:spcAft>
                <a:spcPts val="0"/>
              </a:spcAft>
              <a:buClr>
                <a:schemeClr val="dk1"/>
              </a:buClr>
              <a:buSzPts val="2800"/>
              <a:buFont typeface="Tahoma"/>
              <a:buNone/>
            </a:pPr>
            <a:r>
              <a:rPr b="1" i="0" lang="en-US" sz="2800" u="none">
                <a:solidFill>
                  <a:schemeClr val="dk1"/>
                </a:solidFill>
                <a:latin typeface="Tahoma"/>
                <a:ea typeface="Tahoma"/>
                <a:cs typeface="Tahoma"/>
                <a:sym typeface="Tahoma"/>
              </a:rPr>
              <a:t>out.println(ray);</a:t>
            </a:r>
            <a:endParaRPr/>
          </a:p>
        </p:txBody>
      </p:sp>
      <p:sp>
        <p:nvSpPr>
          <p:cNvPr id="695" name="Google Shape;695;p89"/>
          <p:cNvSpPr/>
          <p:nvPr/>
        </p:nvSpPr>
        <p:spPr>
          <a:xfrm>
            <a:off x="1219200" y="304800"/>
            <a:ext cx="6629400" cy="762000"/>
          </a:xfrm>
          <a:prstGeom prst="rect">
            <a:avLst/>
          </a:prstGeom>
        </p:spPr>
        <p:txBody>
          <a:bodyPr>
            <a:prstTxWarp prst="textPlain"/>
          </a:bodyPr>
          <a:lstStyle/>
          <a:p>
            <a:pPr lvl="0" algn="l"/>
            <a:r>
              <a:rPr b="0" i="1">
                <a:ln cap="flat" cmpd="sng" w="25400">
                  <a:solidFill>
                    <a:srgbClr val="FFFF00"/>
                  </a:solidFill>
                  <a:prstDash val="solid"/>
                  <a:miter lim="800000"/>
                  <a:headEnd len="sm" w="sm" type="none"/>
                  <a:tailEnd len="sm" w="sm" type="none"/>
                </a:ln>
                <a:solidFill>
                  <a:srgbClr val="0000FF"/>
                </a:solidFill>
                <a:latin typeface="Impact"/>
              </a:rPr>
              <a:t>Collections </a:t>
            </a:r>
          </a:p>
        </p:txBody>
      </p:sp>
      <p:sp>
        <p:nvSpPr>
          <p:cNvPr id="696" name="Google Shape;696;p89"/>
          <p:cNvSpPr txBox="1"/>
          <p:nvPr/>
        </p:nvSpPr>
        <p:spPr>
          <a:xfrm>
            <a:off x="5410200" y="2743200"/>
            <a:ext cx="2362200" cy="1446212"/>
          </a:xfrm>
          <a:prstGeom prst="rect">
            <a:avLst/>
          </a:prstGeom>
          <a:noFill/>
          <a:ln cap="flat" cmpd="sng" w="12700">
            <a:solidFill>
              <a:srgbClr val="9933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3200"/>
              <a:buFont typeface="Tahoma"/>
              <a:buNone/>
            </a:pPr>
            <a:r>
              <a:rPr b="1" i="0" lang="en-US" sz="3200" u="sng">
                <a:solidFill>
                  <a:srgbClr val="FF0000"/>
                </a:solidFill>
                <a:latin typeface="Tahoma"/>
                <a:ea typeface="Tahoma"/>
                <a:cs typeface="Tahoma"/>
                <a:sym typeface="Tahoma"/>
              </a:rPr>
              <a:t>OUTPUT</a:t>
            </a:r>
            <a:endParaRPr/>
          </a:p>
          <a:p>
            <a:pPr indent="0" lvl="0" marL="0" marR="0" rtl="0" algn="l">
              <a:lnSpc>
                <a:spcPct val="100000"/>
              </a:lnSpc>
              <a:spcBef>
                <a:spcPts val="0"/>
              </a:spcBef>
              <a:spcAft>
                <a:spcPts val="0"/>
              </a:spcAft>
              <a:buClr>
                <a:schemeClr val="dk1"/>
              </a:buClr>
              <a:buSzPts val="2800"/>
              <a:buFont typeface="Tahoma"/>
              <a:buNone/>
            </a:pPr>
            <a:r>
              <a:rPr b="1" i="0" lang="en-US" sz="2800" u="none">
                <a:solidFill>
                  <a:schemeClr val="dk1"/>
                </a:solidFill>
                <a:latin typeface="Tahoma"/>
                <a:ea typeface="Tahoma"/>
                <a:cs typeface="Tahoma"/>
                <a:sym typeface="Tahoma"/>
              </a:rPr>
              <a:t>[0, 0, 0]</a:t>
            </a:r>
            <a:endParaRPr/>
          </a:p>
          <a:p>
            <a:pPr indent="0" lvl="0" marL="0" marR="0" rtl="0" algn="l">
              <a:lnSpc>
                <a:spcPct val="100000"/>
              </a:lnSpc>
              <a:spcBef>
                <a:spcPts val="0"/>
              </a:spcBef>
              <a:spcAft>
                <a:spcPts val="0"/>
              </a:spcAft>
              <a:buClr>
                <a:schemeClr val="dk1"/>
              </a:buClr>
              <a:buSzPts val="2800"/>
              <a:buFont typeface="Tahoma"/>
              <a:buNone/>
            </a:pPr>
            <a:r>
              <a:rPr b="1" i="0" lang="en-US" sz="2800" u="none">
                <a:solidFill>
                  <a:schemeClr val="dk1"/>
                </a:solidFill>
                <a:latin typeface="Tahoma"/>
                <a:ea typeface="Tahoma"/>
                <a:cs typeface="Tahoma"/>
                <a:sym typeface="Tahoma"/>
              </a:rPr>
              <a:t>[33, 33, 33]</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0" name="Shape 700"/>
        <p:cNvGrpSpPr/>
        <p:nvPr/>
      </p:nvGrpSpPr>
      <p:grpSpPr>
        <a:xfrm>
          <a:off x="0" y="0"/>
          <a:ext cx="0" cy="0"/>
          <a:chOff x="0" y="0"/>
          <a:chExt cx="0" cy="0"/>
        </a:xfrm>
      </p:grpSpPr>
      <p:sp>
        <p:nvSpPr>
          <p:cNvPr id="701" name="Google Shape;701;p90"/>
          <p:cNvSpPr txBox="1"/>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dk1"/>
              </a:buClr>
              <a:buSzPts val="800"/>
              <a:buFont typeface="Tahoma"/>
              <a:buNone/>
            </a:pPr>
            <a:r>
              <a:t/>
            </a:r>
            <a:endParaRPr b="1" i="0" sz="800" u="non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dk1"/>
              </a:buClr>
              <a:buSzPts val="800"/>
              <a:buFont typeface="Tahoma"/>
              <a:buNone/>
            </a:pPr>
            <a:r>
              <a:t/>
            </a:r>
            <a:endParaRPr b="0" i="0" sz="800" u="none">
              <a:solidFill>
                <a:schemeClr val="dk1"/>
              </a:solidFill>
              <a:latin typeface="Tahoma"/>
              <a:ea typeface="Tahoma"/>
              <a:cs typeface="Tahoma"/>
              <a:sym typeface="Tahoma"/>
            </a:endParaRPr>
          </a:p>
          <a:p>
            <a:pPr indent="0" lvl="0" marL="0" marR="0" rtl="0" algn="ctr">
              <a:lnSpc>
                <a:spcPct val="100000"/>
              </a:lnSpc>
              <a:spcBef>
                <a:spcPts val="0"/>
              </a:spcBef>
              <a:spcAft>
                <a:spcPts val="0"/>
              </a:spcAft>
              <a:buClr>
                <a:schemeClr val="dk1"/>
              </a:buClr>
              <a:buSzPts val="800"/>
              <a:buFont typeface="Tahoma"/>
              <a:buNone/>
            </a:pPr>
            <a:r>
              <a:t/>
            </a:r>
            <a:endParaRPr b="1" i="0" sz="800" u="none">
              <a:solidFill>
                <a:schemeClr val="dk1"/>
              </a:solidFill>
              <a:latin typeface="Tahoma"/>
              <a:ea typeface="Tahoma"/>
              <a:cs typeface="Tahoma"/>
              <a:sym typeface="Tahoma"/>
            </a:endParaRPr>
          </a:p>
          <a:p>
            <a:pPr indent="0" lvl="0" marL="0" marR="0" rtl="0" algn="ctr">
              <a:lnSpc>
                <a:spcPct val="100000"/>
              </a:lnSpc>
              <a:spcBef>
                <a:spcPts val="0"/>
              </a:spcBef>
              <a:spcAft>
                <a:spcPts val="0"/>
              </a:spcAft>
              <a:buClr>
                <a:schemeClr val="dk1"/>
              </a:buClr>
              <a:buSzPts val="800"/>
              <a:buFont typeface="Tahoma"/>
              <a:buNone/>
            </a:pPr>
            <a:r>
              <a:rPr b="1" i="0" lang="en-US" sz="800" u="none">
                <a:solidFill>
                  <a:schemeClr val="dk1"/>
                </a:solidFill>
                <a:latin typeface="Tahoma"/>
                <a:ea typeface="Tahoma"/>
                <a:cs typeface="Tahoma"/>
                <a:sym typeface="Tahoma"/>
              </a:rPr>
              <a:t>© A+ Computer Science  -  www.apluscompsci.com</a:t>
            </a:r>
            <a:endParaRPr/>
          </a:p>
        </p:txBody>
      </p:sp>
      <p:sp>
        <p:nvSpPr>
          <p:cNvPr id="702" name="Google Shape;702;p90"/>
          <p:cNvSpPr/>
          <p:nvPr/>
        </p:nvSpPr>
        <p:spPr>
          <a:xfrm>
            <a:off x="762000" y="685800"/>
            <a:ext cx="7620000" cy="5105400"/>
          </a:xfrm>
          <a:prstGeom prst="rect">
            <a:avLst/>
          </a:prstGeom>
        </p:spPr>
        <p:txBody>
          <a:bodyPr>
            <a:prstTxWarp prst="textPlain"/>
          </a:bodyPr>
          <a:lstStyle/>
          <a:p>
            <a:pPr lvl="0" algn="l"/>
            <a:r>
              <a:rPr b="0" i="1">
                <a:ln cap="flat" cmpd="sng" w="9525">
                  <a:solidFill>
                    <a:srgbClr val="FFFF00"/>
                  </a:solidFill>
                  <a:prstDash val="solid"/>
                  <a:miter lim="800000"/>
                  <a:headEnd len="sm" w="sm" type="none"/>
                  <a:tailEnd len="sm" w="sm" type="none"/>
                </a:ln>
                <a:solidFill>
                  <a:srgbClr val="FF0000"/>
                </a:solidFill>
                <a:latin typeface="Impact"/>
              </a:rPr>
              <a:t>Open  binarysearch.java rotate.java fill.java </a:t>
            </a: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6" name="Shape 706"/>
        <p:cNvGrpSpPr/>
        <p:nvPr/>
      </p:nvGrpSpPr>
      <p:grpSpPr>
        <a:xfrm>
          <a:off x="0" y="0"/>
          <a:ext cx="0" cy="0"/>
          <a:chOff x="0" y="0"/>
          <a:chExt cx="0" cy="0"/>
        </a:xfrm>
      </p:grpSpPr>
      <p:sp>
        <p:nvSpPr>
          <p:cNvPr id="707" name="Google Shape;707;p91"/>
          <p:cNvSpPr txBox="1"/>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dk1"/>
              </a:buClr>
              <a:buSzPts val="800"/>
              <a:buFont typeface="Tahoma"/>
              <a:buNone/>
            </a:pPr>
            <a:r>
              <a:t/>
            </a:r>
            <a:endParaRPr b="1" i="0" sz="800" u="non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dk1"/>
              </a:buClr>
              <a:buSzPts val="800"/>
              <a:buFont typeface="Tahoma"/>
              <a:buNone/>
            </a:pPr>
            <a:r>
              <a:t/>
            </a:r>
            <a:endParaRPr b="0" i="0" sz="800" u="none">
              <a:solidFill>
                <a:schemeClr val="dk1"/>
              </a:solidFill>
              <a:latin typeface="Tahoma"/>
              <a:ea typeface="Tahoma"/>
              <a:cs typeface="Tahoma"/>
              <a:sym typeface="Tahoma"/>
            </a:endParaRPr>
          </a:p>
          <a:p>
            <a:pPr indent="0" lvl="0" marL="0" marR="0" rtl="0" algn="ctr">
              <a:lnSpc>
                <a:spcPct val="100000"/>
              </a:lnSpc>
              <a:spcBef>
                <a:spcPts val="0"/>
              </a:spcBef>
              <a:spcAft>
                <a:spcPts val="0"/>
              </a:spcAft>
              <a:buClr>
                <a:schemeClr val="dk1"/>
              </a:buClr>
              <a:buSzPts val="800"/>
              <a:buFont typeface="Tahoma"/>
              <a:buNone/>
            </a:pPr>
            <a:r>
              <a:t/>
            </a:r>
            <a:endParaRPr b="1" i="0" sz="800" u="none">
              <a:solidFill>
                <a:schemeClr val="dk1"/>
              </a:solidFill>
              <a:latin typeface="Tahoma"/>
              <a:ea typeface="Tahoma"/>
              <a:cs typeface="Tahoma"/>
              <a:sym typeface="Tahoma"/>
            </a:endParaRPr>
          </a:p>
          <a:p>
            <a:pPr indent="0" lvl="0" marL="0" marR="0" rtl="0" algn="ctr">
              <a:lnSpc>
                <a:spcPct val="100000"/>
              </a:lnSpc>
              <a:spcBef>
                <a:spcPts val="0"/>
              </a:spcBef>
              <a:spcAft>
                <a:spcPts val="0"/>
              </a:spcAft>
              <a:buClr>
                <a:schemeClr val="dk1"/>
              </a:buClr>
              <a:buSzPts val="800"/>
              <a:buFont typeface="Tahoma"/>
              <a:buNone/>
            </a:pPr>
            <a:r>
              <a:rPr b="1" i="0" lang="en-US" sz="800" u="none">
                <a:solidFill>
                  <a:schemeClr val="dk1"/>
                </a:solidFill>
                <a:latin typeface="Tahoma"/>
                <a:ea typeface="Tahoma"/>
                <a:cs typeface="Tahoma"/>
                <a:sym typeface="Tahoma"/>
              </a:rPr>
              <a:t>© A+ Computer Science  -  www.apluscompsci.com</a:t>
            </a:r>
            <a:endParaRPr/>
          </a:p>
        </p:txBody>
      </p:sp>
      <p:sp>
        <p:nvSpPr>
          <p:cNvPr id="708" name="Google Shape;708;p91"/>
          <p:cNvSpPr/>
          <p:nvPr/>
        </p:nvSpPr>
        <p:spPr>
          <a:xfrm>
            <a:off x="1219200" y="1143000"/>
            <a:ext cx="6248400" cy="3733800"/>
          </a:xfrm>
          <a:prstGeom prst="rect">
            <a:avLst/>
          </a:prstGeom>
        </p:spPr>
        <p:txBody>
          <a:bodyPr>
            <a:prstTxWarp prst="textPlain"/>
          </a:bodyPr>
          <a:lstStyle/>
          <a:p>
            <a:pPr lvl="0" algn="l"/>
            <a:r>
              <a:rPr b="0" i="1">
                <a:ln cap="flat" cmpd="sng" w="25400">
                  <a:solidFill>
                    <a:srgbClr val="FFFF00"/>
                  </a:solidFill>
                  <a:prstDash val="solid"/>
                  <a:miter lim="800000"/>
                  <a:headEnd len="sm" w="sm" type="none"/>
                  <a:tailEnd len="sm" w="sm" type="none"/>
                </a:ln>
                <a:solidFill>
                  <a:srgbClr val="0000FF"/>
                </a:solidFill>
                <a:latin typeface="Impact"/>
              </a:rPr>
              <a:t>search methods </a:t>
            </a: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2" name="Shape 712"/>
        <p:cNvGrpSpPr/>
        <p:nvPr/>
      </p:nvGrpSpPr>
      <p:grpSpPr>
        <a:xfrm>
          <a:off x="0" y="0"/>
          <a:ext cx="0" cy="0"/>
          <a:chOff x="0" y="0"/>
          <a:chExt cx="0" cy="0"/>
        </a:xfrm>
      </p:grpSpPr>
      <p:sp>
        <p:nvSpPr>
          <p:cNvPr id="713" name="Google Shape;713;p92"/>
          <p:cNvSpPr txBox="1"/>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dk1"/>
              </a:buClr>
              <a:buSzPts val="800"/>
              <a:buFont typeface="Tahoma"/>
              <a:buNone/>
            </a:pPr>
            <a:r>
              <a:t/>
            </a:r>
            <a:endParaRPr b="1" i="0" sz="800" u="non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dk1"/>
              </a:buClr>
              <a:buSzPts val="800"/>
              <a:buFont typeface="Tahoma"/>
              <a:buNone/>
            </a:pPr>
            <a:r>
              <a:t/>
            </a:r>
            <a:endParaRPr b="0" i="0" sz="800" u="none">
              <a:solidFill>
                <a:schemeClr val="dk1"/>
              </a:solidFill>
              <a:latin typeface="Tahoma"/>
              <a:ea typeface="Tahoma"/>
              <a:cs typeface="Tahoma"/>
              <a:sym typeface="Tahoma"/>
            </a:endParaRPr>
          </a:p>
          <a:p>
            <a:pPr indent="0" lvl="0" marL="0" marR="0" rtl="0" algn="ctr">
              <a:lnSpc>
                <a:spcPct val="100000"/>
              </a:lnSpc>
              <a:spcBef>
                <a:spcPts val="0"/>
              </a:spcBef>
              <a:spcAft>
                <a:spcPts val="0"/>
              </a:spcAft>
              <a:buClr>
                <a:schemeClr val="dk1"/>
              </a:buClr>
              <a:buSzPts val="800"/>
              <a:buFont typeface="Tahoma"/>
              <a:buNone/>
            </a:pPr>
            <a:r>
              <a:t/>
            </a:r>
            <a:endParaRPr b="1" i="0" sz="800" u="none">
              <a:solidFill>
                <a:schemeClr val="dk1"/>
              </a:solidFill>
              <a:latin typeface="Tahoma"/>
              <a:ea typeface="Tahoma"/>
              <a:cs typeface="Tahoma"/>
              <a:sym typeface="Tahoma"/>
            </a:endParaRPr>
          </a:p>
          <a:p>
            <a:pPr indent="0" lvl="0" marL="0" marR="0" rtl="0" algn="ctr">
              <a:lnSpc>
                <a:spcPct val="100000"/>
              </a:lnSpc>
              <a:spcBef>
                <a:spcPts val="0"/>
              </a:spcBef>
              <a:spcAft>
                <a:spcPts val="0"/>
              </a:spcAft>
              <a:buClr>
                <a:schemeClr val="dk1"/>
              </a:buClr>
              <a:buSzPts val="800"/>
              <a:buFont typeface="Tahoma"/>
              <a:buNone/>
            </a:pPr>
            <a:r>
              <a:rPr b="1" i="0" lang="en-US" sz="800" u="none">
                <a:solidFill>
                  <a:schemeClr val="dk1"/>
                </a:solidFill>
                <a:latin typeface="Tahoma"/>
                <a:ea typeface="Tahoma"/>
                <a:cs typeface="Tahoma"/>
                <a:sym typeface="Tahoma"/>
              </a:rPr>
              <a:t>© A+ Computer Science  -  www.apluscompsci.com</a:t>
            </a:r>
            <a:endParaRPr/>
          </a:p>
        </p:txBody>
      </p:sp>
      <p:graphicFrame>
        <p:nvGraphicFramePr>
          <p:cNvPr id="714" name="Google Shape;714;p92"/>
          <p:cNvGraphicFramePr/>
          <p:nvPr/>
        </p:nvGraphicFramePr>
        <p:xfrm>
          <a:off x="533400" y="914400"/>
          <a:ext cx="3000000" cy="3000000"/>
        </p:xfrm>
        <a:graphic>
          <a:graphicData uri="http://schemas.openxmlformats.org/drawingml/2006/table">
            <a:tbl>
              <a:tblPr>
                <a:noFill/>
                <a:tableStyleId>{59AABEB0-DCCA-4348-AA4F-B607CDC878BC}</a:tableStyleId>
              </a:tblPr>
              <a:tblGrid>
                <a:gridCol w="2720975"/>
                <a:gridCol w="5356225"/>
              </a:tblGrid>
              <a:tr h="1476375">
                <a:tc gridSpan="2">
                  <a:txBody>
                    <a:bodyPr/>
                    <a:lstStyle/>
                    <a:p>
                      <a:pPr indent="0" lvl="0" marL="0" marR="0" rtl="0" algn="ctr">
                        <a:lnSpc>
                          <a:spcPct val="100000"/>
                        </a:lnSpc>
                        <a:spcBef>
                          <a:spcPts val="0"/>
                        </a:spcBef>
                        <a:spcAft>
                          <a:spcPts val="0"/>
                        </a:spcAft>
                        <a:buClr>
                          <a:srgbClr val="FF0000"/>
                        </a:buClr>
                        <a:buSzPts val="3600"/>
                        <a:buFont typeface="Tahoma"/>
                        <a:buNone/>
                      </a:pPr>
                      <a:r>
                        <a:rPr b="1" i="0" lang="en-US" sz="3600" u="none" cap="none" strike="noStrike">
                          <a:solidFill>
                            <a:srgbClr val="FF0000"/>
                          </a:solidFill>
                          <a:latin typeface="Tahoma"/>
                          <a:ea typeface="Tahoma"/>
                          <a:cs typeface="Tahoma"/>
                          <a:sym typeface="Tahoma"/>
                        </a:rPr>
                        <a:t>ArrayList</a:t>
                      </a:r>
                      <a:endParaRPr/>
                    </a:p>
                    <a:p>
                      <a:pPr indent="0" lvl="0" marL="0" marR="0" rtl="0" algn="ctr">
                        <a:lnSpc>
                          <a:spcPct val="100000"/>
                        </a:lnSpc>
                        <a:spcBef>
                          <a:spcPts val="560"/>
                        </a:spcBef>
                        <a:spcAft>
                          <a:spcPts val="0"/>
                        </a:spcAft>
                        <a:buClr>
                          <a:srgbClr val="006600"/>
                        </a:buClr>
                        <a:buSzPts val="2800"/>
                        <a:buFont typeface="Tahoma"/>
                        <a:buNone/>
                      </a:pPr>
                      <a:r>
                        <a:rPr b="1" i="0" lang="en-US" sz="2800" u="none" cap="none" strike="noStrike">
                          <a:solidFill>
                            <a:srgbClr val="006600"/>
                          </a:solidFill>
                          <a:latin typeface="Tahoma"/>
                          <a:ea typeface="Tahoma"/>
                          <a:cs typeface="Tahoma"/>
                          <a:sym typeface="Tahoma"/>
                        </a:rPr>
                        <a:t>frequently used methods</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CC"/>
                    </a:solidFill>
                  </a:tcPr>
                </a:tc>
                <a:tc hMerge="1"/>
              </a:tr>
              <a:tr h="684200">
                <a:tc>
                  <a:txBody>
                    <a:bodyPr/>
                    <a:lstStyle/>
                    <a:p>
                      <a:pPr indent="0" lvl="0" marL="0" marR="0" rtl="0" algn="ctr">
                        <a:lnSpc>
                          <a:spcPct val="100000"/>
                        </a:lnSpc>
                        <a:spcBef>
                          <a:spcPts val="0"/>
                        </a:spcBef>
                        <a:spcAft>
                          <a:spcPts val="0"/>
                        </a:spcAft>
                        <a:buClr>
                          <a:srgbClr val="330099"/>
                        </a:buClr>
                        <a:buSzPts val="2400"/>
                        <a:buFont typeface="Tahoma"/>
                        <a:buNone/>
                      </a:pPr>
                      <a:r>
                        <a:rPr b="1" i="0" lang="en-US" sz="2400" u="none" cap="none" strike="noStrike">
                          <a:solidFill>
                            <a:srgbClr val="330099"/>
                          </a:solidFill>
                          <a:latin typeface="Tahoma"/>
                          <a:ea typeface="Tahoma"/>
                          <a:cs typeface="Tahoma"/>
                          <a:sym typeface="Tahoma"/>
                        </a:rPr>
                        <a:t>Name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1F4FF">
                        <a:alpha val="49803"/>
                      </a:srgbClr>
                    </a:solidFill>
                  </a:tcPr>
                </a:tc>
                <a:tc>
                  <a:txBody>
                    <a:bodyPr/>
                    <a:lstStyle/>
                    <a:p>
                      <a:pPr indent="0" lvl="0" marL="0" marR="0" rtl="0" algn="ctr">
                        <a:lnSpc>
                          <a:spcPct val="100000"/>
                        </a:lnSpc>
                        <a:spcBef>
                          <a:spcPts val="0"/>
                        </a:spcBef>
                        <a:spcAft>
                          <a:spcPts val="0"/>
                        </a:spcAft>
                        <a:buClr>
                          <a:srgbClr val="330099"/>
                        </a:buClr>
                        <a:buSzPts val="2400"/>
                        <a:buFont typeface="Tahoma"/>
                        <a:buNone/>
                      </a:pPr>
                      <a:r>
                        <a:rPr b="1" i="0" lang="en-US" sz="2400" u="none" cap="none" strike="noStrike">
                          <a:solidFill>
                            <a:srgbClr val="330099"/>
                          </a:solidFill>
                          <a:latin typeface="Tahoma"/>
                          <a:ea typeface="Tahoma"/>
                          <a:cs typeface="Tahoma"/>
                          <a:sym typeface="Tahoma"/>
                        </a:rPr>
                        <a:t>Use</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1F4FF">
                        <a:alpha val="49803"/>
                      </a:srgbClr>
                    </a:solidFill>
                  </a:tcPr>
                </a:tc>
              </a:tr>
              <a:tr h="469900">
                <a:tc>
                  <a:txBody>
                    <a:bodyPr/>
                    <a:lstStyle/>
                    <a:p>
                      <a:pPr indent="0" lvl="0" marL="0" marR="0" rtl="0" algn="l">
                        <a:lnSpc>
                          <a:spcPct val="100000"/>
                        </a:lnSpc>
                        <a:spcBef>
                          <a:spcPts val="0"/>
                        </a:spcBef>
                        <a:spcAft>
                          <a:spcPts val="0"/>
                        </a:spcAft>
                        <a:buClr>
                          <a:schemeClr val="accent2"/>
                        </a:buClr>
                        <a:buSzPts val="1600"/>
                        <a:buFont typeface="Tahoma"/>
                        <a:buNone/>
                      </a:pPr>
                      <a:r>
                        <a:rPr b="1" i="0" lang="en-US" sz="1600" u="none" cap="none" strike="noStrike">
                          <a:solidFill>
                            <a:schemeClr val="accent2"/>
                          </a:solidFill>
                          <a:latin typeface="Tahoma"/>
                          <a:ea typeface="Tahoma"/>
                          <a:cs typeface="Tahoma"/>
                          <a:sym typeface="Tahoma"/>
                        </a:rPr>
                        <a:t>boolean </a:t>
                      </a:r>
                      <a:r>
                        <a:rPr b="1" i="0" lang="en-US" sz="2000" u="none" cap="none" strike="noStrike">
                          <a:solidFill>
                            <a:schemeClr val="accent2"/>
                          </a:solidFill>
                          <a:latin typeface="Tahoma"/>
                          <a:ea typeface="Tahoma"/>
                          <a:cs typeface="Tahoma"/>
                          <a:sym typeface="Tahoma"/>
                        </a:rPr>
                        <a:t>contains(x)</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2000"/>
                        <a:buFont typeface="Tahoma"/>
                        <a:buNone/>
                      </a:pPr>
                      <a:r>
                        <a:rPr b="1" i="0" lang="en-US" sz="2000" u="none" cap="none" strike="noStrike">
                          <a:solidFill>
                            <a:schemeClr val="accent2"/>
                          </a:solidFill>
                          <a:latin typeface="Tahoma"/>
                          <a:ea typeface="Tahoma"/>
                          <a:cs typeface="Tahoma"/>
                          <a:sym typeface="Tahoma"/>
                        </a:rPr>
                        <a:t>checks if the list contains x</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50850">
                <a:tc>
                  <a:txBody>
                    <a:bodyPr/>
                    <a:lstStyle/>
                    <a:p>
                      <a:pPr indent="0" lvl="0" marL="0" marR="0" rtl="0" algn="l">
                        <a:lnSpc>
                          <a:spcPct val="100000"/>
                        </a:lnSpc>
                        <a:spcBef>
                          <a:spcPts val="0"/>
                        </a:spcBef>
                        <a:spcAft>
                          <a:spcPts val="0"/>
                        </a:spcAft>
                        <a:buClr>
                          <a:schemeClr val="accent2"/>
                        </a:buClr>
                        <a:buSzPts val="1600"/>
                        <a:buFont typeface="Tahoma"/>
                        <a:buNone/>
                      </a:pPr>
                      <a:r>
                        <a:rPr b="1" i="0" lang="en-US" sz="1600" u="none" cap="none" strike="noStrike">
                          <a:solidFill>
                            <a:schemeClr val="accent2"/>
                          </a:solidFill>
                          <a:latin typeface="Tahoma"/>
                          <a:ea typeface="Tahoma"/>
                          <a:cs typeface="Tahoma"/>
                          <a:sym typeface="Tahoma"/>
                        </a:rPr>
                        <a:t>int </a:t>
                      </a:r>
                      <a:r>
                        <a:rPr b="1" i="0" lang="en-US" sz="2000" u="none" cap="none" strike="noStrike">
                          <a:solidFill>
                            <a:schemeClr val="accent2"/>
                          </a:solidFill>
                          <a:latin typeface="Tahoma"/>
                          <a:ea typeface="Tahoma"/>
                          <a:cs typeface="Tahoma"/>
                          <a:sym typeface="Tahoma"/>
                        </a:rPr>
                        <a:t>indexOf(x)</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2000"/>
                        <a:buFont typeface="Tahoma"/>
                        <a:buNone/>
                      </a:pPr>
                      <a:r>
                        <a:rPr b="1" i="0" lang="en-US" sz="2000" u="none" cap="none" strike="noStrike">
                          <a:solidFill>
                            <a:schemeClr val="accent2"/>
                          </a:solidFill>
                          <a:latin typeface="Tahoma"/>
                          <a:ea typeface="Tahoma"/>
                          <a:cs typeface="Tahoma"/>
                          <a:sym typeface="Tahoma"/>
                        </a:rPr>
                        <a:t>checks the list for the location of x</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0"/>
          <p:cNvSpPr txBox="1"/>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dk1"/>
              </a:buClr>
              <a:buSzPts val="800"/>
              <a:buFont typeface="Tahoma"/>
              <a:buNone/>
            </a:pPr>
            <a:r>
              <a:t/>
            </a:r>
            <a:endParaRPr b="1" i="0" sz="800" u="non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dk1"/>
              </a:buClr>
              <a:buSzPts val="800"/>
              <a:buFont typeface="Tahoma"/>
              <a:buNone/>
            </a:pPr>
            <a:r>
              <a:t/>
            </a:r>
            <a:endParaRPr b="0" i="0" sz="800" u="none">
              <a:solidFill>
                <a:schemeClr val="dk1"/>
              </a:solidFill>
              <a:latin typeface="Tahoma"/>
              <a:ea typeface="Tahoma"/>
              <a:cs typeface="Tahoma"/>
              <a:sym typeface="Tahoma"/>
            </a:endParaRPr>
          </a:p>
          <a:p>
            <a:pPr indent="0" lvl="0" marL="0" marR="0" rtl="0" algn="ctr">
              <a:lnSpc>
                <a:spcPct val="100000"/>
              </a:lnSpc>
              <a:spcBef>
                <a:spcPts val="0"/>
              </a:spcBef>
              <a:spcAft>
                <a:spcPts val="0"/>
              </a:spcAft>
              <a:buClr>
                <a:schemeClr val="dk1"/>
              </a:buClr>
              <a:buSzPts val="800"/>
              <a:buFont typeface="Tahoma"/>
              <a:buNone/>
            </a:pPr>
            <a:r>
              <a:t/>
            </a:r>
            <a:endParaRPr b="1" i="0" sz="800" u="none">
              <a:solidFill>
                <a:schemeClr val="dk1"/>
              </a:solidFill>
              <a:latin typeface="Tahoma"/>
              <a:ea typeface="Tahoma"/>
              <a:cs typeface="Tahoma"/>
              <a:sym typeface="Tahoma"/>
            </a:endParaRPr>
          </a:p>
          <a:p>
            <a:pPr indent="0" lvl="0" marL="0" marR="0" rtl="0" algn="ctr">
              <a:lnSpc>
                <a:spcPct val="100000"/>
              </a:lnSpc>
              <a:spcBef>
                <a:spcPts val="0"/>
              </a:spcBef>
              <a:spcAft>
                <a:spcPts val="0"/>
              </a:spcAft>
              <a:buClr>
                <a:schemeClr val="dk1"/>
              </a:buClr>
              <a:buSzPts val="800"/>
              <a:buFont typeface="Tahoma"/>
              <a:buNone/>
            </a:pPr>
            <a:r>
              <a:rPr b="1" i="0" lang="en-US" sz="800" u="none">
                <a:solidFill>
                  <a:schemeClr val="dk1"/>
                </a:solidFill>
                <a:latin typeface="Tahoma"/>
                <a:ea typeface="Tahoma"/>
                <a:cs typeface="Tahoma"/>
                <a:sym typeface="Tahoma"/>
              </a:rPr>
              <a:t>© A+ Computer Science  -  www.apluscompsci.com</a:t>
            </a:r>
            <a:endParaRPr/>
          </a:p>
        </p:txBody>
      </p:sp>
      <p:sp>
        <p:nvSpPr>
          <p:cNvPr id="210" name="Google Shape;210;p30"/>
          <p:cNvSpPr/>
          <p:nvPr/>
        </p:nvSpPr>
        <p:spPr>
          <a:xfrm>
            <a:off x="533400" y="1447800"/>
            <a:ext cx="7848600" cy="3657600"/>
          </a:xfrm>
          <a:prstGeom prst="rect">
            <a:avLst/>
          </a:prstGeom>
        </p:spPr>
        <p:txBody>
          <a:bodyPr>
            <a:prstTxWarp prst="textPlain"/>
          </a:bodyPr>
          <a:lstStyle/>
          <a:p>
            <a:pPr lvl="0" algn="l"/>
            <a:r>
              <a:rPr b="0" i="1">
                <a:ln cap="flat" cmpd="sng" w="9525">
                  <a:solidFill>
                    <a:srgbClr val="FFFF00"/>
                  </a:solidFill>
                  <a:prstDash val="solid"/>
                  <a:miter lim="800000"/>
                  <a:headEnd len="sm" w="sm" type="none"/>
                  <a:tailEnd len="sm" w="sm" type="none"/>
                </a:ln>
                <a:solidFill>
                  <a:srgbClr val="FF0000"/>
                </a:solidFill>
                <a:latin typeface="Impact"/>
              </a:rPr>
              <a:t>Open  arraylistobjects.java </a:t>
            </a: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8" name="Shape 718"/>
        <p:cNvGrpSpPr/>
        <p:nvPr/>
      </p:nvGrpSpPr>
      <p:grpSpPr>
        <a:xfrm>
          <a:off x="0" y="0"/>
          <a:ext cx="0" cy="0"/>
          <a:chOff x="0" y="0"/>
          <a:chExt cx="0" cy="0"/>
        </a:xfrm>
      </p:grpSpPr>
      <p:sp>
        <p:nvSpPr>
          <p:cNvPr id="719" name="Google Shape;719;p93"/>
          <p:cNvSpPr txBox="1"/>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dk1"/>
              </a:buClr>
              <a:buSzPts val="800"/>
              <a:buFont typeface="Tahoma"/>
              <a:buNone/>
            </a:pPr>
            <a:r>
              <a:t/>
            </a:r>
            <a:endParaRPr b="1" i="0" sz="800" u="non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dk1"/>
              </a:buClr>
              <a:buSzPts val="800"/>
              <a:buFont typeface="Tahoma"/>
              <a:buNone/>
            </a:pPr>
            <a:r>
              <a:t/>
            </a:r>
            <a:endParaRPr b="0" i="0" sz="800" u="none">
              <a:solidFill>
                <a:schemeClr val="dk1"/>
              </a:solidFill>
              <a:latin typeface="Tahoma"/>
              <a:ea typeface="Tahoma"/>
              <a:cs typeface="Tahoma"/>
              <a:sym typeface="Tahoma"/>
            </a:endParaRPr>
          </a:p>
          <a:p>
            <a:pPr indent="0" lvl="0" marL="0" marR="0" rtl="0" algn="ctr">
              <a:lnSpc>
                <a:spcPct val="100000"/>
              </a:lnSpc>
              <a:spcBef>
                <a:spcPts val="0"/>
              </a:spcBef>
              <a:spcAft>
                <a:spcPts val="0"/>
              </a:spcAft>
              <a:buClr>
                <a:schemeClr val="dk1"/>
              </a:buClr>
              <a:buSzPts val="800"/>
              <a:buFont typeface="Tahoma"/>
              <a:buNone/>
            </a:pPr>
            <a:r>
              <a:t/>
            </a:r>
            <a:endParaRPr b="1" i="0" sz="800" u="none">
              <a:solidFill>
                <a:schemeClr val="dk1"/>
              </a:solidFill>
              <a:latin typeface="Tahoma"/>
              <a:ea typeface="Tahoma"/>
              <a:cs typeface="Tahoma"/>
              <a:sym typeface="Tahoma"/>
            </a:endParaRPr>
          </a:p>
          <a:p>
            <a:pPr indent="0" lvl="0" marL="0" marR="0" rtl="0" algn="ctr">
              <a:lnSpc>
                <a:spcPct val="100000"/>
              </a:lnSpc>
              <a:spcBef>
                <a:spcPts val="0"/>
              </a:spcBef>
              <a:spcAft>
                <a:spcPts val="0"/>
              </a:spcAft>
              <a:buClr>
                <a:schemeClr val="dk1"/>
              </a:buClr>
              <a:buSzPts val="800"/>
              <a:buFont typeface="Tahoma"/>
              <a:buNone/>
            </a:pPr>
            <a:r>
              <a:rPr b="1" i="0" lang="en-US" sz="800" u="none">
                <a:solidFill>
                  <a:schemeClr val="dk1"/>
                </a:solidFill>
                <a:latin typeface="Tahoma"/>
                <a:ea typeface="Tahoma"/>
                <a:cs typeface="Tahoma"/>
                <a:sym typeface="Tahoma"/>
              </a:rPr>
              <a:t>© A+ Computer Science  -  www.apluscompsci.com</a:t>
            </a:r>
            <a:endParaRPr/>
          </a:p>
        </p:txBody>
      </p:sp>
      <p:sp>
        <p:nvSpPr>
          <p:cNvPr id="720" name="Google Shape;720;p93"/>
          <p:cNvSpPr txBox="1"/>
          <p:nvPr/>
        </p:nvSpPr>
        <p:spPr>
          <a:xfrm>
            <a:off x="228600" y="0"/>
            <a:ext cx="6103937" cy="64976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800"/>
              <a:buFont typeface="Tahoma"/>
              <a:buNone/>
            </a:pPr>
            <a:r>
              <a:rPr b="1" i="0" lang="en-US" sz="2800" u="none">
                <a:solidFill>
                  <a:schemeClr val="dk1"/>
                </a:solidFill>
                <a:latin typeface="Tahoma"/>
                <a:ea typeface="Tahoma"/>
                <a:cs typeface="Tahoma"/>
                <a:sym typeface="Tahoma"/>
              </a:rPr>
              <a:t>ArrayList&lt;Integer&gt; ray;</a:t>
            </a:r>
            <a:endParaRPr/>
          </a:p>
          <a:p>
            <a:pPr indent="0" lvl="0" marL="0" marR="0" rtl="0" algn="l">
              <a:lnSpc>
                <a:spcPct val="100000"/>
              </a:lnSpc>
              <a:spcBef>
                <a:spcPts val="0"/>
              </a:spcBef>
              <a:spcAft>
                <a:spcPts val="0"/>
              </a:spcAft>
              <a:buClr>
                <a:schemeClr val="dk1"/>
              </a:buClr>
              <a:buSzPts val="2800"/>
              <a:buFont typeface="Tahoma"/>
              <a:buNone/>
            </a:pPr>
            <a:r>
              <a:rPr b="1" i="0" lang="en-US" sz="2800" u="none">
                <a:solidFill>
                  <a:schemeClr val="dk1"/>
                </a:solidFill>
                <a:latin typeface="Tahoma"/>
                <a:ea typeface="Tahoma"/>
                <a:cs typeface="Tahoma"/>
                <a:sym typeface="Tahoma"/>
              </a:rPr>
              <a:t>ray = new ArrayList&lt;Integer&gt;();</a:t>
            </a:r>
            <a:endParaRPr/>
          </a:p>
          <a:p>
            <a:pPr indent="0" lvl="0" marL="0" marR="0" rtl="0" algn="l">
              <a:lnSpc>
                <a:spcPct val="100000"/>
              </a:lnSpc>
              <a:spcBef>
                <a:spcPts val="0"/>
              </a:spcBef>
              <a:spcAft>
                <a:spcPts val="0"/>
              </a:spcAft>
              <a:buClr>
                <a:schemeClr val="dk1"/>
              </a:buClr>
              <a:buSzPts val="2800"/>
              <a:buFont typeface="Tahoma"/>
              <a:buNone/>
            </a:pPr>
            <a:r>
              <a:t/>
            </a:r>
            <a:endParaRPr b="1" i="0" sz="2800" u="none">
              <a:solidFill>
                <a:schemeClr val="dk1"/>
              </a:solidFill>
              <a:latin typeface="Tahoma"/>
              <a:ea typeface="Tahoma"/>
              <a:cs typeface="Tahoma"/>
              <a:sym typeface="Tahoma"/>
            </a:endParaRPr>
          </a:p>
          <a:p>
            <a:pPr indent="0" lvl="0" marL="0" marR="0" rtl="0" algn="l">
              <a:lnSpc>
                <a:spcPct val="100000"/>
              </a:lnSpc>
              <a:spcBef>
                <a:spcPts val="0"/>
              </a:spcBef>
              <a:spcAft>
                <a:spcPts val="0"/>
              </a:spcAft>
              <a:buClr>
                <a:schemeClr val="dk1"/>
              </a:buClr>
              <a:buSzPts val="2800"/>
              <a:buFont typeface="Tahoma"/>
              <a:buNone/>
            </a:pPr>
            <a:r>
              <a:rPr b="1" i="0" lang="en-US" sz="2800" u="none">
                <a:solidFill>
                  <a:schemeClr val="dk1"/>
                </a:solidFill>
                <a:latin typeface="Tahoma"/>
                <a:ea typeface="Tahoma"/>
                <a:cs typeface="Tahoma"/>
                <a:sym typeface="Tahoma"/>
              </a:rPr>
              <a:t>ray.add(23);</a:t>
            </a:r>
            <a:endParaRPr/>
          </a:p>
          <a:p>
            <a:pPr indent="0" lvl="0" marL="0" marR="0" rtl="0" algn="l">
              <a:lnSpc>
                <a:spcPct val="100000"/>
              </a:lnSpc>
              <a:spcBef>
                <a:spcPts val="0"/>
              </a:spcBef>
              <a:spcAft>
                <a:spcPts val="0"/>
              </a:spcAft>
              <a:buClr>
                <a:schemeClr val="dk1"/>
              </a:buClr>
              <a:buSzPts val="2800"/>
              <a:buFont typeface="Tahoma"/>
              <a:buNone/>
            </a:pPr>
            <a:r>
              <a:rPr b="1" i="0" lang="en-US" sz="2800" u="none">
                <a:solidFill>
                  <a:schemeClr val="dk1"/>
                </a:solidFill>
                <a:latin typeface="Tahoma"/>
                <a:ea typeface="Tahoma"/>
                <a:cs typeface="Tahoma"/>
                <a:sym typeface="Tahoma"/>
              </a:rPr>
              <a:t>ray.add(11);</a:t>
            </a:r>
            <a:endParaRPr/>
          </a:p>
          <a:p>
            <a:pPr indent="0" lvl="0" marL="0" marR="0" rtl="0" algn="l">
              <a:lnSpc>
                <a:spcPct val="100000"/>
              </a:lnSpc>
              <a:spcBef>
                <a:spcPts val="0"/>
              </a:spcBef>
              <a:spcAft>
                <a:spcPts val="0"/>
              </a:spcAft>
              <a:buClr>
                <a:schemeClr val="dk1"/>
              </a:buClr>
              <a:buSzPts val="2800"/>
              <a:buFont typeface="Tahoma"/>
              <a:buNone/>
            </a:pPr>
            <a:r>
              <a:rPr b="1" i="0" lang="en-US" sz="2800" u="none">
                <a:solidFill>
                  <a:schemeClr val="dk1"/>
                </a:solidFill>
                <a:latin typeface="Tahoma"/>
                <a:ea typeface="Tahoma"/>
                <a:cs typeface="Tahoma"/>
                <a:sym typeface="Tahoma"/>
              </a:rPr>
              <a:t>ray.add(66);</a:t>
            </a:r>
            <a:endParaRPr/>
          </a:p>
          <a:p>
            <a:pPr indent="0" lvl="0" marL="0" marR="0" rtl="0" algn="l">
              <a:lnSpc>
                <a:spcPct val="100000"/>
              </a:lnSpc>
              <a:spcBef>
                <a:spcPts val="0"/>
              </a:spcBef>
              <a:spcAft>
                <a:spcPts val="0"/>
              </a:spcAft>
              <a:buClr>
                <a:schemeClr val="dk1"/>
              </a:buClr>
              <a:buSzPts val="2800"/>
              <a:buFont typeface="Tahoma"/>
              <a:buNone/>
            </a:pPr>
            <a:r>
              <a:rPr b="1" i="0" lang="en-US" sz="2800" u="none">
                <a:solidFill>
                  <a:schemeClr val="dk1"/>
                </a:solidFill>
                <a:latin typeface="Tahoma"/>
                <a:ea typeface="Tahoma"/>
                <a:cs typeface="Tahoma"/>
                <a:sym typeface="Tahoma"/>
              </a:rPr>
              <a:t>ray.add(53);</a:t>
            </a:r>
            <a:endParaRPr/>
          </a:p>
          <a:p>
            <a:pPr indent="0" lvl="0" marL="0" marR="0" rtl="0" algn="l">
              <a:lnSpc>
                <a:spcPct val="100000"/>
              </a:lnSpc>
              <a:spcBef>
                <a:spcPts val="0"/>
              </a:spcBef>
              <a:spcAft>
                <a:spcPts val="0"/>
              </a:spcAft>
              <a:buClr>
                <a:schemeClr val="dk1"/>
              </a:buClr>
              <a:buSzPts val="2800"/>
              <a:buFont typeface="Tahoma"/>
              <a:buNone/>
            </a:pPr>
            <a:r>
              <a:t/>
            </a:r>
            <a:endParaRPr b="1" i="0" sz="2800" u="none">
              <a:solidFill>
                <a:schemeClr val="dk1"/>
              </a:solidFill>
              <a:latin typeface="Tahoma"/>
              <a:ea typeface="Tahoma"/>
              <a:cs typeface="Tahoma"/>
              <a:sym typeface="Tahoma"/>
            </a:endParaRPr>
          </a:p>
          <a:p>
            <a:pPr indent="0" lvl="0" marL="0" marR="0" rtl="0" algn="l">
              <a:lnSpc>
                <a:spcPct val="100000"/>
              </a:lnSpc>
              <a:spcBef>
                <a:spcPts val="0"/>
              </a:spcBef>
              <a:spcAft>
                <a:spcPts val="0"/>
              </a:spcAft>
              <a:buClr>
                <a:schemeClr val="dk1"/>
              </a:buClr>
              <a:buSzPts val="2800"/>
              <a:buFont typeface="Tahoma"/>
              <a:buNone/>
            </a:pPr>
            <a:r>
              <a:rPr b="1" i="0" lang="en-US" sz="2800" u="none">
                <a:solidFill>
                  <a:schemeClr val="dk1"/>
                </a:solidFill>
                <a:latin typeface="Tahoma"/>
                <a:ea typeface="Tahoma"/>
                <a:cs typeface="Tahoma"/>
                <a:sym typeface="Tahoma"/>
              </a:rPr>
              <a:t>out.println(ray);</a:t>
            </a:r>
            <a:endParaRPr/>
          </a:p>
          <a:p>
            <a:pPr indent="0" lvl="0" marL="0" marR="0" rtl="0" algn="l">
              <a:lnSpc>
                <a:spcPct val="100000"/>
              </a:lnSpc>
              <a:spcBef>
                <a:spcPts val="0"/>
              </a:spcBef>
              <a:spcAft>
                <a:spcPts val="0"/>
              </a:spcAft>
              <a:buClr>
                <a:schemeClr val="dk1"/>
              </a:buClr>
              <a:buSzPts val="2800"/>
              <a:buFont typeface="Tahoma"/>
              <a:buNone/>
            </a:pPr>
            <a:r>
              <a:rPr b="1" i="0" lang="en-US" sz="2800" u="none">
                <a:solidFill>
                  <a:schemeClr val="dk1"/>
                </a:solidFill>
                <a:latin typeface="Tahoma"/>
                <a:ea typeface="Tahoma"/>
                <a:cs typeface="Tahoma"/>
                <a:sym typeface="Tahoma"/>
              </a:rPr>
              <a:t>out.println(ray.indexOf(21));</a:t>
            </a:r>
            <a:endParaRPr/>
          </a:p>
          <a:p>
            <a:pPr indent="0" lvl="0" marL="0" marR="0" rtl="0" algn="l">
              <a:lnSpc>
                <a:spcPct val="100000"/>
              </a:lnSpc>
              <a:spcBef>
                <a:spcPts val="0"/>
              </a:spcBef>
              <a:spcAft>
                <a:spcPts val="0"/>
              </a:spcAft>
              <a:buClr>
                <a:schemeClr val="dk1"/>
              </a:buClr>
              <a:buSzPts val="2800"/>
              <a:buFont typeface="Tahoma"/>
              <a:buNone/>
            </a:pPr>
            <a:r>
              <a:rPr b="1" i="0" lang="en-US" sz="2800" u="none">
                <a:solidFill>
                  <a:schemeClr val="dk1"/>
                </a:solidFill>
                <a:latin typeface="Tahoma"/>
                <a:ea typeface="Tahoma"/>
                <a:cs typeface="Tahoma"/>
                <a:sym typeface="Tahoma"/>
              </a:rPr>
              <a:t>out.println(ray.indexOf(66));</a:t>
            </a:r>
            <a:endParaRPr/>
          </a:p>
          <a:p>
            <a:pPr indent="0" lvl="0" marL="0" marR="0" rtl="0" algn="l">
              <a:lnSpc>
                <a:spcPct val="100000"/>
              </a:lnSpc>
              <a:spcBef>
                <a:spcPts val="0"/>
              </a:spcBef>
              <a:spcAft>
                <a:spcPts val="0"/>
              </a:spcAft>
              <a:buClr>
                <a:schemeClr val="dk1"/>
              </a:buClr>
              <a:buSzPts val="2800"/>
              <a:buFont typeface="Tahoma"/>
              <a:buNone/>
            </a:pPr>
            <a:r>
              <a:t/>
            </a:r>
            <a:endParaRPr b="1" i="0" sz="2800" u="none">
              <a:solidFill>
                <a:schemeClr val="dk1"/>
              </a:solidFill>
              <a:latin typeface="Tahoma"/>
              <a:ea typeface="Tahoma"/>
              <a:cs typeface="Tahoma"/>
              <a:sym typeface="Tahoma"/>
            </a:endParaRPr>
          </a:p>
          <a:p>
            <a:pPr indent="0" lvl="0" marL="0" marR="0" rtl="0" algn="l">
              <a:lnSpc>
                <a:spcPct val="100000"/>
              </a:lnSpc>
              <a:spcBef>
                <a:spcPts val="0"/>
              </a:spcBef>
              <a:spcAft>
                <a:spcPts val="0"/>
              </a:spcAft>
              <a:buClr>
                <a:schemeClr val="dk1"/>
              </a:buClr>
              <a:buSzPts val="2800"/>
              <a:buFont typeface="Tahoma"/>
              <a:buNone/>
            </a:pPr>
            <a:r>
              <a:rPr b="1" i="0" lang="en-US" sz="2800" u="none">
                <a:solidFill>
                  <a:schemeClr val="dk1"/>
                </a:solidFill>
                <a:latin typeface="Tahoma"/>
                <a:ea typeface="Tahoma"/>
                <a:cs typeface="Tahoma"/>
                <a:sym typeface="Tahoma"/>
              </a:rPr>
              <a:t>out.println(ray);</a:t>
            </a:r>
            <a:endParaRPr/>
          </a:p>
          <a:p>
            <a:pPr indent="0" lvl="0" marL="0" marR="0" rtl="0" algn="l">
              <a:lnSpc>
                <a:spcPct val="100000"/>
              </a:lnSpc>
              <a:spcBef>
                <a:spcPts val="0"/>
              </a:spcBef>
              <a:spcAft>
                <a:spcPts val="0"/>
              </a:spcAft>
              <a:buClr>
                <a:schemeClr val="dk1"/>
              </a:buClr>
              <a:buSzPts val="2800"/>
              <a:buFont typeface="Tahoma"/>
              <a:buNone/>
            </a:pPr>
            <a:r>
              <a:rPr b="1" i="0" lang="en-US" sz="2800" u="none">
                <a:solidFill>
                  <a:schemeClr val="dk1"/>
                </a:solidFill>
                <a:latin typeface="Tahoma"/>
                <a:ea typeface="Tahoma"/>
                <a:cs typeface="Tahoma"/>
                <a:sym typeface="Tahoma"/>
              </a:rPr>
              <a:t>out.println(ray.contains(21));</a:t>
            </a:r>
            <a:endParaRPr/>
          </a:p>
          <a:p>
            <a:pPr indent="0" lvl="0" marL="0" marR="0" rtl="0" algn="l">
              <a:lnSpc>
                <a:spcPct val="100000"/>
              </a:lnSpc>
              <a:spcBef>
                <a:spcPts val="0"/>
              </a:spcBef>
              <a:spcAft>
                <a:spcPts val="0"/>
              </a:spcAft>
              <a:buClr>
                <a:schemeClr val="dk1"/>
              </a:buClr>
              <a:buSzPts val="2800"/>
              <a:buFont typeface="Tahoma"/>
              <a:buNone/>
            </a:pPr>
            <a:r>
              <a:rPr b="1" i="0" lang="en-US" sz="2800" u="none">
                <a:solidFill>
                  <a:schemeClr val="dk1"/>
                </a:solidFill>
                <a:latin typeface="Tahoma"/>
                <a:ea typeface="Tahoma"/>
                <a:cs typeface="Tahoma"/>
                <a:sym typeface="Tahoma"/>
              </a:rPr>
              <a:t>out.println(ray.contains(66));</a:t>
            </a:r>
            <a:endParaRPr/>
          </a:p>
        </p:txBody>
      </p:sp>
      <p:sp>
        <p:nvSpPr>
          <p:cNvPr id="721" name="Google Shape;721;p93"/>
          <p:cNvSpPr txBox="1"/>
          <p:nvPr/>
        </p:nvSpPr>
        <p:spPr>
          <a:xfrm>
            <a:off x="5943600" y="1066800"/>
            <a:ext cx="3048000" cy="3154362"/>
          </a:xfrm>
          <a:prstGeom prst="rect">
            <a:avLst/>
          </a:prstGeom>
          <a:noFill/>
          <a:ln cap="flat" cmpd="sng" w="12700">
            <a:solidFill>
              <a:srgbClr val="9933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3200"/>
              <a:buFont typeface="Tahoma"/>
              <a:buNone/>
            </a:pPr>
            <a:r>
              <a:rPr b="1" i="0" lang="en-US" sz="3200" u="sng">
                <a:solidFill>
                  <a:srgbClr val="FF0000"/>
                </a:solidFill>
                <a:latin typeface="Tahoma"/>
                <a:ea typeface="Tahoma"/>
                <a:cs typeface="Tahoma"/>
                <a:sym typeface="Tahoma"/>
              </a:rPr>
              <a:t>OUTPUT</a:t>
            </a:r>
            <a:endParaRPr/>
          </a:p>
          <a:p>
            <a:pPr indent="0" lvl="0" marL="0" marR="0" rtl="0" algn="l">
              <a:lnSpc>
                <a:spcPct val="100000"/>
              </a:lnSpc>
              <a:spcBef>
                <a:spcPts val="0"/>
              </a:spcBef>
              <a:spcAft>
                <a:spcPts val="0"/>
              </a:spcAft>
              <a:buClr>
                <a:schemeClr val="dk1"/>
              </a:buClr>
              <a:buSzPts val="2800"/>
              <a:buFont typeface="Tahoma"/>
              <a:buNone/>
            </a:pPr>
            <a:r>
              <a:rPr b="1" i="0" lang="en-US" sz="2800" u="none">
                <a:solidFill>
                  <a:schemeClr val="dk1"/>
                </a:solidFill>
                <a:latin typeface="Tahoma"/>
                <a:ea typeface="Tahoma"/>
                <a:cs typeface="Tahoma"/>
                <a:sym typeface="Tahoma"/>
              </a:rPr>
              <a:t>[23, 11, 66, 53]</a:t>
            </a:r>
            <a:endParaRPr/>
          </a:p>
          <a:p>
            <a:pPr indent="0" lvl="0" marL="0" marR="0" rtl="0" algn="l">
              <a:lnSpc>
                <a:spcPct val="100000"/>
              </a:lnSpc>
              <a:spcBef>
                <a:spcPts val="0"/>
              </a:spcBef>
              <a:spcAft>
                <a:spcPts val="0"/>
              </a:spcAft>
              <a:buClr>
                <a:schemeClr val="dk1"/>
              </a:buClr>
              <a:buSzPts val="2800"/>
              <a:buFont typeface="Tahoma"/>
              <a:buNone/>
            </a:pPr>
            <a:r>
              <a:rPr b="1" i="0" lang="en-US" sz="2800" u="none">
                <a:solidFill>
                  <a:schemeClr val="dk1"/>
                </a:solidFill>
                <a:latin typeface="Tahoma"/>
                <a:ea typeface="Tahoma"/>
                <a:cs typeface="Tahoma"/>
                <a:sym typeface="Tahoma"/>
              </a:rPr>
              <a:t>-1</a:t>
            </a:r>
            <a:endParaRPr/>
          </a:p>
          <a:p>
            <a:pPr indent="0" lvl="0" marL="0" marR="0" rtl="0" algn="l">
              <a:lnSpc>
                <a:spcPct val="100000"/>
              </a:lnSpc>
              <a:spcBef>
                <a:spcPts val="0"/>
              </a:spcBef>
              <a:spcAft>
                <a:spcPts val="0"/>
              </a:spcAft>
              <a:buClr>
                <a:schemeClr val="dk1"/>
              </a:buClr>
              <a:buSzPts val="2800"/>
              <a:buFont typeface="Tahoma"/>
              <a:buNone/>
            </a:pPr>
            <a:r>
              <a:rPr b="1" i="0" lang="en-US" sz="2800" u="none">
                <a:solidFill>
                  <a:schemeClr val="dk1"/>
                </a:solidFill>
                <a:latin typeface="Tahoma"/>
                <a:ea typeface="Tahoma"/>
                <a:cs typeface="Tahoma"/>
                <a:sym typeface="Tahoma"/>
              </a:rPr>
              <a:t>2</a:t>
            </a:r>
            <a:endParaRPr/>
          </a:p>
          <a:p>
            <a:pPr indent="0" lvl="0" marL="0" marR="0" rtl="0" algn="l">
              <a:lnSpc>
                <a:spcPct val="100000"/>
              </a:lnSpc>
              <a:spcBef>
                <a:spcPts val="0"/>
              </a:spcBef>
              <a:spcAft>
                <a:spcPts val="0"/>
              </a:spcAft>
              <a:buClr>
                <a:schemeClr val="dk1"/>
              </a:buClr>
              <a:buSzPts val="2800"/>
              <a:buFont typeface="Tahoma"/>
              <a:buNone/>
            </a:pPr>
            <a:r>
              <a:rPr b="1" i="0" lang="en-US" sz="2800" u="none">
                <a:solidFill>
                  <a:schemeClr val="dk1"/>
                </a:solidFill>
                <a:latin typeface="Tahoma"/>
                <a:ea typeface="Tahoma"/>
                <a:cs typeface="Tahoma"/>
                <a:sym typeface="Tahoma"/>
              </a:rPr>
              <a:t>[23, 11, 66, 53]</a:t>
            </a:r>
            <a:endParaRPr/>
          </a:p>
          <a:p>
            <a:pPr indent="0" lvl="0" marL="0" marR="0" rtl="0" algn="l">
              <a:lnSpc>
                <a:spcPct val="100000"/>
              </a:lnSpc>
              <a:spcBef>
                <a:spcPts val="0"/>
              </a:spcBef>
              <a:spcAft>
                <a:spcPts val="0"/>
              </a:spcAft>
              <a:buClr>
                <a:schemeClr val="dk1"/>
              </a:buClr>
              <a:buSzPts val="2800"/>
              <a:buFont typeface="Tahoma"/>
              <a:buNone/>
            </a:pPr>
            <a:r>
              <a:rPr b="1" i="0" lang="en-US" sz="2800" u="none">
                <a:solidFill>
                  <a:schemeClr val="dk1"/>
                </a:solidFill>
                <a:latin typeface="Tahoma"/>
                <a:ea typeface="Tahoma"/>
                <a:cs typeface="Tahoma"/>
                <a:sym typeface="Tahoma"/>
              </a:rPr>
              <a:t>false</a:t>
            </a:r>
            <a:endParaRPr/>
          </a:p>
          <a:p>
            <a:pPr indent="0" lvl="0" marL="0" marR="0" rtl="0" algn="l">
              <a:lnSpc>
                <a:spcPct val="100000"/>
              </a:lnSpc>
              <a:spcBef>
                <a:spcPts val="0"/>
              </a:spcBef>
              <a:spcAft>
                <a:spcPts val="0"/>
              </a:spcAft>
              <a:buClr>
                <a:schemeClr val="dk1"/>
              </a:buClr>
              <a:buSzPts val="2800"/>
              <a:buFont typeface="Tahoma"/>
              <a:buNone/>
            </a:pPr>
            <a:r>
              <a:rPr b="1" i="0" lang="en-US" sz="2800" u="none">
                <a:solidFill>
                  <a:schemeClr val="dk1"/>
                </a:solidFill>
                <a:latin typeface="Tahoma"/>
                <a:ea typeface="Tahoma"/>
                <a:cs typeface="Tahoma"/>
                <a:sym typeface="Tahoma"/>
              </a:rPr>
              <a:t>true</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5" name="Shape 725"/>
        <p:cNvGrpSpPr/>
        <p:nvPr/>
      </p:nvGrpSpPr>
      <p:grpSpPr>
        <a:xfrm>
          <a:off x="0" y="0"/>
          <a:ext cx="0" cy="0"/>
          <a:chOff x="0" y="0"/>
          <a:chExt cx="0" cy="0"/>
        </a:xfrm>
      </p:grpSpPr>
      <p:sp>
        <p:nvSpPr>
          <p:cNvPr id="726" name="Google Shape;726;p94"/>
          <p:cNvSpPr txBox="1"/>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dk1"/>
              </a:buClr>
              <a:buSzPts val="800"/>
              <a:buFont typeface="Tahoma"/>
              <a:buNone/>
            </a:pPr>
            <a:r>
              <a:t/>
            </a:r>
            <a:endParaRPr b="1" i="0" sz="800" u="non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dk1"/>
              </a:buClr>
              <a:buSzPts val="800"/>
              <a:buFont typeface="Tahoma"/>
              <a:buNone/>
            </a:pPr>
            <a:r>
              <a:t/>
            </a:r>
            <a:endParaRPr b="0" i="0" sz="800" u="none">
              <a:solidFill>
                <a:schemeClr val="dk1"/>
              </a:solidFill>
              <a:latin typeface="Tahoma"/>
              <a:ea typeface="Tahoma"/>
              <a:cs typeface="Tahoma"/>
              <a:sym typeface="Tahoma"/>
            </a:endParaRPr>
          </a:p>
          <a:p>
            <a:pPr indent="0" lvl="0" marL="0" marR="0" rtl="0" algn="ctr">
              <a:lnSpc>
                <a:spcPct val="100000"/>
              </a:lnSpc>
              <a:spcBef>
                <a:spcPts val="0"/>
              </a:spcBef>
              <a:spcAft>
                <a:spcPts val="0"/>
              </a:spcAft>
              <a:buClr>
                <a:schemeClr val="dk1"/>
              </a:buClr>
              <a:buSzPts val="800"/>
              <a:buFont typeface="Tahoma"/>
              <a:buNone/>
            </a:pPr>
            <a:r>
              <a:t/>
            </a:r>
            <a:endParaRPr b="1" i="0" sz="800" u="none">
              <a:solidFill>
                <a:schemeClr val="dk1"/>
              </a:solidFill>
              <a:latin typeface="Tahoma"/>
              <a:ea typeface="Tahoma"/>
              <a:cs typeface="Tahoma"/>
              <a:sym typeface="Tahoma"/>
            </a:endParaRPr>
          </a:p>
          <a:p>
            <a:pPr indent="0" lvl="0" marL="0" marR="0" rtl="0" algn="ctr">
              <a:lnSpc>
                <a:spcPct val="100000"/>
              </a:lnSpc>
              <a:spcBef>
                <a:spcPts val="0"/>
              </a:spcBef>
              <a:spcAft>
                <a:spcPts val="0"/>
              </a:spcAft>
              <a:buClr>
                <a:schemeClr val="dk1"/>
              </a:buClr>
              <a:buSzPts val="800"/>
              <a:buFont typeface="Tahoma"/>
              <a:buNone/>
            </a:pPr>
            <a:r>
              <a:rPr b="1" i="0" lang="en-US" sz="800" u="none">
                <a:solidFill>
                  <a:schemeClr val="dk1"/>
                </a:solidFill>
                <a:latin typeface="Tahoma"/>
                <a:ea typeface="Tahoma"/>
                <a:cs typeface="Tahoma"/>
                <a:sym typeface="Tahoma"/>
              </a:rPr>
              <a:t>© A+ Computer Science  -  www.apluscompsci.com</a:t>
            </a:r>
            <a:endParaRPr/>
          </a:p>
        </p:txBody>
      </p:sp>
      <p:sp>
        <p:nvSpPr>
          <p:cNvPr id="727" name="Google Shape;727;p94"/>
          <p:cNvSpPr/>
          <p:nvPr/>
        </p:nvSpPr>
        <p:spPr>
          <a:xfrm>
            <a:off x="762000" y="685800"/>
            <a:ext cx="7620000" cy="5105400"/>
          </a:xfrm>
          <a:prstGeom prst="rect">
            <a:avLst/>
          </a:prstGeom>
        </p:spPr>
        <p:txBody>
          <a:bodyPr>
            <a:prstTxWarp prst="textPlain"/>
          </a:bodyPr>
          <a:lstStyle/>
          <a:p>
            <a:pPr lvl="0" algn="l"/>
            <a:r>
              <a:rPr b="0" i="1">
                <a:ln cap="flat" cmpd="sng" w="9525">
                  <a:solidFill>
                    <a:srgbClr val="FFFF00"/>
                  </a:solidFill>
                  <a:prstDash val="solid"/>
                  <a:miter lim="800000"/>
                  <a:headEnd len="sm" w="sm" type="none"/>
                  <a:tailEnd len="sm" w="sm" type="none"/>
                </a:ln>
                <a:solidFill>
                  <a:srgbClr val="FF0000"/>
                </a:solidFill>
                <a:latin typeface="Impact"/>
              </a:rPr>
              <a:t>Open  search.java </a:t>
            </a: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1" name="Shape 731"/>
        <p:cNvGrpSpPr/>
        <p:nvPr/>
      </p:nvGrpSpPr>
      <p:grpSpPr>
        <a:xfrm>
          <a:off x="0" y="0"/>
          <a:ext cx="0" cy="0"/>
          <a:chOff x="0" y="0"/>
          <a:chExt cx="0" cy="0"/>
        </a:xfrm>
      </p:grpSpPr>
      <p:sp>
        <p:nvSpPr>
          <p:cNvPr id="732" name="Google Shape;732;p95"/>
          <p:cNvSpPr txBox="1"/>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dk1"/>
              </a:buClr>
              <a:buSzPts val="800"/>
              <a:buFont typeface="Tahoma"/>
              <a:buNone/>
            </a:pPr>
            <a:r>
              <a:t/>
            </a:r>
            <a:endParaRPr b="1" i="0" sz="800" u="non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dk1"/>
              </a:buClr>
              <a:buSzPts val="800"/>
              <a:buFont typeface="Tahoma"/>
              <a:buNone/>
            </a:pPr>
            <a:r>
              <a:t/>
            </a:r>
            <a:endParaRPr b="0" i="0" sz="800" u="none">
              <a:solidFill>
                <a:schemeClr val="dk1"/>
              </a:solidFill>
              <a:latin typeface="Tahoma"/>
              <a:ea typeface="Tahoma"/>
              <a:cs typeface="Tahoma"/>
              <a:sym typeface="Tahoma"/>
            </a:endParaRPr>
          </a:p>
          <a:p>
            <a:pPr indent="0" lvl="0" marL="0" marR="0" rtl="0" algn="ctr">
              <a:lnSpc>
                <a:spcPct val="100000"/>
              </a:lnSpc>
              <a:spcBef>
                <a:spcPts val="0"/>
              </a:spcBef>
              <a:spcAft>
                <a:spcPts val="0"/>
              </a:spcAft>
              <a:buClr>
                <a:schemeClr val="dk1"/>
              </a:buClr>
              <a:buSzPts val="800"/>
              <a:buFont typeface="Tahoma"/>
              <a:buNone/>
            </a:pPr>
            <a:r>
              <a:t/>
            </a:r>
            <a:endParaRPr b="1" i="0" sz="800" u="none">
              <a:solidFill>
                <a:schemeClr val="dk1"/>
              </a:solidFill>
              <a:latin typeface="Tahoma"/>
              <a:ea typeface="Tahoma"/>
              <a:cs typeface="Tahoma"/>
              <a:sym typeface="Tahoma"/>
            </a:endParaRPr>
          </a:p>
          <a:p>
            <a:pPr indent="0" lvl="0" marL="0" marR="0" rtl="0" algn="ctr">
              <a:lnSpc>
                <a:spcPct val="100000"/>
              </a:lnSpc>
              <a:spcBef>
                <a:spcPts val="0"/>
              </a:spcBef>
              <a:spcAft>
                <a:spcPts val="0"/>
              </a:spcAft>
              <a:buClr>
                <a:schemeClr val="dk1"/>
              </a:buClr>
              <a:buSzPts val="800"/>
              <a:buFont typeface="Tahoma"/>
              <a:buNone/>
            </a:pPr>
            <a:r>
              <a:rPr b="1" i="0" lang="en-US" sz="800" u="none">
                <a:solidFill>
                  <a:schemeClr val="dk1"/>
                </a:solidFill>
                <a:latin typeface="Tahoma"/>
                <a:ea typeface="Tahoma"/>
                <a:cs typeface="Tahoma"/>
                <a:sym typeface="Tahoma"/>
              </a:rPr>
              <a:t>© A+ Computer Science  -  www.apluscompsci.com</a:t>
            </a:r>
            <a:endParaRPr/>
          </a:p>
        </p:txBody>
      </p:sp>
      <p:sp>
        <p:nvSpPr>
          <p:cNvPr id="733" name="Google Shape;733;p95"/>
          <p:cNvSpPr/>
          <p:nvPr/>
        </p:nvSpPr>
        <p:spPr>
          <a:xfrm>
            <a:off x="381000" y="1295400"/>
            <a:ext cx="8458200" cy="3657600"/>
          </a:xfrm>
          <a:prstGeom prst="rect">
            <a:avLst/>
          </a:prstGeom>
        </p:spPr>
        <p:txBody>
          <a:bodyPr>
            <a:prstTxWarp prst="textPlain"/>
          </a:bodyPr>
          <a:lstStyle/>
          <a:p>
            <a:pPr lvl="0" algn="l"/>
            <a:r>
              <a:rPr b="0" i="1">
                <a:ln cap="flat" cmpd="sng" w="9525">
                  <a:solidFill>
                    <a:srgbClr val="FFFF00"/>
                  </a:solidFill>
                  <a:prstDash val="solid"/>
                  <a:miter lim="800000"/>
                  <a:headEnd len="sm" w="sm" type="none"/>
                  <a:tailEnd len="sm" w="sm" type="none"/>
                </a:ln>
                <a:solidFill>
                  <a:srgbClr val="FF0000"/>
                </a:solidFill>
                <a:latin typeface="Impact"/>
              </a:rPr>
              <a:t>Open  arraylistuserclassestwo.java </a:t>
            </a: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7" name="Shape 737"/>
        <p:cNvGrpSpPr/>
        <p:nvPr/>
      </p:nvGrpSpPr>
      <p:grpSpPr>
        <a:xfrm>
          <a:off x="0" y="0"/>
          <a:ext cx="0" cy="0"/>
          <a:chOff x="0" y="0"/>
          <a:chExt cx="0" cy="0"/>
        </a:xfrm>
      </p:grpSpPr>
      <p:sp>
        <p:nvSpPr>
          <p:cNvPr id="738" name="Google Shape;738;p96"/>
          <p:cNvSpPr txBox="1"/>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dk1"/>
              </a:buClr>
              <a:buSzPts val="800"/>
              <a:buFont typeface="Tahoma"/>
              <a:buNone/>
            </a:pPr>
            <a:r>
              <a:t/>
            </a:r>
            <a:endParaRPr b="1" i="0" sz="800" u="non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dk1"/>
              </a:buClr>
              <a:buSzPts val="800"/>
              <a:buFont typeface="Tahoma"/>
              <a:buNone/>
            </a:pPr>
            <a:r>
              <a:t/>
            </a:r>
            <a:endParaRPr b="0" i="0" sz="800" u="none">
              <a:solidFill>
                <a:schemeClr val="dk1"/>
              </a:solidFill>
              <a:latin typeface="Tahoma"/>
              <a:ea typeface="Tahoma"/>
              <a:cs typeface="Tahoma"/>
              <a:sym typeface="Tahoma"/>
            </a:endParaRPr>
          </a:p>
          <a:p>
            <a:pPr indent="0" lvl="0" marL="0" marR="0" rtl="0" algn="ctr">
              <a:lnSpc>
                <a:spcPct val="100000"/>
              </a:lnSpc>
              <a:spcBef>
                <a:spcPts val="0"/>
              </a:spcBef>
              <a:spcAft>
                <a:spcPts val="0"/>
              </a:spcAft>
              <a:buClr>
                <a:schemeClr val="dk1"/>
              </a:buClr>
              <a:buSzPts val="800"/>
              <a:buFont typeface="Tahoma"/>
              <a:buNone/>
            </a:pPr>
            <a:r>
              <a:t/>
            </a:r>
            <a:endParaRPr b="1" i="0" sz="800" u="none">
              <a:solidFill>
                <a:schemeClr val="dk1"/>
              </a:solidFill>
              <a:latin typeface="Tahoma"/>
              <a:ea typeface="Tahoma"/>
              <a:cs typeface="Tahoma"/>
              <a:sym typeface="Tahoma"/>
            </a:endParaRPr>
          </a:p>
          <a:p>
            <a:pPr indent="0" lvl="0" marL="0" marR="0" rtl="0" algn="ctr">
              <a:lnSpc>
                <a:spcPct val="100000"/>
              </a:lnSpc>
              <a:spcBef>
                <a:spcPts val="0"/>
              </a:spcBef>
              <a:spcAft>
                <a:spcPts val="0"/>
              </a:spcAft>
              <a:buClr>
                <a:schemeClr val="dk1"/>
              </a:buClr>
              <a:buSzPts val="800"/>
              <a:buFont typeface="Tahoma"/>
              <a:buNone/>
            </a:pPr>
            <a:r>
              <a:rPr b="1" i="0" lang="en-US" sz="800" u="none">
                <a:solidFill>
                  <a:schemeClr val="dk1"/>
                </a:solidFill>
                <a:latin typeface="Tahoma"/>
                <a:ea typeface="Tahoma"/>
                <a:cs typeface="Tahoma"/>
                <a:sym typeface="Tahoma"/>
              </a:rPr>
              <a:t>© A+ Computer Science  -  www.apluscompsci.com</a:t>
            </a:r>
            <a:endParaRPr/>
          </a:p>
        </p:txBody>
      </p:sp>
      <p:sp>
        <p:nvSpPr>
          <p:cNvPr id="739" name="Google Shape;739;p96"/>
          <p:cNvSpPr/>
          <p:nvPr/>
        </p:nvSpPr>
        <p:spPr>
          <a:xfrm>
            <a:off x="1219200" y="1143000"/>
            <a:ext cx="6248400" cy="3733800"/>
          </a:xfrm>
          <a:prstGeom prst="rect">
            <a:avLst/>
          </a:prstGeom>
        </p:spPr>
        <p:txBody>
          <a:bodyPr>
            <a:prstTxWarp prst="textPlain"/>
          </a:bodyPr>
          <a:lstStyle/>
          <a:p>
            <a:pPr lvl="0" algn="l"/>
            <a:r>
              <a:rPr b="0" i="1">
                <a:ln cap="flat" cmpd="sng" w="25400">
                  <a:solidFill>
                    <a:srgbClr val="FFFF00"/>
                  </a:solidFill>
                  <a:prstDash val="solid"/>
                  <a:miter lim="800000"/>
                  <a:headEnd len="sm" w="sm" type="none"/>
                  <a:tailEnd len="sm" w="sm" type="none"/>
                </a:ln>
                <a:solidFill>
                  <a:srgbClr val="0000FF"/>
                </a:solidFill>
                <a:latin typeface="Impact"/>
              </a:rPr>
              <a:t>Java Collections </a:t>
            </a: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3" name="Shape 743"/>
        <p:cNvGrpSpPr/>
        <p:nvPr/>
      </p:nvGrpSpPr>
      <p:grpSpPr>
        <a:xfrm>
          <a:off x="0" y="0"/>
          <a:ext cx="0" cy="0"/>
          <a:chOff x="0" y="0"/>
          <a:chExt cx="0" cy="0"/>
        </a:xfrm>
      </p:grpSpPr>
      <p:sp>
        <p:nvSpPr>
          <p:cNvPr id="744" name="Google Shape;744;p97"/>
          <p:cNvSpPr txBox="1"/>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dk1"/>
              </a:buClr>
              <a:buSzPts val="800"/>
              <a:buFont typeface="Tahoma"/>
              <a:buNone/>
            </a:pPr>
            <a:r>
              <a:t/>
            </a:r>
            <a:endParaRPr b="1" i="0" sz="800" u="non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dk1"/>
              </a:buClr>
              <a:buSzPts val="800"/>
              <a:buFont typeface="Tahoma"/>
              <a:buNone/>
            </a:pPr>
            <a:r>
              <a:t/>
            </a:r>
            <a:endParaRPr b="0" i="0" sz="800" u="none">
              <a:solidFill>
                <a:schemeClr val="dk1"/>
              </a:solidFill>
              <a:latin typeface="Tahoma"/>
              <a:ea typeface="Tahoma"/>
              <a:cs typeface="Tahoma"/>
              <a:sym typeface="Tahoma"/>
            </a:endParaRPr>
          </a:p>
          <a:p>
            <a:pPr indent="0" lvl="0" marL="0" marR="0" rtl="0" algn="ctr">
              <a:lnSpc>
                <a:spcPct val="100000"/>
              </a:lnSpc>
              <a:spcBef>
                <a:spcPts val="0"/>
              </a:spcBef>
              <a:spcAft>
                <a:spcPts val="0"/>
              </a:spcAft>
              <a:buClr>
                <a:schemeClr val="dk1"/>
              </a:buClr>
              <a:buSzPts val="800"/>
              <a:buFont typeface="Tahoma"/>
              <a:buNone/>
            </a:pPr>
            <a:r>
              <a:t/>
            </a:r>
            <a:endParaRPr b="1" i="0" sz="800" u="none">
              <a:solidFill>
                <a:schemeClr val="dk1"/>
              </a:solidFill>
              <a:latin typeface="Tahoma"/>
              <a:ea typeface="Tahoma"/>
              <a:cs typeface="Tahoma"/>
              <a:sym typeface="Tahoma"/>
            </a:endParaRPr>
          </a:p>
          <a:p>
            <a:pPr indent="0" lvl="0" marL="0" marR="0" rtl="0" algn="ctr">
              <a:lnSpc>
                <a:spcPct val="100000"/>
              </a:lnSpc>
              <a:spcBef>
                <a:spcPts val="0"/>
              </a:spcBef>
              <a:spcAft>
                <a:spcPts val="0"/>
              </a:spcAft>
              <a:buClr>
                <a:schemeClr val="dk1"/>
              </a:buClr>
              <a:buSzPts val="800"/>
              <a:buFont typeface="Tahoma"/>
              <a:buNone/>
            </a:pPr>
            <a:r>
              <a:rPr b="1" i="0" lang="en-US" sz="800" u="none">
                <a:solidFill>
                  <a:schemeClr val="dk1"/>
                </a:solidFill>
                <a:latin typeface="Tahoma"/>
                <a:ea typeface="Tahoma"/>
                <a:cs typeface="Tahoma"/>
                <a:sym typeface="Tahoma"/>
              </a:rPr>
              <a:t>© A+ Computer Science  -  www.apluscompsci.com</a:t>
            </a:r>
            <a:endParaRPr/>
          </a:p>
        </p:txBody>
      </p:sp>
      <p:sp>
        <p:nvSpPr>
          <p:cNvPr id="745" name="Google Shape;745;p97"/>
          <p:cNvSpPr/>
          <p:nvPr/>
        </p:nvSpPr>
        <p:spPr>
          <a:xfrm>
            <a:off x="1066800" y="609600"/>
            <a:ext cx="6705600" cy="533400"/>
          </a:xfrm>
          <a:prstGeom prst="rect">
            <a:avLst/>
          </a:prstGeom>
        </p:spPr>
        <p:txBody>
          <a:bodyPr>
            <a:prstTxWarp prst="textPlain"/>
          </a:bodyPr>
          <a:lstStyle/>
          <a:p>
            <a:pPr lvl="0" algn="l"/>
            <a:r>
              <a:rPr b="0" i="1">
                <a:ln cap="flat" cmpd="sng" w="12700">
                  <a:solidFill>
                    <a:srgbClr val="EAEAEA"/>
                  </a:solidFill>
                  <a:prstDash val="solid"/>
                  <a:miter lim="800000"/>
                  <a:headEnd len="sm" w="sm" type="none"/>
                  <a:tailEnd len="sm" w="sm" type="none"/>
                </a:ln>
                <a:gradFill>
                  <a:gsLst>
                    <a:gs pos="0">
                      <a:srgbClr val="A603AB"/>
                    </a:gs>
                    <a:gs pos="11999">
                      <a:srgbClr val="E81766"/>
                    </a:gs>
                    <a:gs pos="27000">
                      <a:srgbClr val="EE3F17"/>
                    </a:gs>
                    <a:gs pos="47999">
                      <a:srgbClr val="FFFF00"/>
                    </a:gs>
                    <a:gs pos="64999">
                      <a:srgbClr val="1A8D48"/>
                    </a:gs>
                    <a:gs pos="78999">
                      <a:srgbClr val="0819FB"/>
                    </a:gs>
                    <a:gs pos="100000">
                      <a:srgbClr val="A603AB"/>
                    </a:gs>
                  </a:gsLst>
                  <a:lin ang="0" scaled="0"/>
                </a:gradFill>
                <a:latin typeface="Arial Black"/>
              </a:rPr>
              <a:t>Java Interfaces </a:t>
            </a:r>
          </a:p>
        </p:txBody>
      </p:sp>
      <p:sp>
        <p:nvSpPr>
          <p:cNvPr id="746" name="Google Shape;746;p97"/>
          <p:cNvSpPr txBox="1"/>
          <p:nvPr/>
        </p:nvSpPr>
        <p:spPr>
          <a:xfrm>
            <a:off x="1295400" y="1524000"/>
            <a:ext cx="6005512" cy="35036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The following are important </a:t>
            </a:r>
            <a:endParaRPr/>
          </a:p>
          <a:p>
            <a:pPr indent="0" lvl="0" marL="0" marR="0" rtl="0" algn="l">
              <a:lnSpc>
                <a:spcPct val="1000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interfaces included in the </a:t>
            </a:r>
            <a:endParaRPr/>
          </a:p>
          <a:p>
            <a:pPr indent="0" lvl="0" marL="0" marR="0" rtl="0" algn="l">
              <a:lnSpc>
                <a:spcPct val="1000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Java language ::</a:t>
            </a:r>
            <a:endParaRPr/>
          </a:p>
          <a:p>
            <a:pPr indent="0" lvl="0" marL="0" marR="0" rtl="0" algn="l">
              <a:lnSpc>
                <a:spcPct val="100000"/>
              </a:lnSpc>
              <a:spcBef>
                <a:spcPts val="0"/>
              </a:spcBef>
              <a:spcAft>
                <a:spcPts val="0"/>
              </a:spcAft>
              <a:buClr>
                <a:schemeClr val="dk1"/>
              </a:buClr>
              <a:buSzPts val="3200"/>
              <a:buFont typeface="Tahoma"/>
              <a:buNone/>
            </a:pPr>
            <a:r>
              <a:t/>
            </a:r>
            <a:endParaRPr b="1" i="0" sz="3200" u="none">
              <a:solidFill>
                <a:schemeClr val="dk1"/>
              </a:solidFill>
              <a:latin typeface="Tahoma"/>
              <a:ea typeface="Tahoma"/>
              <a:cs typeface="Tahoma"/>
              <a:sym typeface="Tahoma"/>
            </a:endParaRPr>
          </a:p>
          <a:p>
            <a:pPr indent="0" lvl="0" marL="0" marR="0" rtl="0" algn="l">
              <a:lnSpc>
                <a:spcPct val="100000"/>
              </a:lnSpc>
              <a:spcBef>
                <a:spcPts val="0"/>
              </a:spcBef>
              <a:spcAft>
                <a:spcPts val="0"/>
              </a:spcAft>
              <a:buClr>
                <a:schemeClr val="accent2"/>
              </a:buClr>
              <a:buSzPts val="3200"/>
              <a:buFont typeface="Tahoma"/>
              <a:buNone/>
            </a:pPr>
            <a:r>
              <a:rPr b="1" i="0" lang="en-US" sz="3200" u="none">
                <a:solidFill>
                  <a:schemeClr val="accent2"/>
                </a:solidFill>
                <a:latin typeface="Tahoma"/>
                <a:ea typeface="Tahoma"/>
                <a:cs typeface="Tahoma"/>
                <a:sym typeface="Tahoma"/>
              </a:rPr>
              <a:t>Collection</a:t>
            </a:r>
            <a:endParaRPr/>
          </a:p>
          <a:p>
            <a:pPr indent="0" lvl="0" marL="0" marR="0" rtl="0" algn="l">
              <a:lnSpc>
                <a:spcPct val="100000"/>
              </a:lnSpc>
              <a:spcBef>
                <a:spcPts val="0"/>
              </a:spcBef>
              <a:spcAft>
                <a:spcPts val="0"/>
              </a:spcAft>
              <a:buClr>
                <a:schemeClr val="accent2"/>
              </a:buClr>
              <a:buSzPts val="3200"/>
              <a:buFont typeface="Tahoma"/>
              <a:buNone/>
            </a:pPr>
            <a:r>
              <a:rPr b="1" i="0" lang="en-US" sz="3200" u="none">
                <a:solidFill>
                  <a:schemeClr val="accent2"/>
                </a:solidFill>
                <a:latin typeface="Tahoma"/>
                <a:ea typeface="Tahoma"/>
                <a:cs typeface="Tahoma"/>
                <a:sym typeface="Tahoma"/>
              </a:rPr>
              <a:t>List</a:t>
            </a:r>
            <a:endParaRPr/>
          </a:p>
          <a:p>
            <a:pPr indent="0" lvl="0" marL="0" marR="0" rtl="0" algn="l">
              <a:lnSpc>
                <a:spcPct val="100000"/>
              </a:lnSpc>
              <a:spcBef>
                <a:spcPts val="0"/>
              </a:spcBef>
              <a:spcAft>
                <a:spcPts val="0"/>
              </a:spcAft>
              <a:buNone/>
            </a:pPr>
            <a:r>
              <a:t/>
            </a:r>
            <a:endParaRPr b="1" i="0" sz="3200" u="none">
              <a:solidFill>
                <a:schemeClr val="accent2"/>
              </a:solidFill>
              <a:latin typeface="Tahoma"/>
              <a:ea typeface="Tahoma"/>
              <a:cs typeface="Tahoma"/>
              <a:sym typeface="Tahoma"/>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0" name="Shape 750"/>
        <p:cNvGrpSpPr/>
        <p:nvPr/>
      </p:nvGrpSpPr>
      <p:grpSpPr>
        <a:xfrm>
          <a:off x="0" y="0"/>
          <a:ext cx="0" cy="0"/>
          <a:chOff x="0" y="0"/>
          <a:chExt cx="0" cy="0"/>
        </a:xfrm>
      </p:grpSpPr>
      <p:sp>
        <p:nvSpPr>
          <p:cNvPr id="751" name="Google Shape;751;p98"/>
          <p:cNvSpPr txBox="1"/>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dk1"/>
              </a:buClr>
              <a:buSzPts val="800"/>
              <a:buFont typeface="Tahoma"/>
              <a:buNone/>
            </a:pPr>
            <a:r>
              <a:t/>
            </a:r>
            <a:endParaRPr b="1" i="0" sz="800" u="non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dk1"/>
              </a:buClr>
              <a:buSzPts val="800"/>
              <a:buFont typeface="Tahoma"/>
              <a:buNone/>
            </a:pPr>
            <a:r>
              <a:t/>
            </a:r>
            <a:endParaRPr b="0" i="0" sz="800" u="none">
              <a:solidFill>
                <a:schemeClr val="dk1"/>
              </a:solidFill>
              <a:latin typeface="Tahoma"/>
              <a:ea typeface="Tahoma"/>
              <a:cs typeface="Tahoma"/>
              <a:sym typeface="Tahoma"/>
            </a:endParaRPr>
          </a:p>
          <a:p>
            <a:pPr indent="0" lvl="0" marL="0" marR="0" rtl="0" algn="ctr">
              <a:lnSpc>
                <a:spcPct val="100000"/>
              </a:lnSpc>
              <a:spcBef>
                <a:spcPts val="0"/>
              </a:spcBef>
              <a:spcAft>
                <a:spcPts val="0"/>
              </a:spcAft>
              <a:buClr>
                <a:schemeClr val="dk1"/>
              </a:buClr>
              <a:buSzPts val="800"/>
              <a:buFont typeface="Tahoma"/>
              <a:buNone/>
            </a:pPr>
            <a:r>
              <a:t/>
            </a:r>
            <a:endParaRPr b="1" i="0" sz="800" u="none">
              <a:solidFill>
                <a:schemeClr val="dk1"/>
              </a:solidFill>
              <a:latin typeface="Tahoma"/>
              <a:ea typeface="Tahoma"/>
              <a:cs typeface="Tahoma"/>
              <a:sym typeface="Tahoma"/>
            </a:endParaRPr>
          </a:p>
          <a:p>
            <a:pPr indent="0" lvl="0" marL="0" marR="0" rtl="0" algn="ctr">
              <a:lnSpc>
                <a:spcPct val="100000"/>
              </a:lnSpc>
              <a:spcBef>
                <a:spcPts val="0"/>
              </a:spcBef>
              <a:spcAft>
                <a:spcPts val="0"/>
              </a:spcAft>
              <a:buClr>
                <a:schemeClr val="dk1"/>
              </a:buClr>
              <a:buSzPts val="800"/>
              <a:buFont typeface="Tahoma"/>
              <a:buNone/>
            </a:pPr>
            <a:r>
              <a:rPr b="1" i="0" lang="en-US" sz="800" u="none">
                <a:solidFill>
                  <a:schemeClr val="dk1"/>
                </a:solidFill>
                <a:latin typeface="Tahoma"/>
                <a:ea typeface="Tahoma"/>
                <a:cs typeface="Tahoma"/>
                <a:sym typeface="Tahoma"/>
              </a:rPr>
              <a:t>© A+ Computer Science  -  www.apluscompsci.com</a:t>
            </a:r>
            <a:endParaRPr/>
          </a:p>
        </p:txBody>
      </p:sp>
      <p:sp>
        <p:nvSpPr>
          <p:cNvPr id="752" name="Google Shape;752;p98"/>
          <p:cNvSpPr/>
          <p:nvPr/>
        </p:nvSpPr>
        <p:spPr>
          <a:xfrm>
            <a:off x="1524000" y="228600"/>
            <a:ext cx="2895600" cy="685800"/>
          </a:xfrm>
          <a:prstGeom prst="rect">
            <a:avLst/>
          </a:prstGeom>
        </p:spPr>
        <p:txBody>
          <a:bodyPr>
            <a:prstTxWarp prst="textPlain"/>
          </a:bodyPr>
          <a:lstStyle/>
          <a:p>
            <a:pPr lvl="0" algn="l"/>
            <a:r>
              <a:rPr b="0" i="1">
                <a:ln>
                  <a:noFill/>
                </a:ln>
                <a:solidFill>
                  <a:srgbClr val="0000FF"/>
                </a:solidFill>
                <a:latin typeface="Impact"/>
              </a:rPr>
              <a:t>Java Collections </a:t>
            </a:r>
          </a:p>
        </p:txBody>
      </p:sp>
      <p:sp>
        <p:nvSpPr>
          <p:cNvPr id="753" name="Google Shape;753;p98"/>
          <p:cNvSpPr txBox="1"/>
          <p:nvPr/>
        </p:nvSpPr>
        <p:spPr>
          <a:xfrm>
            <a:off x="533400" y="914400"/>
            <a:ext cx="15240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1" i="0" sz="2800" u="none">
              <a:solidFill>
                <a:schemeClr val="dk1"/>
              </a:solidFill>
              <a:latin typeface="Tahoma"/>
              <a:ea typeface="Tahoma"/>
              <a:cs typeface="Tahoma"/>
              <a:sym typeface="Tahoma"/>
            </a:endParaRPr>
          </a:p>
        </p:txBody>
      </p:sp>
      <p:sp>
        <p:nvSpPr>
          <p:cNvPr id="754" name="Google Shape;754;p98"/>
          <p:cNvSpPr txBox="1"/>
          <p:nvPr/>
        </p:nvSpPr>
        <p:spPr>
          <a:xfrm>
            <a:off x="457200" y="914400"/>
            <a:ext cx="1704975"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ahoma"/>
              <a:buNone/>
            </a:pPr>
            <a:r>
              <a:rPr b="1" i="0" lang="en-US" sz="2400" u="none">
                <a:solidFill>
                  <a:schemeClr val="dk1"/>
                </a:solidFill>
                <a:latin typeface="Tahoma"/>
                <a:ea typeface="Tahoma"/>
                <a:cs typeface="Tahoma"/>
                <a:sym typeface="Tahoma"/>
              </a:rPr>
              <a:t>Collection</a:t>
            </a:r>
            <a:endParaRPr/>
          </a:p>
        </p:txBody>
      </p:sp>
      <p:sp>
        <p:nvSpPr>
          <p:cNvPr id="755" name="Google Shape;755;p98"/>
          <p:cNvSpPr txBox="1"/>
          <p:nvPr/>
        </p:nvSpPr>
        <p:spPr>
          <a:xfrm>
            <a:off x="5257800" y="152400"/>
            <a:ext cx="830262"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ahoma"/>
              <a:buNone/>
            </a:pPr>
            <a:r>
              <a:rPr b="1" i="0" lang="en-US" sz="2400" u="none">
                <a:solidFill>
                  <a:schemeClr val="dk1"/>
                </a:solidFill>
                <a:latin typeface="Tahoma"/>
                <a:ea typeface="Tahoma"/>
                <a:cs typeface="Tahoma"/>
                <a:sym typeface="Tahoma"/>
              </a:rPr>
              <a:t>Map</a:t>
            </a:r>
            <a:endParaRPr/>
          </a:p>
        </p:txBody>
      </p:sp>
      <p:cxnSp>
        <p:nvCxnSpPr>
          <p:cNvPr id="756" name="Google Shape;756;p98"/>
          <p:cNvCxnSpPr/>
          <p:nvPr/>
        </p:nvCxnSpPr>
        <p:spPr>
          <a:xfrm>
            <a:off x="609600" y="1371600"/>
            <a:ext cx="0" cy="1447800"/>
          </a:xfrm>
          <a:prstGeom prst="straightConnector1">
            <a:avLst/>
          </a:prstGeom>
          <a:noFill/>
          <a:ln cap="flat" cmpd="sng" w="50800">
            <a:solidFill>
              <a:srgbClr val="FF0000"/>
            </a:solidFill>
            <a:prstDash val="solid"/>
            <a:miter lim="800000"/>
            <a:headEnd len="med" w="med" type="none"/>
            <a:tailEnd len="med" w="med" type="triangle"/>
          </a:ln>
        </p:spPr>
      </p:cxnSp>
      <p:cxnSp>
        <p:nvCxnSpPr>
          <p:cNvPr id="757" name="Google Shape;757;p98"/>
          <p:cNvCxnSpPr/>
          <p:nvPr/>
        </p:nvCxnSpPr>
        <p:spPr>
          <a:xfrm>
            <a:off x="1905000" y="1371600"/>
            <a:ext cx="0" cy="1371600"/>
          </a:xfrm>
          <a:prstGeom prst="straightConnector1">
            <a:avLst/>
          </a:prstGeom>
          <a:noFill/>
          <a:ln cap="flat" cmpd="sng" w="50800">
            <a:solidFill>
              <a:srgbClr val="FF0000"/>
            </a:solidFill>
            <a:prstDash val="solid"/>
            <a:miter lim="800000"/>
            <a:headEnd len="med" w="med" type="none"/>
            <a:tailEnd len="med" w="med" type="triangle"/>
          </a:ln>
        </p:spPr>
      </p:cxnSp>
      <p:cxnSp>
        <p:nvCxnSpPr>
          <p:cNvPr id="758" name="Google Shape;758;p98"/>
          <p:cNvCxnSpPr/>
          <p:nvPr/>
        </p:nvCxnSpPr>
        <p:spPr>
          <a:xfrm>
            <a:off x="2286000" y="3124200"/>
            <a:ext cx="457200" cy="609600"/>
          </a:xfrm>
          <a:prstGeom prst="straightConnector1">
            <a:avLst/>
          </a:prstGeom>
          <a:noFill/>
          <a:ln cap="flat" cmpd="sng" w="50800">
            <a:solidFill>
              <a:srgbClr val="008000"/>
            </a:solidFill>
            <a:prstDash val="solid"/>
            <a:miter lim="800000"/>
            <a:headEnd len="med" w="med" type="none"/>
            <a:tailEnd len="med" w="med" type="triangle"/>
          </a:ln>
        </p:spPr>
      </p:cxnSp>
      <p:sp>
        <p:nvSpPr>
          <p:cNvPr id="759" name="Google Shape;759;p98"/>
          <p:cNvSpPr txBox="1"/>
          <p:nvPr/>
        </p:nvSpPr>
        <p:spPr>
          <a:xfrm>
            <a:off x="381000" y="2743200"/>
            <a:ext cx="1947862"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ahoma"/>
              <a:buNone/>
            </a:pPr>
            <a:r>
              <a:rPr b="1" i="0" lang="en-US" sz="2400" u="none">
                <a:solidFill>
                  <a:schemeClr val="dk1"/>
                </a:solidFill>
                <a:latin typeface="Tahoma"/>
                <a:ea typeface="Tahoma"/>
                <a:cs typeface="Tahoma"/>
                <a:sym typeface="Tahoma"/>
              </a:rPr>
              <a:t>List        Set</a:t>
            </a:r>
            <a:endParaRPr/>
          </a:p>
        </p:txBody>
      </p:sp>
      <p:sp>
        <p:nvSpPr>
          <p:cNvPr id="760" name="Google Shape;760;p98"/>
          <p:cNvSpPr txBox="1"/>
          <p:nvPr/>
        </p:nvSpPr>
        <p:spPr>
          <a:xfrm>
            <a:off x="685800" y="1600200"/>
            <a:ext cx="1239837" cy="825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Tahoma"/>
              <a:buNone/>
            </a:pPr>
            <a:r>
              <a:rPr b="1" i="0" lang="en-US" sz="1600" u="none">
                <a:solidFill>
                  <a:schemeClr val="dk1"/>
                </a:solidFill>
                <a:latin typeface="Tahoma"/>
                <a:ea typeface="Tahoma"/>
                <a:cs typeface="Tahoma"/>
                <a:sym typeface="Tahoma"/>
              </a:rPr>
              <a:t>Sub </a:t>
            </a:r>
            <a:endParaRPr/>
          </a:p>
          <a:p>
            <a:pPr indent="0" lvl="0" marL="0" marR="0" rtl="0" algn="l">
              <a:lnSpc>
                <a:spcPct val="100000"/>
              </a:lnSpc>
              <a:spcBef>
                <a:spcPts val="0"/>
              </a:spcBef>
              <a:spcAft>
                <a:spcPts val="0"/>
              </a:spcAft>
              <a:buClr>
                <a:schemeClr val="dk1"/>
              </a:buClr>
              <a:buSzPts val="1600"/>
              <a:buFont typeface="Tahoma"/>
              <a:buNone/>
            </a:pPr>
            <a:r>
              <a:rPr b="1" i="0" lang="en-US" sz="1600" u="none">
                <a:solidFill>
                  <a:schemeClr val="dk1"/>
                </a:solidFill>
                <a:latin typeface="Tahoma"/>
                <a:ea typeface="Tahoma"/>
                <a:cs typeface="Tahoma"/>
                <a:sym typeface="Tahoma"/>
              </a:rPr>
              <a:t>Interfaces</a:t>
            </a:r>
            <a:endParaRPr/>
          </a:p>
          <a:p>
            <a:pPr indent="0" lvl="0" marL="0" marR="0" rtl="0" algn="l">
              <a:lnSpc>
                <a:spcPct val="100000"/>
              </a:lnSpc>
              <a:spcBef>
                <a:spcPts val="0"/>
              </a:spcBef>
              <a:spcAft>
                <a:spcPts val="0"/>
              </a:spcAft>
              <a:buClr>
                <a:schemeClr val="dk1"/>
              </a:buClr>
              <a:buSzPts val="1600"/>
              <a:buFont typeface="Tahoma"/>
              <a:buNone/>
            </a:pPr>
            <a:r>
              <a:rPr b="1" i="0" lang="en-US" sz="1600" u="none">
                <a:solidFill>
                  <a:schemeClr val="dk1"/>
                </a:solidFill>
                <a:latin typeface="Tahoma"/>
                <a:ea typeface="Tahoma"/>
                <a:cs typeface="Tahoma"/>
                <a:sym typeface="Tahoma"/>
              </a:rPr>
              <a:t>-extends</a:t>
            </a:r>
            <a:endParaRPr/>
          </a:p>
        </p:txBody>
      </p:sp>
      <p:sp>
        <p:nvSpPr>
          <p:cNvPr id="761" name="Google Shape;761;p98"/>
          <p:cNvSpPr txBox="1"/>
          <p:nvPr/>
        </p:nvSpPr>
        <p:spPr>
          <a:xfrm>
            <a:off x="533400" y="3429000"/>
            <a:ext cx="1697037" cy="5810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Tahoma"/>
              <a:buNone/>
            </a:pPr>
            <a:r>
              <a:rPr b="1" i="0" lang="en-US" sz="1600" u="none">
                <a:solidFill>
                  <a:schemeClr val="dk1"/>
                </a:solidFill>
                <a:latin typeface="Tahoma"/>
                <a:ea typeface="Tahoma"/>
                <a:cs typeface="Tahoma"/>
                <a:sym typeface="Tahoma"/>
              </a:rPr>
              <a:t>Implementing </a:t>
            </a:r>
            <a:endParaRPr/>
          </a:p>
          <a:p>
            <a:pPr indent="0" lvl="0" marL="0" marR="0" rtl="0" algn="l">
              <a:lnSpc>
                <a:spcPct val="100000"/>
              </a:lnSpc>
              <a:spcBef>
                <a:spcPts val="0"/>
              </a:spcBef>
              <a:spcAft>
                <a:spcPts val="0"/>
              </a:spcAft>
              <a:buClr>
                <a:schemeClr val="dk1"/>
              </a:buClr>
              <a:buSzPts val="1600"/>
              <a:buFont typeface="Tahoma"/>
              <a:buNone/>
            </a:pPr>
            <a:r>
              <a:rPr b="1" i="0" lang="en-US" sz="1600" u="none">
                <a:solidFill>
                  <a:schemeClr val="dk1"/>
                </a:solidFill>
                <a:latin typeface="Tahoma"/>
                <a:ea typeface="Tahoma"/>
                <a:cs typeface="Tahoma"/>
                <a:sym typeface="Tahoma"/>
              </a:rPr>
              <a:t>Classes</a:t>
            </a:r>
            <a:endParaRPr/>
          </a:p>
        </p:txBody>
      </p:sp>
      <p:cxnSp>
        <p:nvCxnSpPr>
          <p:cNvPr id="762" name="Google Shape;762;p98"/>
          <p:cNvCxnSpPr/>
          <p:nvPr/>
        </p:nvCxnSpPr>
        <p:spPr>
          <a:xfrm>
            <a:off x="2209800" y="3200400"/>
            <a:ext cx="0" cy="2362200"/>
          </a:xfrm>
          <a:prstGeom prst="straightConnector1">
            <a:avLst/>
          </a:prstGeom>
          <a:noFill/>
          <a:ln cap="flat" cmpd="sng" w="50800">
            <a:solidFill>
              <a:srgbClr val="0000FF"/>
            </a:solidFill>
            <a:prstDash val="solid"/>
            <a:miter lim="800000"/>
            <a:headEnd len="med" w="med" type="none"/>
            <a:tailEnd len="med" w="med" type="triangle"/>
          </a:ln>
        </p:spPr>
      </p:cxnSp>
      <p:cxnSp>
        <p:nvCxnSpPr>
          <p:cNvPr id="763" name="Google Shape;763;p98"/>
          <p:cNvCxnSpPr/>
          <p:nvPr/>
        </p:nvCxnSpPr>
        <p:spPr>
          <a:xfrm>
            <a:off x="2971800" y="4191000"/>
            <a:ext cx="0" cy="838200"/>
          </a:xfrm>
          <a:prstGeom prst="straightConnector1">
            <a:avLst/>
          </a:prstGeom>
          <a:noFill/>
          <a:ln cap="flat" cmpd="sng" w="50800">
            <a:solidFill>
              <a:srgbClr val="0000FF"/>
            </a:solidFill>
            <a:prstDash val="solid"/>
            <a:miter lim="800000"/>
            <a:headEnd len="med" w="med" type="none"/>
            <a:tailEnd len="med" w="med" type="triangle"/>
          </a:ln>
        </p:spPr>
      </p:cxnSp>
      <p:cxnSp>
        <p:nvCxnSpPr>
          <p:cNvPr id="764" name="Google Shape;764;p98"/>
          <p:cNvCxnSpPr/>
          <p:nvPr/>
        </p:nvCxnSpPr>
        <p:spPr>
          <a:xfrm>
            <a:off x="533400" y="3200400"/>
            <a:ext cx="0" cy="1371600"/>
          </a:xfrm>
          <a:prstGeom prst="straightConnector1">
            <a:avLst/>
          </a:prstGeom>
          <a:noFill/>
          <a:ln cap="flat" cmpd="sng" w="50800">
            <a:solidFill>
              <a:srgbClr val="0000FF"/>
            </a:solidFill>
            <a:prstDash val="solid"/>
            <a:miter lim="800000"/>
            <a:headEnd len="med" w="med" type="none"/>
            <a:tailEnd len="med" w="med" type="triangle"/>
          </a:ln>
        </p:spPr>
      </p:cxnSp>
      <p:sp>
        <p:nvSpPr>
          <p:cNvPr id="765" name="Google Shape;765;p98"/>
          <p:cNvSpPr txBox="1"/>
          <p:nvPr/>
        </p:nvSpPr>
        <p:spPr>
          <a:xfrm>
            <a:off x="304800" y="4495800"/>
            <a:ext cx="1754187" cy="15525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ahoma"/>
              <a:buNone/>
            </a:pPr>
            <a:r>
              <a:rPr b="1" i="0" lang="en-US" sz="2400" u="none">
                <a:solidFill>
                  <a:schemeClr val="dk1"/>
                </a:solidFill>
                <a:latin typeface="Tahoma"/>
                <a:ea typeface="Tahoma"/>
                <a:cs typeface="Tahoma"/>
                <a:sym typeface="Tahoma"/>
              </a:rPr>
              <a:t>ArrayList</a:t>
            </a:r>
            <a:endParaRPr/>
          </a:p>
          <a:p>
            <a:pPr indent="0" lvl="0" marL="0" marR="0" rtl="0" algn="l">
              <a:lnSpc>
                <a:spcPct val="100000"/>
              </a:lnSpc>
              <a:spcBef>
                <a:spcPts val="0"/>
              </a:spcBef>
              <a:spcAft>
                <a:spcPts val="0"/>
              </a:spcAft>
              <a:buClr>
                <a:schemeClr val="dk1"/>
              </a:buClr>
              <a:buSzPts val="2400"/>
              <a:buFont typeface="Tahoma"/>
              <a:buNone/>
            </a:pPr>
            <a:r>
              <a:rPr b="1" i="0" lang="en-US" sz="2400" u="none">
                <a:solidFill>
                  <a:schemeClr val="dk1"/>
                </a:solidFill>
                <a:latin typeface="Tahoma"/>
                <a:ea typeface="Tahoma"/>
                <a:cs typeface="Tahoma"/>
                <a:sym typeface="Tahoma"/>
              </a:rPr>
              <a:t>LinkedList</a:t>
            </a:r>
            <a:endParaRPr/>
          </a:p>
          <a:p>
            <a:pPr indent="0" lvl="0" marL="0" marR="0" rtl="0" algn="l">
              <a:lnSpc>
                <a:spcPct val="100000"/>
              </a:lnSpc>
              <a:spcBef>
                <a:spcPts val="0"/>
              </a:spcBef>
              <a:spcAft>
                <a:spcPts val="0"/>
              </a:spcAft>
              <a:buClr>
                <a:schemeClr val="dk1"/>
              </a:buClr>
              <a:buSzPts val="2400"/>
              <a:buFont typeface="Tahoma"/>
              <a:buNone/>
            </a:pPr>
            <a:r>
              <a:rPr b="1" i="0" lang="en-US" sz="2400" u="none">
                <a:solidFill>
                  <a:schemeClr val="dk1"/>
                </a:solidFill>
                <a:latin typeface="Tahoma"/>
                <a:ea typeface="Tahoma"/>
                <a:cs typeface="Tahoma"/>
                <a:sym typeface="Tahoma"/>
              </a:rPr>
              <a:t>Vector</a:t>
            </a:r>
            <a:endParaRPr/>
          </a:p>
          <a:p>
            <a:pPr indent="0" lvl="0" marL="0" marR="0" rtl="0" algn="l">
              <a:lnSpc>
                <a:spcPct val="100000"/>
              </a:lnSpc>
              <a:spcBef>
                <a:spcPts val="0"/>
              </a:spcBef>
              <a:spcAft>
                <a:spcPts val="0"/>
              </a:spcAft>
              <a:buClr>
                <a:schemeClr val="dk1"/>
              </a:buClr>
              <a:buSzPts val="2400"/>
              <a:buFont typeface="Tahoma"/>
              <a:buNone/>
            </a:pPr>
            <a:r>
              <a:rPr b="1" i="0" lang="en-US" sz="2400" u="none">
                <a:solidFill>
                  <a:schemeClr val="dk1"/>
                </a:solidFill>
                <a:latin typeface="Tahoma"/>
                <a:ea typeface="Tahoma"/>
                <a:cs typeface="Tahoma"/>
                <a:sym typeface="Tahoma"/>
              </a:rPr>
              <a:t>Stack</a:t>
            </a:r>
            <a:endParaRPr/>
          </a:p>
        </p:txBody>
      </p:sp>
      <p:sp>
        <p:nvSpPr>
          <p:cNvPr id="766" name="Google Shape;766;p98"/>
          <p:cNvSpPr txBox="1"/>
          <p:nvPr/>
        </p:nvSpPr>
        <p:spPr>
          <a:xfrm>
            <a:off x="1447800" y="5486400"/>
            <a:ext cx="2473325" cy="11874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ahoma"/>
              <a:buNone/>
            </a:pPr>
            <a:r>
              <a:rPr b="1" i="0" lang="en-US" sz="2400" u="none">
                <a:solidFill>
                  <a:schemeClr val="dk1"/>
                </a:solidFill>
                <a:latin typeface="Tahoma"/>
                <a:ea typeface="Tahoma"/>
                <a:cs typeface="Tahoma"/>
                <a:sym typeface="Tahoma"/>
              </a:rPr>
              <a:t>AbstractSet</a:t>
            </a:r>
            <a:endParaRPr/>
          </a:p>
          <a:p>
            <a:pPr indent="0" lvl="0" marL="0" marR="0" rtl="0" algn="l">
              <a:lnSpc>
                <a:spcPct val="100000"/>
              </a:lnSpc>
              <a:spcBef>
                <a:spcPts val="0"/>
              </a:spcBef>
              <a:spcAft>
                <a:spcPts val="0"/>
              </a:spcAft>
              <a:buClr>
                <a:schemeClr val="dk1"/>
              </a:buClr>
              <a:buSzPts val="2400"/>
              <a:buFont typeface="Tahoma"/>
              <a:buNone/>
            </a:pPr>
            <a:r>
              <a:rPr b="1" i="0" lang="en-US" sz="2400" u="none">
                <a:solidFill>
                  <a:schemeClr val="dk1"/>
                </a:solidFill>
                <a:latin typeface="Tahoma"/>
                <a:ea typeface="Tahoma"/>
                <a:cs typeface="Tahoma"/>
                <a:sym typeface="Tahoma"/>
              </a:rPr>
              <a:t>HashSet</a:t>
            </a:r>
            <a:endParaRPr/>
          </a:p>
          <a:p>
            <a:pPr indent="0" lvl="0" marL="0" marR="0" rtl="0" algn="l">
              <a:lnSpc>
                <a:spcPct val="100000"/>
              </a:lnSpc>
              <a:spcBef>
                <a:spcPts val="0"/>
              </a:spcBef>
              <a:spcAft>
                <a:spcPts val="0"/>
              </a:spcAft>
              <a:buClr>
                <a:schemeClr val="dk1"/>
              </a:buClr>
              <a:buSzPts val="2400"/>
              <a:buFont typeface="Tahoma"/>
              <a:buNone/>
            </a:pPr>
            <a:r>
              <a:rPr b="1" i="0" lang="en-US" sz="2400" u="none">
                <a:solidFill>
                  <a:schemeClr val="dk1"/>
                </a:solidFill>
                <a:latin typeface="Tahoma"/>
                <a:ea typeface="Tahoma"/>
                <a:cs typeface="Tahoma"/>
                <a:sym typeface="Tahoma"/>
              </a:rPr>
              <a:t>LinkedHashSet</a:t>
            </a:r>
            <a:endParaRPr/>
          </a:p>
        </p:txBody>
      </p:sp>
      <p:sp>
        <p:nvSpPr>
          <p:cNvPr id="767" name="Google Shape;767;p98"/>
          <p:cNvSpPr txBox="1"/>
          <p:nvPr/>
        </p:nvSpPr>
        <p:spPr>
          <a:xfrm>
            <a:off x="2819400" y="4953000"/>
            <a:ext cx="1366837"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ahoma"/>
              <a:buNone/>
            </a:pPr>
            <a:r>
              <a:rPr b="1" i="0" lang="en-US" sz="2400" u="none">
                <a:solidFill>
                  <a:schemeClr val="dk1"/>
                </a:solidFill>
                <a:latin typeface="Tahoma"/>
                <a:ea typeface="Tahoma"/>
                <a:cs typeface="Tahoma"/>
                <a:sym typeface="Tahoma"/>
              </a:rPr>
              <a:t>TreeSet</a:t>
            </a:r>
            <a:endParaRPr/>
          </a:p>
        </p:txBody>
      </p:sp>
      <p:sp>
        <p:nvSpPr>
          <p:cNvPr id="768" name="Google Shape;768;p98"/>
          <p:cNvSpPr txBox="1"/>
          <p:nvPr/>
        </p:nvSpPr>
        <p:spPr>
          <a:xfrm>
            <a:off x="2667000" y="3733800"/>
            <a:ext cx="1700212"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ahoma"/>
              <a:buNone/>
            </a:pPr>
            <a:r>
              <a:rPr b="1" i="0" lang="en-US" sz="2400" u="none">
                <a:solidFill>
                  <a:schemeClr val="dk1"/>
                </a:solidFill>
                <a:latin typeface="Tahoma"/>
                <a:ea typeface="Tahoma"/>
                <a:cs typeface="Tahoma"/>
                <a:sym typeface="Tahoma"/>
              </a:rPr>
              <a:t>SortedSet</a:t>
            </a:r>
            <a:endParaRPr/>
          </a:p>
        </p:txBody>
      </p:sp>
      <p:sp>
        <p:nvSpPr>
          <p:cNvPr id="769" name="Google Shape;769;p98"/>
          <p:cNvSpPr txBox="1"/>
          <p:nvPr/>
        </p:nvSpPr>
        <p:spPr>
          <a:xfrm>
            <a:off x="2743200" y="2971800"/>
            <a:ext cx="1239837" cy="825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Tahoma"/>
              <a:buNone/>
            </a:pPr>
            <a:r>
              <a:rPr b="1" i="0" lang="en-US" sz="1600" u="none">
                <a:solidFill>
                  <a:schemeClr val="dk1"/>
                </a:solidFill>
                <a:latin typeface="Tahoma"/>
                <a:ea typeface="Tahoma"/>
                <a:cs typeface="Tahoma"/>
                <a:sym typeface="Tahoma"/>
              </a:rPr>
              <a:t>Sub </a:t>
            </a:r>
            <a:endParaRPr/>
          </a:p>
          <a:p>
            <a:pPr indent="0" lvl="0" marL="0" marR="0" rtl="0" algn="l">
              <a:lnSpc>
                <a:spcPct val="100000"/>
              </a:lnSpc>
              <a:spcBef>
                <a:spcPts val="0"/>
              </a:spcBef>
              <a:spcAft>
                <a:spcPts val="0"/>
              </a:spcAft>
              <a:buClr>
                <a:schemeClr val="dk1"/>
              </a:buClr>
              <a:buSzPts val="1600"/>
              <a:buFont typeface="Tahoma"/>
              <a:buNone/>
            </a:pPr>
            <a:r>
              <a:rPr b="1" i="0" lang="en-US" sz="1600" u="none">
                <a:solidFill>
                  <a:schemeClr val="dk1"/>
                </a:solidFill>
                <a:latin typeface="Tahoma"/>
                <a:ea typeface="Tahoma"/>
                <a:cs typeface="Tahoma"/>
                <a:sym typeface="Tahoma"/>
              </a:rPr>
              <a:t>Interfaces</a:t>
            </a:r>
            <a:endParaRPr/>
          </a:p>
          <a:p>
            <a:pPr indent="0" lvl="0" marL="0" marR="0" rtl="0" algn="l">
              <a:lnSpc>
                <a:spcPct val="100000"/>
              </a:lnSpc>
              <a:spcBef>
                <a:spcPts val="0"/>
              </a:spcBef>
              <a:spcAft>
                <a:spcPts val="0"/>
              </a:spcAft>
              <a:buClr>
                <a:schemeClr val="dk1"/>
              </a:buClr>
              <a:buSzPts val="1600"/>
              <a:buFont typeface="Tahoma"/>
              <a:buNone/>
            </a:pPr>
            <a:r>
              <a:rPr b="1" i="0" lang="en-US" sz="1600" u="none">
                <a:solidFill>
                  <a:schemeClr val="dk1"/>
                </a:solidFill>
                <a:latin typeface="Tahoma"/>
                <a:ea typeface="Tahoma"/>
                <a:cs typeface="Tahoma"/>
                <a:sym typeface="Tahoma"/>
              </a:rPr>
              <a:t>-extends</a:t>
            </a:r>
            <a:endParaRPr/>
          </a:p>
        </p:txBody>
      </p:sp>
      <p:sp>
        <p:nvSpPr>
          <p:cNvPr id="770" name="Google Shape;770;p98"/>
          <p:cNvSpPr txBox="1"/>
          <p:nvPr/>
        </p:nvSpPr>
        <p:spPr>
          <a:xfrm>
            <a:off x="3048000" y="4343400"/>
            <a:ext cx="1697037" cy="5810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Tahoma"/>
              <a:buNone/>
            </a:pPr>
            <a:r>
              <a:rPr b="1" i="0" lang="en-US" sz="1600" u="none">
                <a:solidFill>
                  <a:schemeClr val="dk1"/>
                </a:solidFill>
                <a:latin typeface="Tahoma"/>
                <a:ea typeface="Tahoma"/>
                <a:cs typeface="Tahoma"/>
                <a:sym typeface="Tahoma"/>
              </a:rPr>
              <a:t>Implementing </a:t>
            </a:r>
            <a:endParaRPr/>
          </a:p>
          <a:p>
            <a:pPr indent="0" lvl="0" marL="0" marR="0" rtl="0" algn="l">
              <a:lnSpc>
                <a:spcPct val="100000"/>
              </a:lnSpc>
              <a:spcBef>
                <a:spcPts val="0"/>
              </a:spcBef>
              <a:spcAft>
                <a:spcPts val="0"/>
              </a:spcAft>
              <a:buClr>
                <a:schemeClr val="dk1"/>
              </a:buClr>
              <a:buSzPts val="1600"/>
              <a:buFont typeface="Tahoma"/>
              <a:buNone/>
            </a:pPr>
            <a:r>
              <a:rPr b="1" i="0" lang="en-US" sz="1600" u="none">
                <a:solidFill>
                  <a:schemeClr val="dk1"/>
                </a:solidFill>
                <a:latin typeface="Tahoma"/>
                <a:ea typeface="Tahoma"/>
                <a:cs typeface="Tahoma"/>
                <a:sym typeface="Tahoma"/>
              </a:rPr>
              <a:t>Classes</a:t>
            </a:r>
            <a:endParaRPr/>
          </a:p>
        </p:txBody>
      </p:sp>
      <p:cxnSp>
        <p:nvCxnSpPr>
          <p:cNvPr id="771" name="Google Shape;771;p98"/>
          <p:cNvCxnSpPr/>
          <p:nvPr/>
        </p:nvCxnSpPr>
        <p:spPr>
          <a:xfrm>
            <a:off x="5943600" y="609600"/>
            <a:ext cx="381000" cy="457200"/>
          </a:xfrm>
          <a:prstGeom prst="straightConnector1">
            <a:avLst/>
          </a:prstGeom>
          <a:noFill/>
          <a:ln cap="flat" cmpd="sng" w="50800">
            <a:solidFill>
              <a:srgbClr val="FF0000"/>
            </a:solidFill>
            <a:prstDash val="solid"/>
            <a:miter lim="800000"/>
            <a:headEnd len="med" w="med" type="none"/>
            <a:tailEnd len="med" w="med" type="triangle"/>
          </a:ln>
        </p:spPr>
      </p:cxnSp>
      <p:cxnSp>
        <p:nvCxnSpPr>
          <p:cNvPr id="772" name="Google Shape;772;p98"/>
          <p:cNvCxnSpPr/>
          <p:nvPr/>
        </p:nvCxnSpPr>
        <p:spPr>
          <a:xfrm>
            <a:off x="5715000" y="609600"/>
            <a:ext cx="0" cy="1524000"/>
          </a:xfrm>
          <a:prstGeom prst="straightConnector1">
            <a:avLst/>
          </a:prstGeom>
          <a:noFill/>
          <a:ln cap="flat" cmpd="sng" w="50800">
            <a:solidFill>
              <a:srgbClr val="0000FF"/>
            </a:solidFill>
            <a:prstDash val="solid"/>
            <a:miter lim="800000"/>
            <a:headEnd len="med" w="med" type="none"/>
            <a:tailEnd len="med" w="med" type="triangle"/>
          </a:ln>
        </p:spPr>
      </p:cxnSp>
      <p:sp>
        <p:nvSpPr>
          <p:cNvPr id="773" name="Google Shape;773;p98"/>
          <p:cNvSpPr txBox="1"/>
          <p:nvPr/>
        </p:nvSpPr>
        <p:spPr>
          <a:xfrm>
            <a:off x="6477000" y="3352800"/>
            <a:ext cx="15113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ahoma"/>
              <a:buNone/>
            </a:pPr>
            <a:r>
              <a:rPr b="1" i="0" lang="en-US" sz="2400" u="none">
                <a:solidFill>
                  <a:schemeClr val="dk1"/>
                </a:solidFill>
                <a:latin typeface="Tahoma"/>
                <a:ea typeface="Tahoma"/>
                <a:cs typeface="Tahoma"/>
                <a:sym typeface="Tahoma"/>
              </a:rPr>
              <a:t>TreeMap</a:t>
            </a:r>
            <a:endParaRPr/>
          </a:p>
        </p:txBody>
      </p:sp>
      <p:sp>
        <p:nvSpPr>
          <p:cNvPr id="774" name="Google Shape;774;p98"/>
          <p:cNvSpPr txBox="1"/>
          <p:nvPr/>
        </p:nvSpPr>
        <p:spPr>
          <a:xfrm>
            <a:off x="6248400" y="1066800"/>
            <a:ext cx="1844675"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ahoma"/>
              <a:buNone/>
            </a:pPr>
            <a:r>
              <a:rPr b="1" i="0" lang="en-US" sz="2400" u="none">
                <a:solidFill>
                  <a:schemeClr val="dk1"/>
                </a:solidFill>
                <a:latin typeface="Tahoma"/>
                <a:ea typeface="Tahoma"/>
                <a:cs typeface="Tahoma"/>
                <a:sym typeface="Tahoma"/>
              </a:rPr>
              <a:t>SortedMap</a:t>
            </a:r>
            <a:endParaRPr/>
          </a:p>
        </p:txBody>
      </p:sp>
      <p:sp>
        <p:nvSpPr>
          <p:cNvPr id="775" name="Google Shape;775;p98"/>
          <p:cNvSpPr txBox="1"/>
          <p:nvPr/>
        </p:nvSpPr>
        <p:spPr>
          <a:xfrm>
            <a:off x="6477000" y="228600"/>
            <a:ext cx="1239837" cy="825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Tahoma"/>
              <a:buNone/>
            </a:pPr>
            <a:r>
              <a:rPr b="1" i="0" lang="en-US" sz="1600" u="none">
                <a:solidFill>
                  <a:schemeClr val="dk1"/>
                </a:solidFill>
                <a:latin typeface="Tahoma"/>
                <a:ea typeface="Tahoma"/>
                <a:cs typeface="Tahoma"/>
                <a:sym typeface="Tahoma"/>
              </a:rPr>
              <a:t>Sub </a:t>
            </a:r>
            <a:endParaRPr/>
          </a:p>
          <a:p>
            <a:pPr indent="0" lvl="0" marL="0" marR="0" rtl="0" algn="l">
              <a:lnSpc>
                <a:spcPct val="100000"/>
              </a:lnSpc>
              <a:spcBef>
                <a:spcPts val="0"/>
              </a:spcBef>
              <a:spcAft>
                <a:spcPts val="0"/>
              </a:spcAft>
              <a:buClr>
                <a:schemeClr val="dk1"/>
              </a:buClr>
              <a:buSzPts val="1600"/>
              <a:buFont typeface="Tahoma"/>
              <a:buNone/>
            </a:pPr>
            <a:r>
              <a:rPr b="1" i="0" lang="en-US" sz="1600" u="none">
                <a:solidFill>
                  <a:schemeClr val="dk1"/>
                </a:solidFill>
                <a:latin typeface="Tahoma"/>
                <a:ea typeface="Tahoma"/>
                <a:cs typeface="Tahoma"/>
                <a:sym typeface="Tahoma"/>
              </a:rPr>
              <a:t>Interfaces</a:t>
            </a:r>
            <a:endParaRPr/>
          </a:p>
          <a:p>
            <a:pPr indent="0" lvl="0" marL="0" marR="0" rtl="0" algn="l">
              <a:lnSpc>
                <a:spcPct val="100000"/>
              </a:lnSpc>
              <a:spcBef>
                <a:spcPts val="0"/>
              </a:spcBef>
              <a:spcAft>
                <a:spcPts val="0"/>
              </a:spcAft>
              <a:buClr>
                <a:schemeClr val="dk1"/>
              </a:buClr>
              <a:buSzPts val="1600"/>
              <a:buFont typeface="Tahoma"/>
              <a:buNone/>
            </a:pPr>
            <a:r>
              <a:rPr b="1" i="0" lang="en-US" sz="1600" u="none">
                <a:solidFill>
                  <a:schemeClr val="dk1"/>
                </a:solidFill>
                <a:latin typeface="Tahoma"/>
                <a:ea typeface="Tahoma"/>
                <a:cs typeface="Tahoma"/>
                <a:sym typeface="Tahoma"/>
              </a:rPr>
              <a:t>-extends</a:t>
            </a:r>
            <a:endParaRPr/>
          </a:p>
        </p:txBody>
      </p:sp>
      <p:sp>
        <p:nvSpPr>
          <p:cNvPr id="776" name="Google Shape;776;p98"/>
          <p:cNvSpPr txBox="1"/>
          <p:nvPr/>
        </p:nvSpPr>
        <p:spPr>
          <a:xfrm>
            <a:off x="7239000" y="2133600"/>
            <a:ext cx="1697037" cy="5810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Tahoma"/>
              <a:buNone/>
            </a:pPr>
            <a:r>
              <a:rPr b="1" i="0" lang="en-US" sz="1600" u="none">
                <a:solidFill>
                  <a:schemeClr val="dk1"/>
                </a:solidFill>
                <a:latin typeface="Tahoma"/>
                <a:ea typeface="Tahoma"/>
                <a:cs typeface="Tahoma"/>
                <a:sym typeface="Tahoma"/>
              </a:rPr>
              <a:t>Implementing </a:t>
            </a:r>
            <a:endParaRPr/>
          </a:p>
          <a:p>
            <a:pPr indent="0" lvl="0" marL="0" marR="0" rtl="0" algn="l">
              <a:lnSpc>
                <a:spcPct val="100000"/>
              </a:lnSpc>
              <a:spcBef>
                <a:spcPts val="0"/>
              </a:spcBef>
              <a:spcAft>
                <a:spcPts val="0"/>
              </a:spcAft>
              <a:buClr>
                <a:schemeClr val="dk1"/>
              </a:buClr>
              <a:buSzPts val="1600"/>
              <a:buFont typeface="Tahoma"/>
              <a:buNone/>
            </a:pPr>
            <a:r>
              <a:rPr b="1" i="0" lang="en-US" sz="1600" u="none">
                <a:solidFill>
                  <a:schemeClr val="dk1"/>
                </a:solidFill>
                <a:latin typeface="Tahoma"/>
                <a:ea typeface="Tahoma"/>
                <a:cs typeface="Tahoma"/>
                <a:sym typeface="Tahoma"/>
              </a:rPr>
              <a:t>Classes</a:t>
            </a:r>
            <a:endParaRPr/>
          </a:p>
        </p:txBody>
      </p:sp>
      <p:sp>
        <p:nvSpPr>
          <p:cNvPr id="777" name="Google Shape;777;p98"/>
          <p:cNvSpPr txBox="1"/>
          <p:nvPr/>
        </p:nvSpPr>
        <p:spPr>
          <a:xfrm>
            <a:off x="4114800" y="1143000"/>
            <a:ext cx="1697037" cy="5810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Tahoma"/>
              <a:buNone/>
            </a:pPr>
            <a:r>
              <a:rPr b="1" i="0" lang="en-US" sz="1600" u="none">
                <a:solidFill>
                  <a:schemeClr val="dk1"/>
                </a:solidFill>
                <a:latin typeface="Tahoma"/>
                <a:ea typeface="Tahoma"/>
                <a:cs typeface="Tahoma"/>
                <a:sym typeface="Tahoma"/>
              </a:rPr>
              <a:t>Implementing </a:t>
            </a:r>
            <a:endParaRPr/>
          </a:p>
          <a:p>
            <a:pPr indent="0" lvl="0" marL="0" marR="0" rtl="0" algn="l">
              <a:lnSpc>
                <a:spcPct val="100000"/>
              </a:lnSpc>
              <a:spcBef>
                <a:spcPts val="0"/>
              </a:spcBef>
              <a:spcAft>
                <a:spcPts val="0"/>
              </a:spcAft>
              <a:buClr>
                <a:schemeClr val="dk1"/>
              </a:buClr>
              <a:buSzPts val="1600"/>
              <a:buFont typeface="Tahoma"/>
              <a:buNone/>
            </a:pPr>
            <a:r>
              <a:rPr b="1" i="0" lang="en-US" sz="1600" u="none">
                <a:solidFill>
                  <a:schemeClr val="dk1"/>
                </a:solidFill>
                <a:latin typeface="Tahoma"/>
                <a:ea typeface="Tahoma"/>
                <a:cs typeface="Tahoma"/>
                <a:sym typeface="Tahoma"/>
              </a:rPr>
              <a:t>Classes</a:t>
            </a:r>
            <a:endParaRPr/>
          </a:p>
        </p:txBody>
      </p:sp>
      <p:cxnSp>
        <p:nvCxnSpPr>
          <p:cNvPr id="778" name="Google Shape;778;p98"/>
          <p:cNvCxnSpPr/>
          <p:nvPr/>
        </p:nvCxnSpPr>
        <p:spPr>
          <a:xfrm>
            <a:off x="7162800" y="1524000"/>
            <a:ext cx="0" cy="1828800"/>
          </a:xfrm>
          <a:prstGeom prst="straightConnector1">
            <a:avLst/>
          </a:prstGeom>
          <a:noFill/>
          <a:ln cap="flat" cmpd="sng" w="50800">
            <a:solidFill>
              <a:srgbClr val="0000FF"/>
            </a:solidFill>
            <a:prstDash val="solid"/>
            <a:miter lim="800000"/>
            <a:headEnd len="med" w="med" type="none"/>
            <a:tailEnd len="med" w="med" type="triangle"/>
          </a:ln>
        </p:spPr>
      </p:cxnSp>
      <p:sp>
        <p:nvSpPr>
          <p:cNvPr id="779" name="Google Shape;779;p98"/>
          <p:cNvSpPr txBox="1"/>
          <p:nvPr/>
        </p:nvSpPr>
        <p:spPr>
          <a:xfrm>
            <a:off x="4724400" y="2057400"/>
            <a:ext cx="1787525" cy="8223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ahoma"/>
              <a:buNone/>
            </a:pPr>
            <a:r>
              <a:rPr b="1" i="0" lang="en-US" sz="2400" u="none">
                <a:solidFill>
                  <a:schemeClr val="dk1"/>
                </a:solidFill>
                <a:latin typeface="Tahoma"/>
                <a:ea typeface="Tahoma"/>
                <a:cs typeface="Tahoma"/>
                <a:sym typeface="Tahoma"/>
              </a:rPr>
              <a:t>HashMap</a:t>
            </a:r>
            <a:endParaRPr/>
          </a:p>
          <a:p>
            <a:pPr indent="0" lvl="0" marL="0" marR="0" rtl="0" algn="l">
              <a:lnSpc>
                <a:spcPct val="100000"/>
              </a:lnSpc>
              <a:spcBef>
                <a:spcPts val="0"/>
              </a:spcBef>
              <a:spcAft>
                <a:spcPts val="0"/>
              </a:spcAft>
              <a:buClr>
                <a:schemeClr val="dk1"/>
              </a:buClr>
              <a:buSzPts val="2400"/>
              <a:buFont typeface="Tahoma"/>
              <a:buNone/>
            </a:pPr>
            <a:r>
              <a:rPr b="1" i="0" lang="en-US" sz="2400" u="none">
                <a:solidFill>
                  <a:schemeClr val="dk1"/>
                </a:solidFill>
                <a:latin typeface="Tahoma"/>
                <a:ea typeface="Tahoma"/>
                <a:cs typeface="Tahoma"/>
                <a:sym typeface="Tahoma"/>
              </a:rPr>
              <a:t>HashTable</a:t>
            </a:r>
            <a:endParaRPr/>
          </a:p>
        </p:txBody>
      </p:sp>
      <p:cxnSp>
        <p:nvCxnSpPr>
          <p:cNvPr id="780" name="Google Shape;780;p98"/>
          <p:cNvCxnSpPr/>
          <p:nvPr/>
        </p:nvCxnSpPr>
        <p:spPr>
          <a:xfrm>
            <a:off x="3200400" y="1295400"/>
            <a:ext cx="3429000" cy="4191000"/>
          </a:xfrm>
          <a:prstGeom prst="straightConnector1">
            <a:avLst/>
          </a:prstGeom>
          <a:noFill/>
          <a:ln cap="flat" cmpd="sng" w="50800">
            <a:solidFill>
              <a:schemeClr val="dk1"/>
            </a:solidFill>
            <a:prstDash val="solid"/>
            <a:miter lim="800000"/>
            <a:headEnd len="med" w="med" type="none"/>
            <a:tailEnd len="med" w="med" type="none"/>
          </a:ln>
        </p:spPr>
      </p:cxnSp>
      <p:sp>
        <p:nvSpPr>
          <p:cNvPr id="781" name="Google Shape;781;p98"/>
          <p:cNvSpPr txBox="1"/>
          <p:nvPr/>
        </p:nvSpPr>
        <p:spPr>
          <a:xfrm>
            <a:off x="1066800" y="7315200"/>
            <a:ext cx="4191000" cy="304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1" i="0" sz="2800" u="none">
              <a:solidFill>
                <a:schemeClr val="dk1"/>
              </a:solidFill>
              <a:latin typeface="Tahoma"/>
              <a:ea typeface="Tahoma"/>
              <a:cs typeface="Tahoma"/>
              <a:sym typeface="Tahoma"/>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5" name="Shape 785"/>
        <p:cNvGrpSpPr/>
        <p:nvPr/>
      </p:nvGrpSpPr>
      <p:grpSpPr>
        <a:xfrm>
          <a:off x="0" y="0"/>
          <a:ext cx="0" cy="0"/>
          <a:chOff x="0" y="0"/>
          <a:chExt cx="0" cy="0"/>
        </a:xfrm>
      </p:grpSpPr>
      <p:sp>
        <p:nvSpPr>
          <p:cNvPr id="786" name="Google Shape;786;p99"/>
          <p:cNvSpPr txBox="1"/>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dk1"/>
              </a:buClr>
              <a:buSzPts val="800"/>
              <a:buFont typeface="Tahoma"/>
              <a:buNone/>
            </a:pPr>
            <a:r>
              <a:t/>
            </a:r>
            <a:endParaRPr b="1" i="0" sz="800" u="non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dk1"/>
              </a:buClr>
              <a:buSzPts val="800"/>
              <a:buFont typeface="Tahoma"/>
              <a:buNone/>
            </a:pPr>
            <a:r>
              <a:t/>
            </a:r>
            <a:endParaRPr b="0" i="0" sz="800" u="none">
              <a:solidFill>
                <a:schemeClr val="dk1"/>
              </a:solidFill>
              <a:latin typeface="Tahoma"/>
              <a:ea typeface="Tahoma"/>
              <a:cs typeface="Tahoma"/>
              <a:sym typeface="Tahoma"/>
            </a:endParaRPr>
          </a:p>
          <a:p>
            <a:pPr indent="0" lvl="0" marL="0" marR="0" rtl="0" algn="ctr">
              <a:lnSpc>
                <a:spcPct val="100000"/>
              </a:lnSpc>
              <a:spcBef>
                <a:spcPts val="0"/>
              </a:spcBef>
              <a:spcAft>
                <a:spcPts val="0"/>
              </a:spcAft>
              <a:buClr>
                <a:schemeClr val="dk1"/>
              </a:buClr>
              <a:buSzPts val="800"/>
              <a:buFont typeface="Tahoma"/>
              <a:buNone/>
            </a:pPr>
            <a:r>
              <a:t/>
            </a:r>
            <a:endParaRPr b="1" i="0" sz="800" u="none">
              <a:solidFill>
                <a:schemeClr val="dk1"/>
              </a:solidFill>
              <a:latin typeface="Tahoma"/>
              <a:ea typeface="Tahoma"/>
              <a:cs typeface="Tahoma"/>
              <a:sym typeface="Tahoma"/>
            </a:endParaRPr>
          </a:p>
          <a:p>
            <a:pPr indent="0" lvl="0" marL="0" marR="0" rtl="0" algn="ctr">
              <a:lnSpc>
                <a:spcPct val="100000"/>
              </a:lnSpc>
              <a:spcBef>
                <a:spcPts val="0"/>
              </a:spcBef>
              <a:spcAft>
                <a:spcPts val="0"/>
              </a:spcAft>
              <a:buClr>
                <a:schemeClr val="dk1"/>
              </a:buClr>
              <a:buSzPts val="800"/>
              <a:buFont typeface="Tahoma"/>
              <a:buNone/>
            </a:pPr>
            <a:r>
              <a:rPr b="1" i="0" lang="en-US" sz="800" u="none">
                <a:solidFill>
                  <a:schemeClr val="dk1"/>
                </a:solidFill>
                <a:latin typeface="Tahoma"/>
                <a:ea typeface="Tahoma"/>
                <a:cs typeface="Tahoma"/>
                <a:sym typeface="Tahoma"/>
              </a:rPr>
              <a:t>© A+ Computer Science  -  www.apluscompsci.com</a:t>
            </a:r>
            <a:endParaRPr/>
          </a:p>
        </p:txBody>
      </p:sp>
      <p:sp>
        <p:nvSpPr>
          <p:cNvPr id="787" name="Google Shape;787;p99"/>
          <p:cNvSpPr txBox="1"/>
          <p:nvPr/>
        </p:nvSpPr>
        <p:spPr>
          <a:xfrm>
            <a:off x="1066800" y="1752600"/>
            <a:ext cx="6875462" cy="15525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ahoma"/>
              <a:buNone/>
            </a:pPr>
            <a:r>
              <a:rPr b="1" i="0" lang="en-US" sz="2400" u="none">
                <a:solidFill>
                  <a:schemeClr val="dk1"/>
                </a:solidFill>
                <a:latin typeface="Tahoma"/>
                <a:ea typeface="Tahoma"/>
                <a:cs typeface="Tahoma"/>
                <a:sym typeface="Tahoma"/>
              </a:rPr>
              <a:t>The Collection interface is the parent of List</a:t>
            </a:r>
            <a:endParaRPr/>
          </a:p>
          <a:p>
            <a:pPr indent="0" lvl="0" marL="0" marR="0" rtl="0" algn="l">
              <a:lnSpc>
                <a:spcPct val="100000"/>
              </a:lnSpc>
              <a:spcBef>
                <a:spcPts val="0"/>
              </a:spcBef>
              <a:spcAft>
                <a:spcPts val="0"/>
              </a:spcAft>
              <a:buClr>
                <a:schemeClr val="dk1"/>
              </a:buClr>
              <a:buSzPts val="2400"/>
              <a:buFont typeface="Tahoma"/>
              <a:buNone/>
            </a:pPr>
            <a:r>
              <a:rPr b="1" i="0" lang="en-US" sz="2400" u="none">
                <a:solidFill>
                  <a:schemeClr val="dk1"/>
                </a:solidFill>
                <a:latin typeface="Tahoma"/>
                <a:ea typeface="Tahoma"/>
                <a:cs typeface="Tahoma"/>
                <a:sym typeface="Tahoma"/>
              </a:rPr>
              <a:t>and Set.  The Collection interface has many</a:t>
            </a:r>
            <a:endParaRPr/>
          </a:p>
          <a:p>
            <a:pPr indent="0" lvl="0" marL="0" marR="0" rtl="0" algn="l">
              <a:lnSpc>
                <a:spcPct val="100000"/>
              </a:lnSpc>
              <a:spcBef>
                <a:spcPts val="0"/>
              </a:spcBef>
              <a:spcAft>
                <a:spcPts val="0"/>
              </a:spcAft>
              <a:buClr>
                <a:schemeClr val="dk1"/>
              </a:buClr>
              <a:buSzPts val="2400"/>
              <a:buFont typeface="Tahoma"/>
              <a:buNone/>
            </a:pPr>
            <a:r>
              <a:rPr b="1" i="0" lang="en-US" sz="2400" u="none">
                <a:solidFill>
                  <a:schemeClr val="dk1"/>
                </a:solidFill>
                <a:latin typeface="Tahoma"/>
                <a:ea typeface="Tahoma"/>
                <a:cs typeface="Tahoma"/>
                <a:sym typeface="Tahoma"/>
              </a:rPr>
              <a:t>methods listed including add(), clear(), </a:t>
            </a:r>
            <a:endParaRPr/>
          </a:p>
          <a:p>
            <a:pPr indent="0" lvl="0" marL="0" marR="0" rtl="0" algn="l">
              <a:lnSpc>
                <a:spcPct val="100000"/>
              </a:lnSpc>
              <a:spcBef>
                <a:spcPts val="0"/>
              </a:spcBef>
              <a:spcAft>
                <a:spcPts val="0"/>
              </a:spcAft>
              <a:buClr>
                <a:schemeClr val="dk1"/>
              </a:buClr>
              <a:buSzPts val="2400"/>
              <a:buFont typeface="Tahoma"/>
              <a:buNone/>
            </a:pPr>
            <a:r>
              <a:rPr b="1" i="0" lang="en-US" sz="2400" u="none">
                <a:solidFill>
                  <a:schemeClr val="dk1"/>
                </a:solidFill>
                <a:latin typeface="Tahoma"/>
                <a:ea typeface="Tahoma"/>
                <a:cs typeface="Tahoma"/>
                <a:sym typeface="Tahoma"/>
              </a:rPr>
              <a:t>remove(), and size().</a:t>
            </a:r>
            <a:endParaRPr/>
          </a:p>
        </p:txBody>
      </p:sp>
      <p:sp>
        <p:nvSpPr>
          <p:cNvPr id="788" name="Google Shape;788;p99"/>
          <p:cNvSpPr/>
          <p:nvPr/>
        </p:nvSpPr>
        <p:spPr>
          <a:xfrm>
            <a:off x="685800" y="304800"/>
            <a:ext cx="7772400" cy="609600"/>
          </a:xfrm>
          <a:prstGeom prst="rect">
            <a:avLst/>
          </a:prstGeom>
        </p:spPr>
        <p:txBody>
          <a:bodyPr>
            <a:prstTxWarp prst="textPlain"/>
          </a:bodyPr>
          <a:lstStyle/>
          <a:p>
            <a:pPr lvl="0" algn="l"/>
            <a:r>
              <a:rPr b="0" i="1">
                <a:ln>
                  <a:noFill/>
                </a:ln>
                <a:solidFill>
                  <a:srgbClr val="336699"/>
                </a:solidFill>
                <a:latin typeface="Times New Roman"/>
              </a:rPr>
              <a:t>The Collection Interface </a:t>
            </a:r>
          </a:p>
        </p:txBody>
      </p:sp>
      <p:sp>
        <p:nvSpPr>
          <p:cNvPr id="789" name="Google Shape;789;p99"/>
          <p:cNvSpPr txBox="1"/>
          <p:nvPr/>
        </p:nvSpPr>
        <p:spPr>
          <a:xfrm>
            <a:off x="3200400" y="3962400"/>
            <a:ext cx="2133600" cy="533400"/>
          </a:xfrm>
          <a:prstGeom prst="rect">
            <a:avLst/>
          </a:prstGeom>
          <a:solidFill>
            <a:srgbClr val="FFFF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800"/>
              <a:buFont typeface="Tahoma"/>
              <a:buNone/>
            </a:pPr>
            <a:r>
              <a:rPr b="0" i="0" lang="en-US" sz="2800" u="none">
                <a:solidFill>
                  <a:schemeClr val="dk1"/>
                </a:solidFill>
                <a:latin typeface="Tahoma"/>
                <a:ea typeface="Tahoma"/>
                <a:cs typeface="Tahoma"/>
                <a:sym typeface="Tahoma"/>
              </a:rPr>
              <a:t>Collection</a:t>
            </a:r>
            <a:endParaRPr/>
          </a:p>
        </p:txBody>
      </p:sp>
      <p:cxnSp>
        <p:nvCxnSpPr>
          <p:cNvPr id="790" name="Google Shape;790;p99"/>
          <p:cNvCxnSpPr/>
          <p:nvPr/>
        </p:nvCxnSpPr>
        <p:spPr>
          <a:xfrm flipH="1">
            <a:off x="3048000" y="4419600"/>
            <a:ext cx="533400" cy="457200"/>
          </a:xfrm>
          <a:prstGeom prst="straightConnector1">
            <a:avLst/>
          </a:prstGeom>
          <a:noFill/>
          <a:ln cap="flat" cmpd="sng" w="63500">
            <a:solidFill>
              <a:srgbClr val="FF0000"/>
            </a:solidFill>
            <a:prstDash val="solid"/>
            <a:miter lim="800000"/>
            <a:headEnd len="med" w="med" type="none"/>
            <a:tailEnd len="lg" w="lg" type="triangle"/>
          </a:ln>
        </p:spPr>
      </p:cxnSp>
      <p:cxnSp>
        <p:nvCxnSpPr>
          <p:cNvPr id="791" name="Google Shape;791;p99"/>
          <p:cNvCxnSpPr/>
          <p:nvPr/>
        </p:nvCxnSpPr>
        <p:spPr>
          <a:xfrm>
            <a:off x="4876800" y="4419600"/>
            <a:ext cx="381000" cy="457200"/>
          </a:xfrm>
          <a:prstGeom prst="straightConnector1">
            <a:avLst/>
          </a:prstGeom>
          <a:noFill/>
          <a:ln cap="flat" cmpd="sng" w="63500">
            <a:solidFill>
              <a:srgbClr val="FF0000"/>
            </a:solidFill>
            <a:prstDash val="solid"/>
            <a:miter lim="800000"/>
            <a:headEnd len="med" w="med" type="none"/>
            <a:tailEnd len="lg" w="lg" type="triangle"/>
          </a:ln>
        </p:spPr>
      </p:cxnSp>
      <p:sp>
        <p:nvSpPr>
          <p:cNvPr id="792" name="Google Shape;792;p99"/>
          <p:cNvSpPr txBox="1"/>
          <p:nvPr/>
        </p:nvSpPr>
        <p:spPr>
          <a:xfrm>
            <a:off x="1828800" y="4953000"/>
            <a:ext cx="1828800" cy="609600"/>
          </a:xfrm>
          <a:prstGeom prst="rect">
            <a:avLst/>
          </a:prstGeom>
          <a:solidFill>
            <a:srgbClr val="FFFF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800"/>
              <a:buFont typeface="Tahoma"/>
              <a:buNone/>
            </a:pPr>
            <a:r>
              <a:rPr b="0" i="0" lang="en-US" sz="2800" u="none">
                <a:solidFill>
                  <a:schemeClr val="dk1"/>
                </a:solidFill>
                <a:latin typeface="Tahoma"/>
                <a:ea typeface="Tahoma"/>
                <a:cs typeface="Tahoma"/>
                <a:sym typeface="Tahoma"/>
              </a:rPr>
              <a:t>List</a:t>
            </a:r>
            <a:endParaRPr/>
          </a:p>
        </p:txBody>
      </p:sp>
      <p:sp>
        <p:nvSpPr>
          <p:cNvPr id="793" name="Google Shape;793;p99"/>
          <p:cNvSpPr txBox="1"/>
          <p:nvPr/>
        </p:nvSpPr>
        <p:spPr>
          <a:xfrm>
            <a:off x="4800600" y="4953000"/>
            <a:ext cx="2362200" cy="609600"/>
          </a:xfrm>
          <a:prstGeom prst="rect">
            <a:avLst/>
          </a:prstGeom>
          <a:solidFill>
            <a:srgbClr val="FFFF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800"/>
              <a:buFont typeface="Tahoma"/>
              <a:buNone/>
            </a:pPr>
            <a:r>
              <a:rPr b="0" i="0" lang="en-US" sz="2800" u="none">
                <a:solidFill>
                  <a:schemeClr val="dk1"/>
                </a:solidFill>
                <a:latin typeface="Tahoma"/>
                <a:ea typeface="Tahoma"/>
                <a:cs typeface="Tahoma"/>
                <a:sym typeface="Tahoma"/>
              </a:rPr>
              <a:t>Set</a:t>
            </a:r>
            <a:endParaRPr/>
          </a:p>
        </p:txBody>
      </p:sp>
      <p:sp>
        <p:nvSpPr>
          <p:cNvPr id="794" name="Google Shape;794;p99"/>
          <p:cNvSpPr txBox="1"/>
          <p:nvPr/>
        </p:nvSpPr>
        <p:spPr>
          <a:xfrm>
            <a:off x="3200400" y="5791200"/>
            <a:ext cx="2133600" cy="396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others not shown</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8" name="Shape 798"/>
        <p:cNvGrpSpPr/>
        <p:nvPr/>
      </p:nvGrpSpPr>
      <p:grpSpPr>
        <a:xfrm>
          <a:off x="0" y="0"/>
          <a:ext cx="0" cy="0"/>
          <a:chOff x="0" y="0"/>
          <a:chExt cx="0" cy="0"/>
        </a:xfrm>
      </p:grpSpPr>
      <p:sp>
        <p:nvSpPr>
          <p:cNvPr id="799" name="Google Shape;799;p100"/>
          <p:cNvSpPr txBox="1"/>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dk1"/>
              </a:buClr>
              <a:buSzPts val="800"/>
              <a:buFont typeface="Tahoma"/>
              <a:buNone/>
            </a:pPr>
            <a:r>
              <a:t/>
            </a:r>
            <a:endParaRPr b="1" i="0" sz="800" u="non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dk1"/>
              </a:buClr>
              <a:buSzPts val="800"/>
              <a:buFont typeface="Tahoma"/>
              <a:buNone/>
            </a:pPr>
            <a:r>
              <a:t/>
            </a:r>
            <a:endParaRPr b="0" i="0" sz="800" u="none">
              <a:solidFill>
                <a:schemeClr val="dk1"/>
              </a:solidFill>
              <a:latin typeface="Tahoma"/>
              <a:ea typeface="Tahoma"/>
              <a:cs typeface="Tahoma"/>
              <a:sym typeface="Tahoma"/>
            </a:endParaRPr>
          </a:p>
          <a:p>
            <a:pPr indent="0" lvl="0" marL="0" marR="0" rtl="0" algn="ctr">
              <a:lnSpc>
                <a:spcPct val="100000"/>
              </a:lnSpc>
              <a:spcBef>
                <a:spcPts val="0"/>
              </a:spcBef>
              <a:spcAft>
                <a:spcPts val="0"/>
              </a:spcAft>
              <a:buClr>
                <a:schemeClr val="dk1"/>
              </a:buClr>
              <a:buSzPts val="800"/>
              <a:buFont typeface="Tahoma"/>
              <a:buNone/>
            </a:pPr>
            <a:r>
              <a:t/>
            </a:r>
            <a:endParaRPr b="1" i="0" sz="800" u="none">
              <a:solidFill>
                <a:schemeClr val="dk1"/>
              </a:solidFill>
              <a:latin typeface="Tahoma"/>
              <a:ea typeface="Tahoma"/>
              <a:cs typeface="Tahoma"/>
              <a:sym typeface="Tahoma"/>
            </a:endParaRPr>
          </a:p>
          <a:p>
            <a:pPr indent="0" lvl="0" marL="0" marR="0" rtl="0" algn="ctr">
              <a:lnSpc>
                <a:spcPct val="100000"/>
              </a:lnSpc>
              <a:spcBef>
                <a:spcPts val="0"/>
              </a:spcBef>
              <a:spcAft>
                <a:spcPts val="0"/>
              </a:spcAft>
              <a:buClr>
                <a:schemeClr val="dk1"/>
              </a:buClr>
              <a:buSzPts val="800"/>
              <a:buFont typeface="Tahoma"/>
              <a:buNone/>
            </a:pPr>
            <a:r>
              <a:rPr b="1" i="0" lang="en-US" sz="800" u="none">
                <a:solidFill>
                  <a:schemeClr val="dk1"/>
                </a:solidFill>
                <a:latin typeface="Tahoma"/>
                <a:ea typeface="Tahoma"/>
                <a:cs typeface="Tahoma"/>
                <a:sym typeface="Tahoma"/>
              </a:rPr>
              <a:t>© A+ Computer Science  -  www.apluscompsci.com</a:t>
            </a:r>
            <a:endParaRPr/>
          </a:p>
        </p:txBody>
      </p:sp>
      <p:sp>
        <p:nvSpPr>
          <p:cNvPr id="800" name="Google Shape;800;p100"/>
          <p:cNvSpPr txBox="1"/>
          <p:nvPr/>
        </p:nvSpPr>
        <p:spPr>
          <a:xfrm>
            <a:off x="1143000" y="1600200"/>
            <a:ext cx="6353175" cy="11874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ahoma"/>
              <a:buNone/>
            </a:pPr>
            <a:r>
              <a:rPr b="1" i="0" lang="en-US" sz="2400" u="none">
                <a:solidFill>
                  <a:schemeClr val="dk1"/>
                </a:solidFill>
                <a:latin typeface="Tahoma"/>
                <a:ea typeface="Tahoma"/>
                <a:cs typeface="Tahoma"/>
                <a:sym typeface="Tahoma"/>
              </a:rPr>
              <a:t>The List interface extends the Collection</a:t>
            </a:r>
            <a:endParaRPr/>
          </a:p>
          <a:p>
            <a:pPr indent="0" lvl="0" marL="0" marR="0" rtl="0" algn="l">
              <a:lnSpc>
                <a:spcPct val="100000"/>
              </a:lnSpc>
              <a:spcBef>
                <a:spcPts val="0"/>
              </a:spcBef>
              <a:spcAft>
                <a:spcPts val="0"/>
              </a:spcAft>
              <a:buClr>
                <a:schemeClr val="dk1"/>
              </a:buClr>
              <a:buSzPts val="2400"/>
              <a:buFont typeface="Tahoma"/>
              <a:buNone/>
            </a:pPr>
            <a:r>
              <a:rPr b="1" i="0" lang="en-US" sz="2400" u="none">
                <a:solidFill>
                  <a:schemeClr val="dk1"/>
                </a:solidFill>
                <a:latin typeface="Tahoma"/>
                <a:ea typeface="Tahoma"/>
                <a:cs typeface="Tahoma"/>
                <a:sym typeface="Tahoma"/>
              </a:rPr>
              <a:t>interface.  The List interface adds in the </a:t>
            </a:r>
            <a:endParaRPr/>
          </a:p>
          <a:p>
            <a:pPr indent="0" lvl="0" marL="0" marR="0" rtl="0" algn="l">
              <a:lnSpc>
                <a:spcPct val="100000"/>
              </a:lnSpc>
              <a:spcBef>
                <a:spcPts val="0"/>
              </a:spcBef>
              <a:spcAft>
                <a:spcPts val="0"/>
              </a:spcAft>
              <a:buClr>
                <a:schemeClr val="dk1"/>
              </a:buClr>
              <a:buSzPts val="2400"/>
              <a:buFont typeface="Tahoma"/>
              <a:buNone/>
            </a:pPr>
            <a:r>
              <a:rPr b="1" i="0" lang="en-US" sz="2400" u="none">
                <a:solidFill>
                  <a:schemeClr val="dk1"/>
                </a:solidFill>
                <a:latin typeface="Tahoma"/>
                <a:ea typeface="Tahoma"/>
                <a:cs typeface="Tahoma"/>
                <a:sym typeface="Tahoma"/>
              </a:rPr>
              <a:t>get() method as well as several others.</a:t>
            </a:r>
            <a:endParaRPr/>
          </a:p>
        </p:txBody>
      </p:sp>
      <p:sp>
        <p:nvSpPr>
          <p:cNvPr id="801" name="Google Shape;801;p100"/>
          <p:cNvSpPr/>
          <p:nvPr/>
        </p:nvSpPr>
        <p:spPr>
          <a:xfrm>
            <a:off x="1371600" y="228600"/>
            <a:ext cx="6019800" cy="609600"/>
          </a:xfrm>
          <a:prstGeom prst="rect">
            <a:avLst/>
          </a:prstGeom>
        </p:spPr>
        <p:txBody>
          <a:bodyPr>
            <a:prstTxWarp prst="textPlain"/>
          </a:bodyPr>
          <a:lstStyle/>
          <a:p>
            <a:pPr lvl="0" algn="l"/>
            <a:r>
              <a:rPr b="0" i="1">
                <a:ln>
                  <a:noFill/>
                </a:ln>
                <a:solidFill>
                  <a:srgbClr val="336699"/>
                </a:solidFill>
                <a:latin typeface="Times New Roman"/>
              </a:rPr>
              <a:t>The List Interface </a:t>
            </a:r>
          </a:p>
        </p:txBody>
      </p:sp>
      <p:sp>
        <p:nvSpPr>
          <p:cNvPr id="802" name="Google Shape;802;p100"/>
          <p:cNvSpPr txBox="1"/>
          <p:nvPr/>
        </p:nvSpPr>
        <p:spPr>
          <a:xfrm>
            <a:off x="3505200" y="3352800"/>
            <a:ext cx="1447800" cy="609600"/>
          </a:xfrm>
          <a:prstGeom prst="rect">
            <a:avLst/>
          </a:prstGeom>
          <a:solidFill>
            <a:srgbClr val="FFFF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800"/>
              <a:buFont typeface="Tahoma"/>
              <a:buNone/>
            </a:pPr>
            <a:r>
              <a:rPr b="0" i="0" lang="en-US" sz="2800" u="none">
                <a:solidFill>
                  <a:schemeClr val="dk1"/>
                </a:solidFill>
                <a:latin typeface="Tahoma"/>
                <a:ea typeface="Tahoma"/>
                <a:cs typeface="Tahoma"/>
                <a:sym typeface="Tahoma"/>
              </a:rPr>
              <a:t>List</a:t>
            </a:r>
            <a:endParaRPr/>
          </a:p>
        </p:txBody>
      </p:sp>
      <p:cxnSp>
        <p:nvCxnSpPr>
          <p:cNvPr id="803" name="Google Shape;803;p100"/>
          <p:cNvCxnSpPr/>
          <p:nvPr/>
        </p:nvCxnSpPr>
        <p:spPr>
          <a:xfrm flipH="1">
            <a:off x="3048000" y="3886200"/>
            <a:ext cx="533400" cy="457200"/>
          </a:xfrm>
          <a:prstGeom prst="straightConnector1">
            <a:avLst/>
          </a:prstGeom>
          <a:noFill/>
          <a:ln cap="flat" cmpd="sng" w="63500">
            <a:solidFill>
              <a:srgbClr val="FF0000"/>
            </a:solidFill>
            <a:prstDash val="solid"/>
            <a:miter lim="800000"/>
            <a:headEnd len="med" w="med" type="none"/>
            <a:tailEnd len="lg" w="lg" type="triangle"/>
          </a:ln>
        </p:spPr>
      </p:cxnSp>
      <p:cxnSp>
        <p:nvCxnSpPr>
          <p:cNvPr id="804" name="Google Shape;804;p100"/>
          <p:cNvCxnSpPr/>
          <p:nvPr/>
        </p:nvCxnSpPr>
        <p:spPr>
          <a:xfrm>
            <a:off x="4876800" y="3886200"/>
            <a:ext cx="381000" cy="457200"/>
          </a:xfrm>
          <a:prstGeom prst="straightConnector1">
            <a:avLst/>
          </a:prstGeom>
          <a:noFill/>
          <a:ln cap="flat" cmpd="sng" w="63500">
            <a:solidFill>
              <a:srgbClr val="FF0000"/>
            </a:solidFill>
            <a:prstDash val="solid"/>
            <a:miter lim="800000"/>
            <a:headEnd len="med" w="med" type="none"/>
            <a:tailEnd len="lg" w="lg" type="triangle"/>
          </a:ln>
        </p:spPr>
      </p:cxnSp>
      <p:sp>
        <p:nvSpPr>
          <p:cNvPr id="805" name="Google Shape;805;p100"/>
          <p:cNvSpPr txBox="1"/>
          <p:nvPr/>
        </p:nvSpPr>
        <p:spPr>
          <a:xfrm>
            <a:off x="1828800" y="4419600"/>
            <a:ext cx="1828800" cy="609600"/>
          </a:xfrm>
          <a:prstGeom prst="rect">
            <a:avLst/>
          </a:prstGeom>
          <a:solidFill>
            <a:srgbClr val="FFFF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800"/>
              <a:buFont typeface="Tahoma"/>
              <a:buNone/>
            </a:pPr>
            <a:r>
              <a:rPr b="0" i="0" lang="en-US" sz="2800" u="none">
                <a:solidFill>
                  <a:schemeClr val="dk1"/>
                </a:solidFill>
                <a:latin typeface="Tahoma"/>
                <a:ea typeface="Tahoma"/>
                <a:cs typeface="Tahoma"/>
                <a:sym typeface="Tahoma"/>
              </a:rPr>
              <a:t>ArrayList</a:t>
            </a:r>
            <a:endParaRPr/>
          </a:p>
        </p:txBody>
      </p:sp>
      <p:sp>
        <p:nvSpPr>
          <p:cNvPr id="806" name="Google Shape;806;p100"/>
          <p:cNvSpPr txBox="1"/>
          <p:nvPr/>
        </p:nvSpPr>
        <p:spPr>
          <a:xfrm>
            <a:off x="4800600" y="4419600"/>
            <a:ext cx="2362200" cy="609600"/>
          </a:xfrm>
          <a:prstGeom prst="rect">
            <a:avLst/>
          </a:prstGeom>
          <a:solidFill>
            <a:srgbClr val="FFFF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800"/>
              <a:buFont typeface="Tahoma"/>
              <a:buNone/>
            </a:pPr>
            <a:r>
              <a:rPr b="0" i="0" lang="en-US" sz="2800" u="none">
                <a:solidFill>
                  <a:schemeClr val="dk1"/>
                </a:solidFill>
                <a:latin typeface="Tahoma"/>
                <a:ea typeface="Tahoma"/>
                <a:cs typeface="Tahoma"/>
                <a:sym typeface="Tahoma"/>
              </a:rPr>
              <a:t>LinkedList</a:t>
            </a:r>
            <a:endParaRPr/>
          </a:p>
        </p:txBody>
      </p:sp>
      <p:sp>
        <p:nvSpPr>
          <p:cNvPr id="807" name="Google Shape;807;p100"/>
          <p:cNvSpPr txBox="1"/>
          <p:nvPr/>
        </p:nvSpPr>
        <p:spPr>
          <a:xfrm>
            <a:off x="3200400" y="5257800"/>
            <a:ext cx="2133600" cy="396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others not shown</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1" name="Shape 811"/>
        <p:cNvGrpSpPr/>
        <p:nvPr/>
      </p:nvGrpSpPr>
      <p:grpSpPr>
        <a:xfrm>
          <a:off x="0" y="0"/>
          <a:ext cx="0" cy="0"/>
          <a:chOff x="0" y="0"/>
          <a:chExt cx="0" cy="0"/>
        </a:xfrm>
      </p:grpSpPr>
      <p:sp>
        <p:nvSpPr>
          <p:cNvPr id="812" name="Google Shape;812;p101"/>
          <p:cNvSpPr txBox="1"/>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dk1"/>
              </a:buClr>
              <a:buSzPts val="800"/>
              <a:buFont typeface="Tahoma"/>
              <a:buNone/>
            </a:pPr>
            <a:r>
              <a:t/>
            </a:r>
            <a:endParaRPr b="1" i="0" sz="800" u="non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dk1"/>
              </a:buClr>
              <a:buSzPts val="800"/>
              <a:buFont typeface="Tahoma"/>
              <a:buNone/>
            </a:pPr>
            <a:r>
              <a:t/>
            </a:r>
            <a:endParaRPr b="0" i="0" sz="800" u="none">
              <a:solidFill>
                <a:schemeClr val="dk1"/>
              </a:solidFill>
              <a:latin typeface="Tahoma"/>
              <a:ea typeface="Tahoma"/>
              <a:cs typeface="Tahoma"/>
              <a:sym typeface="Tahoma"/>
            </a:endParaRPr>
          </a:p>
          <a:p>
            <a:pPr indent="0" lvl="0" marL="0" marR="0" rtl="0" algn="ctr">
              <a:lnSpc>
                <a:spcPct val="100000"/>
              </a:lnSpc>
              <a:spcBef>
                <a:spcPts val="0"/>
              </a:spcBef>
              <a:spcAft>
                <a:spcPts val="0"/>
              </a:spcAft>
              <a:buClr>
                <a:schemeClr val="dk1"/>
              </a:buClr>
              <a:buSzPts val="800"/>
              <a:buFont typeface="Tahoma"/>
              <a:buNone/>
            </a:pPr>
            <a:r>
              <a:t/>
            </a:r>
            <a:endParaRPr b="1" i="0" sz="800" u="none">
              <a:solidFill>
                <a:schemeClr val="dk1"/>
              </a:solidFill>
              <a:latin typeface="Tahoma"/>
              <a:ea typeface="Tahoma"/>
              <a:cs typeface="Tahoma"/>
              <a:sym typeface="Tahoma"/>
            </a:endParaRPr>
          </a:p>
          <a:p>
            <a:pPr indent="0" lvl="0" marL="0" marR="0" rtl="0" algn="ctr">
              <a:lnSpc>
                <a:spcPct val="100000"/>
              </a:lnSpc>
              <a:spcBef>
                <a:spcPts val="0"/>
              </a:spcBef>
              <a:spcAft>
                <a:spcPts val="0"/>
              </a:spcAft>
              <a:buClr>
                <a:schemeClr val="dk1"/>
              </a:buClr>
              <a:buSzPts val="800"/>
              <a:buFont typeface="Tahoma"/>
              <a:buNone/>
            </a:pPr>
            <a:r>
              <a:rPr b="1" i="0" lang="en-US" sz="800" u="none">
                <a:solidFill>
                  <a:schemeClr val="dk1"/>
                </a:solidFill>
                <a:latin typeface="Tahoma"/>
                <a:ea typeface="Tahoma"/>
                <a:cs typeface="Tahoma"/>
                <a:sym typeface="Tahoma"/>
              </a:rPr>
              <a:t>© A+ Computer Science  -  www.apluscompsci.com</a:t>
            </a:r>
            <a:endParaRPr/>
          </a:p>
        </p:txBody>
      </p:sp>
      <p:sp>
        <p:nvSpPr>
          <p:cNvPr id="813" name="Google Shape;813;p101"/>
          <p:cNvSpPr txBox="1"/>
          <p:nvPr/>
        </p:nvSpPr>
        <p:spPr>
          <a:xfrm>
            <a:off x="381000" y="1295400"/>
            <a:ext cx="8763000" cy="43576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2"/>
              </a:buClr>
              <a:buSzPts val="3200"/>
              <a:buFont typeface="Tahoma"/>
              <a:buNone/>
            </a:pPr>
            <a:r>
              <a:rPr b="1" i="0" lang="en-US" sz="3200" u="none">
                <a:solidFill>
                  <a:schemeClr val="dk2"/>
                </a:solidFill>
                <a:latin typeface="Tahoma"/>
                <a:ea typeface="Tahoma"/>
                <a:cs typeface="Tahoma"/>
                <a:sym typeface="Tahoma"/>
              </a:rPr>
              <a:t>ArrayList is a descendant of List and Collection, but because List and Collection are interfaces, you cannot instantiate them.</a:t>
            </a:r>
            <a:endParaRPr/>
          </a:p>
          <a:p>
            <a:pPr indent="0" lvl="0" marL="0" marR="0" rtl="0" algn="l">
              <a:lnSpc>
                <a:spcPct val="100000"/>
              </a:lnSpc>
              <a:spcBef>
                <a:spcPts val="0"/>
              </a:spcBef>
              <a:spcAft>
                <a:spcPts val="0"/>
              </a:spcAft>
              <a:buClr>
                <a:schemeClr val="dk1"/>
              </a:buClr>
              <a:buSzPts val="3200"/>
              <a:buFont typeface="Tahoma"/>
              <a:buNone/>
            </a:pPr>
            <a:r>
              <a:t/>
            </a:r>
            <a:endParaRPr b="1" i="0" sz="3200" u="none">
              <a:solidFill>
                <a:schemeClr val="dk2"/>
              </a:solidFill>
              <a:latin typeface="Tahoma"/>
              <a:ea typeface="Tahoma"/>
              <a:cs typeface="Tahoma"/>
              <a:sym typeface="Tahoma"/>
            </a:endParaRPr>
          </a:p>
          <a:p>
            <a:pPr indent="0" lvl="0" marL="0" marR="0" rtl="0" algn="l">
              <a:lnSpc>
                <a:spcPct val="100000"/>
              </a:lnSpc>
              <a:spcBef>
                <a:spcPts val="0"/>
              </a:spcBef>
              <a:spcAft>
                <a:spcPts val="0"/>
              </a:spcAft>
              <a:buClr>
                <a:schemeClr val="dk2"/>
              </a:buClr>
              <a:buSzPts val="3000"/>
              <a:buFont typeface="Tahoma"/>
              <a:buNone/>
            </a:pPr>
            <a:r>
              <a:rPr b="1" i="0" lang="en-US" sz="3000" u="none">
                <a:solidFill>
                  <a:schemeClr val="dk2"/>
                </a:solidFill>
                <a:latin typeface="Tahoma"/>
                <a:ea typeface="Tahoma"/>
                <a:cs typeface="Tahoma"/>
                <a:sym typeface="Tahoma"/>
              </a:rPr>
              <a:t>Collection bad = new Collection();   </a:t>
            </a:r>
            <a:r>
              <a:rPr b="1" i="0" lang="en-US" sz="3000" u="none">
                <a:solidFill>
                  <a:srgbClr val="FF0000"/>
                </a:solidFill>
                <a:latin typeface="Tahoma"/>
                <a:ea typeface="Tahoma"/>
                <a:cs typeface="Tahoma"/>
                <a:sym typeface="Tahoma"/>
              </a:rPr>
              <a:t>//illegal</a:t>
            </a:r>
            <a:endParaRPr/>
          </a:p>
          <a:p>
            <a:pPr indent="0" lvl="0" marL="0" marR="0" rtl="0" algn="l">
              <a:lnSpc>
                <a:spcPct val="100000"/>
              </a:lnSpc>
              <a:spcBef>
                <a:spcPts val="0"/>
              </a:spcBef>
              <a:spcAft>
                <a:spcPts val="0"/>
              </a:spcAft>
              <a:buClr>
                <a:schemeClr val="dk1"/>
              </a:buClr>
              <a:buSzPts val="3000"/>
              <a:buFont typeface="Tahoma"/>
              <a:buNone/>
            </a:pPr>
            <a:r>
              <a:t/>
            </a:r>
            <a:endParaRPr b="1" i="0" sz="3000" u="none">
              <a:solidFill>
                <a:srgbClr val="FF0000"/>
              </a:solidFill>
              <a:latin typeface="Tahoma"/>
              <a:ea typeface="Tahoma"/>
              <a:cs typeface="Tahoma"/>
              <a:sym typeface="Tahoma"/>
            </a:endParaRPr>
          </a:p>
          <a:p>
            <a:pPr indent="0" lvl="0" marL="0" marR="0" rtl="0" algn="l">
              <a:lnSpc>
                <a:spcPct val="100000"/>
              </a:lnSpc>
              <a:spcBef>
                <a:spcPts val="0"/>
              </a:spcBef>
              <a:spcAft>
                <a:spcPts val="0"/>
              </a:spcAft>
              <a:buClr>
                <a:schemeClr val="dk2"/>
              </a:buClr>
              <a:buSzPts val="3000"/>
              <a:buFont typeface="Tahoma"/>
              <a:buNone/>
            </a:pPr>
            <a:r>
              <a:rPr b="1" i="0" lang="en-US" sz="3000" u="none">
                <a:solidFill>
                  <a:schemeClr val="dk2"/>
                </a:solidFill>
                <a:latin typeface="Tahoma"/>
                <a:ea typeface="Tahoma"/>
                <a:cs typeface="Tahoma"/>
                <a:sym typeface="Tahoma"/>
              </a:rPr>
              <a:t>List ray = new ArrayList();   		</a:t>
            </a:r>
            <a:r>
              <a:rPr b="1" i="0" lang="en-US" sz="3000" u="none">
                <a:solidFill>
                  <a:srgbClr val="008000"/>
                </a:solidFill>
                <a:latin typeface="Tahoma"/>
                <a:ea typeface="Tahoma"/>
                <a:cs typeface="Tahoma"/>
                <a:sym typeface="Tahoma"/>
              </a:rPr>
              <a:t>//legal</a:t>
            </a:r>
            <a:endParaRPr/>
          </a:p>
          <a:p>
            <a:pPr indent="0" lvl="0" marL="0" marR="0" rtl="0" algn="l">
              <a:lnSpc>
                <a:spcPct val="100000"/>
              </a:lnSpc>
              <a:spcBef>
                <a:spcPts val="0"/>
              </a:spcBef>
              <a:spcAft>
                <a:spcPts val="0"/>
              </a:spcAft>
              <a:buClr>
                <a:schemeClr val="dk2"/>
              </a:buClr>
              <a:buSzPts val="3000"/>
              <a:buFont typeface="Tahoma"/>
              <a:buNone/>
            </a:pPr>
            <a:r>
              <a:rPr b="1" i="0" lang="en-US" sz="3000" u="none">
                <a:solidFill>
                  <a:schemeClr val="dk2"/>
                </a:solidFill>
                <a:latin typeface="Tahoma"/>
                <a:ea typeface="Tahoma"/>
                <a:cs typeface="Tahoma"/>
                <a:sym typeface="Tahoma"/>
              </a:rPr>
              <a:t>ArrayList list = new ArrayList();	</a:t>
            </a:r>
            <a:r>
              <a:rPr b="1" i="0" lang="en-US" sz="3000" u="none">
                <a:solidFill>
                  <a:srgbClr val="008000"/>
                </a:solidFill>
                <a:latin typeface="Tahoma"/>
                <a:ea typeface="Tahoma"/>
                <a:cs typeface="Tahoma"/>
                <a:sym typeface="Tahoma"/>
              </a:rPr>
              <a:t>//legal</a:t>
            </a:r>
            <a:endParaRPr/>
          </a:p>
        </p:txBody>
      </p:sp>
      <p:sp>
        <p:nvSpPr>
          <p:cNvPr id="814" name="Google Shape;814;p101"/>
          <p:cNvSpPr txBox="1"/>
          <p:nvPr/>
        </p:nvSpPr>
        <p:spPr>
          <a:xfrm>
            <a:off x="609600" y="5943600"/>
            <a:ext cx="7086600" cy="531812"/>
          </a:xfrm>
          <a:prstGeom prst="rect">
            <a:avLst/>
          </a:prstGeom>
          <a:noFill/>
          <a:ln cap="flat" cmpd="sng" w="12700">
            <a:solidFill>
              <a:schemeClr val="accent2"/>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3333CC"/>
              </a:buClr>
              <a:buSzPts val="2800"/>
              <a:buFont typeface="Tahoma"/>
              <a:buNone/>
            </a:pPr>
            <a:r>
              <a:rPr b="1" i="0" lang="en-US" sz="2800" u="none">
                <a:solidFill>
                  <a:srgbClr val="3333CC"/>
                </a:solidFill>
                <a:latin typeface="Tahoma"/>
                <a:ea typeface="Tahoma"/>
                <a:cs typeface="Tahoma"/>
                <a:sym typeface="Tahoma"/>
              </a:rPr>
              <a:t>ray and list store Object references.</a:t>
            </a:r>
            <a:endParaRPr/>
          </a:p>
        </p:txBody>
      </p:sp>
      <p:sp>
        <p:nvSpPr>
          <p:cNvPr id="815" name="Google Shape;815;p101"/>
          <p:cNvSpPr/>
          <p:nvPr/>
        </p:nvSpPr>
        <p:spPr>
          <a:xfrm>
            <a:off x="1066800" y="304800"/>
            <a:ext cx="7010400" cy="762000"/>
          </a:xfrm>
          <a:prstGeom prst="rect">
            <a:avLst/>
          </a:prstGeom>
        </p:spPr>
        <p:txBody>
          <a:bodyPr>
            <a:prstTxWarp prst="textPlain"/>
          </a:bodyPr>
          <a:lstStyle/>
          <a:p>
            <a:pPr lvl="0" algn="l"/>
            <a:r>
              <a:rPr b="0" i="1">
                <a:ln cap="flat" cmpd="sng" w="25400">
                  <a:solidFill>
                    <a:srgbClr val="FFFF00"/>
                  </a:solidFill>
                  <a:prstDash val="solid"/>
                  <a:miter lim="800000"/>
                  <a:headEnd len="sm" w="sm" type="none"/>
                  <a:tailEnd len="sm" w="sm" type="none"/>
                </a:ln>
                <a:solidFill>
                  <a:srgbClr val="0000FF"/>
                </a:solidFill>
                <a:latin typeface="Impact"/>
              </a:rPr>
              <a:t>ArrayList </a:t>
            </a: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9" name="Shape 819"/>
        <p:cNvGrpSpPr/>
        <p:nvPr/>
      </p:nvGrpSpPr>
      <p:grpSpPr>
        <a:xfrm>
          <a:off x="0" y="0"/>
          <a:ext cx="0" cy="0"/>
          <a:chOff x="0" y="0"/>
          <a:chExt cx="0" cy="0"/>
        </a:xfrm>
      </p:grpSpPr>
      <p:sp>
        <p:nvSpPr>
          <p:cNvPr id="820" name="Google Shape;820;p102"/>
          <p:cNvSpPr txBox="1"/>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dk1"/>
              </a:buClr>
              <a:buSzPts val="800"/>
              <a:buFont typeface="Tahoma"/>
              <a:buNone/>
            </a:pPr>
            <a:r>
              <a:t/>
            </a:r>
            <a:endParaRPr b="1" i="0" sz="800" u="non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dk1"/>
              </a:buClr>
              <a:buSzPts val="800"/>
              <a:buFont typeface="Tahoma"/>
              <a:buNone/>
            </a:pPr>
            <a:r>
              <a:t/>
            </a:r>
            <a:endParaRPr b="0" i="0" sz="800" u="none">
              <a:solidFill>
                <a:schemeClr val="dk1"/>
              </a:solidFill>
              <a:latin typeface="Tahoma"/>
              <a:ea typeface="Tahoma"/>
              <a:cs typeface="Tahoma"/>
              <a:sym typeface="Tahoma"/>
            </a:endParaRPr>
          </a:p>
          <a:p>
            <a:pPr indent="0" lvl="0" marL="0" marR="0" rtl="0" algn="ctr">
              <a:lnSpc>
                <a:spcPct val="100000"/>
              </a:lnSpc>
              <a:spcBef>
                <a:spcPts val="0"/>
              </a:spcBef>
              <a:spcAft>
                <a:spcPts val="0"/>
              </a:spcAft>
              <a:buClr>
                <a:schemeClr val="dk1"/>
              </a:buClr>
              <a:buSzPts val="800"/>
              <a:buFont typeface="Tahoma"/>
              <a:buNone/>
            </a:pPr>
            <a:r>
              <a:t/>
            </a:r>
            <a:endParaRPr b="1" i="0" sz="800" u="none">
              <a:solidFill>
                <a:schemeClr val="dk1"/>
              </a:solidFill>
              <a:latin typeface="Tahoma"/>
              <a:ea typeface="Tahoma"/>
              <a:cs typeface="Tahoma"/>
              <a:sym typeface="Tahoma"/>
            </a:endParaRPr>
          </a:p>
          <a:p>
            <a:pPr indent="0" lvl="0" marL="0" marR="0" rtl="0" algn="ctr">
              <a:lnSpc>
                <a:spcPct val="100000"/>
              </a:lnSpc>
              <a:spcBef>
                <a:spcPts val="0"/>
              </a:spcBef>
              <a:spcAft>
                <a:spcPts val="0"/>
              </a:spcAft>
              <a:buClr>
                <a:schemeClr val="dk1"/>
              </a:buClr>
              <a:buSzPts val="800"/>
              <a:buFont typeface="Tahoma"/>
              <a:buNone/>
            </a:pPr>
            <a:r>
              <a:rPr b="1" i="0" lang="en-US" sz="800" u="none">
                <a:solidFill>
                  <a:schemeClr val="dk1"/>
                </a:solidFill>
                <a:latin typeface="Tahoma"/>
                <a:ea typeface="Tahoma"/>
                <a:cs typeface="Tahoma"/>
                <a:sym typeface="Tahoma"/>
              </a:rPr>
              <a:t>© A+ Computer Science  -  www.apluscompsci.com</a:t>
            </a:r>
            <a:endParaRPr/>
          </a:p>
        </p:txBody>
      </p:sp>
      <p:sp>
        <p:nvSpPr>
          <p:cNvPr id="821" name="Google Shape;821;p102"/>
          <p:cNvSpPr/>
          <p:nvPr/>
        </p:nvSpPr>
        <p:spPr>
          <a:xfrm>
            <a:off x="1143000" y="1295400"/>
            <a:ext cx="6934200" cy="3657600"/>
          </a:xfrm>
          <a:prstGeom prst="rect">
            <a:avLst/>
          </a:prstGeom>
        </p:spPr>
        <p:txBody>
          <a:bodyPr>
            <a:prstTxWarp prst="textPlain"/>
          </a:bodyPr>
          <a:lstStyle/>
          <a:p>
            <a:pPr lvl="0" algn="l"/>
            <a:r>
              <a:rPr b="0" i="1">
                <a:ln cap="flat" cmpd="sng" w="9525">
                  <a:solidFill>
                    <a:srgbClr val="333399"/>
                  </a:solidFill>
                  <a:prstDash val="solid"/>
                  <a:miter lim="800000"/>
                  <a:headEnd len="sm" w="sm" type="none"/>
                  <a:tailEnd len="sm" w="sm" type="none"/>
                </a:ln>
                <a:solidFill>
                  <a:srgbClr val="00FF00"/>
                </a:solidFill>
                <a:latin typeface="Impact"/>
              </a:rPr>
              <a:t>Continue work on Lab 16 </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1"/>
          <p:cNvSpPr txBox="1"/>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dk1"/>
              </a:buClr>
              <a:buSzPts val="800"/>
              <a:buFont typeface="Tahoma"/>
              <a:buNone/>
            </a:pPr>
            <a:r>
              <a:t/>
            </a:r>
            <a:endParaRPr b="1" i="0" sz="800" u="non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dk1"/>
              </a:buClr>
              <a:buSzPts val="800"/>
              <a:buFont typeface="Tahoma"/>
              <a:buNone/>
            </a:pPr>
            <a:r>
              <a:t/>
            </a:r>
            <a:endParaRPr b="0" i="0" sz="800" u="none">
              <a:solidFill>
                <a:schemeClr val="dk1"/>
              </a:solidFill>
              <a:latin typeface="Tahoma"/>
              <a:ea typeface="Tahoma"/>
              <a:cs typeface="Tahoma"/>
              <a:sym typeface="Tahoma"/>
            </a:endParaRPr>
          </a:p>
          <a:p>
            <a:pPr indent="0" lvl="0" marL="0" marR="0" rtl="0" algn="ctr">
              <a:lnSpc>
                <a:spcPct val="100000"/>
              </a:lnSpc>
              <a:spcBef>
                <a:spcPts val="0"/>
              </a:spcBef>
              <a:spcAft>
                <a:spcPts val="0"/>
              </a:spcAft>
              <a:buClr>
                <a:schemeClr val="dk1"/>
              </a:buClr>
              <a:buSzPts val="800"/>
              <a:buFont typeface="Tahoma"/>
              <a:buNone/>
            </a:pPr>
            <a:r>
              <a:t/>
            </a:r>
            <a:endParaRPr b="1" i="0" sz="800" u="none">
              <a:solidFill>
                <a:schemeClr val="dk1"/>
              </a:solidFill>
              <a:latin typeface="Tahoma"/>
              <a:ea typeface="Tahoma"/>
              <a:cs typeface="Tahoma"/>
              <a:sym typeface="Tahoma"/>
            </a:endParaRPr>
          </a:p>
          <a:p>
            <a:pPr indent="0" lvl="0" marL="0" marR="0" rtl="0" algn="ctr">
              <a:lnSpc>
                <a:spcPct val="100000"/>
              </a:lnSpc>
              <a:spcBef>
                <a:spcPts val="0"/>
              </a:spcBef>
              <a:spcAft>
                <a:spcPts val="0"/>
              </a:spcAft>
              <a:buClr>
                <a:schemeClr val="dk1"/>
              </a:buClr>
              <a:buSzPts val="800"/>
              <a:buFont typeface="Tahoma"/>
              <a:buNone/>
            </a:pPr>
            <a:r>
              <a:rPr b="1" i="0" lang="en-US" sz="800" u="none">
                <a:solidFill>
                  <a:schemeClr val="dk1"/>
                </a:solidFill>
                <a:latin typeface="Tahoma"/>
                <a:ea typeface="Tahoma"/>
                <a:cs typeface="Tahoma"/>
                <a:sym typeface="Tahoma"/>
              </a:rPr>
              <a:t>© A+ Computer Science  -  www.apluscompsci.com</a:t>
            </a:r>
            <a:endParaRPr/>
          </a:p>
        </p:txBody>
      </p:sp>
      <p:sp>
        <p:nvSpPr>
          <p:cNvPr id="216" name="Google Shape;216;p31"/>
          <p:cNvSpPr/>
          <p:nvPr/>
        </p:nvSpPr>
        <p:spPr>
          <a:xfrm>
            <a:off x="914400" y="1143000"/>
            <a:ext cx="7086600" cy="4038600"/>
          </a:xfrm>
          <a:prstGeom prst="rect">
            <a:avLst/>
          </a:prstGeom>
        </p:spPr>
        <p:txBody>
          <a:bodyPr>
            <a:prstTxWarp prst="textPlain"/>
          </a:bodyPr>
          <a:lstStyle/>
          <a:p>
            <a:pPr lvl="0" algn="l"/>
            <a:r>
              <a:rPr b="0" i="1">
                <a:ln cap="flat" cmpd="sng" w="25400">
                  <a:solidFill>
                    <a:srgbClr val="FFFF99"/>
                  </a:solidFill>
                  <a:prstDash val="solid"/>
                  <a:miter lim="800000"/>
                  <a:headEnd len="sm" w="sm" type="none"/>
                  <a:tailEnd len="sm" w="sm" type="none"/>
                </a:ln>
                <a:solidFill>
                  <a:srgbClr val="0000FF"/>
                </a:solidFill>
                <a:latin typeface="Impact"/>
              </a:rPr>
              <a:t>Generic ArrayLists </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2"/>
          <p:cNvSpPr txBox="1"/>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dk1"/>
              </a:buClr>
              <a:buSzPts val="800"/>
              <a:buFont typeface="Tahoma"/>
              <a:buNone/>
            </a:pPr>
            <a:r>
              <a:t/>
            </a:r>
            <a:endParaRPr b="1" i="0" sz="800" u="non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dk1"/>
              </a:buClr>
              <a:buSzPts val="800"/>
              <a:buFont typeface="Tahoma"/>
              <a:buNone/>
            </a:pPr>
            <a:r>
              <a:t/>
            </a:r>
            <a:endParaRPr b="0" i="0" sz="800" u="none">
              <a:solidFill>
                <a:schemeClr val="dk1"/>
              </a:solidFill>
              <a:latin typeface="Tahoma"/>
              <a:ea typeface="Tahoma"/>
              <a:cs typeface="Tahoma"/>
              <a:sym typeface="Tahoma"/>
            </a:endParaRPr>
          </a:p>
          <a:p>
            <a:pPr indent="0" lvl="0" marL="0" marR="0" rtl="0" algn="ctr">
              <a:lnSpc>
                <a:spcPct val="100000"/>
              </a:lnSpc>
              <a:spcBef>
                <a:spcPts val="0"/>
              </a:spcBef>
              <a:spcAft>
                <a:spcPts val="0"/>
              </a:spcAft>
              <a:buClr>
                <a:schemeClr val="dk1"/>
              </a:buClr>
              <a:buSzPts val="800"/>
              <a:buFont typeface="Tahoma"/>
              <a:buNone/>
            </a:pPr>
            <a:r>
              <a:t/>
            </a:r>
            <a:endParaRPr b="1" i="0" sz="800" u="none">
              <a:solidFill>
                <a:schemeClr val="dk1"/>
              </a:solidFill>
              <a:latin typeface="Tahoma"/>
              <a:ea typeface="Tahoma"/>
              <a:cs typeface="Tahoma"/>
              <a:sym typeface="Tahoma"/>
            </a:endParaRPr>
          </a:p>
          <a:p>
            <a:pPr indent="0" lvl="0" marL="0" marR="0" rtl="0" algn="ctr">
              <a:lnSpc>
                <a:spcPct val="100000"/>
              </a:lnSpc>
              <a:spcBef>
                <a:spcPts val="0"/>
              </a:spcBef>
              <a:spcAft>
                <a:spcPts val="0"/>
              </a:spcAft>
              <a:buClr>
                <a:schemeClr val="dk1"/>
              </a:buClr>
              <a:buSzPts val="800"/>
              <a:buFont typeface="Tahoma"/>
              <a:buNone/>
            </a:pPr>
            <a:r>
              <a:rPr b="1" i="0" lang="en-US" sz="800" u="none">
                <a:solidFill>
                  <a:schemeClr val="dk1"/>
                </a:solidFill>
                <a:latin typeface="Tahoma"/>
                <a:ea typeface="Tahoma"/>
                <a:cs typeface="Tahoma"/>
                <a:sym typeface="Tahoma"/>
              </a:rPr>
              <a:t>© A+ Computer Science  -  www.apluscompsci.com</a:t>
            </a:r>
            <a:endParaRPr/>
          </a:p>
        </p:txBody>
      </p:sp>
      <p:sp>
        <p:nvSpPr>
          <p:cNvPr id="222" name="Google Shape;222;p32"/>
          <p:cNvSpPr txBox="1"/>
          <p:nvPr/>
        </p:nvSpPr>
        <p:spPr>
          <a:xfrm>
            <a:off x="381000" y="1524000"/>
            <a:ext cx="8458200" cy="427831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2"/>
              </a:buClr>
              <a:buSzPts val="2400"/>
              <a:buFont typeface="Tahoma"/>
              <a:buNone/>
            </a:pPr>
            <a:r>
              <a:rPr b="1" i="0" lang="en-US" sz="2400" u="none">
                <a:solidFill>
                  <a:schemeClr val="dk2"/>
                </a:solidFill>
                <a:latin typeface="Tahoma"/>
                <a:ea typeface="Tahoma"/>
                <a:cs typeface="Tahoma"/>
                <a:sym typeface="Tahoma"/>
              </a:rPr>
              <a:t>With Java 5, you can now specify which</a:t>
            </a:r>
            <a:endParaRPr/>
          </a:p>
          <a:p>
            <a:pPr indent="0" lvl="0" marL="0" marR="0" rtl="0" algn="ctr">
              <a:lnSpc>
                <a:spcPct val="100000"/>
              </a:lnSpc>
              <a:spcBef>
                <a:spcPts val="0"/>
              </a:spcBef>
              <a:spcAft>
                <a:spcPts val="0"/>
              </a:spcAft>
              <a:buClr>
                <a:schemeClr val="dk2"/>
              </a:buClr>
              <a:buSzPts val="2400"/>
              <a:buFont typeface="Tahoma"/>
              <a:buNone/>
            </a:pPr>
            <a:r>
              <a:rPr b="1" i="0" lang="en-US" sz="2400" u="none">
                <a:solidFill>
                  <a:schemeClr val="dk2"/>
                </a:solidFill>
                <a:latin typeface="Tahoma"/>
                <a:ea typeface="Tahoma"/>
                <a:cs typeface="Tahoma"/>
                <a:sym typeface="Tahoma"/>
              </a:rPr>
              <a:t>type of reference you want to store in the ArrayList.</a:t>
            </a:r>
            <a:endParaRPr/>
          </a:p>
          <a:p>
            <a:pPr indent="0" lvl="0" marL="0" marR="0" rtl="0" algn="l">
              <a:lnSpc>
                <a:spcPct val="100000"/>
              </a:lnSpc>
              <a:spcBef>
                <a:spcPts val="0"/>
              </a:spcBef>
              <a:spcAft>
                <a:spcPts val="0"/>
              </a:spcAft>
              <a:buClr>
                <a:schemeClr val="dk1"/>
              </a:buClr>
              <a:buSzPts val="3200"/>
              <a:buFont typeface="Tahoma"/>
              <a:buNone/>
            </a:pPr>
            <a:r>
              <a:t/>
            </a:r>
            <a:endParaRPr b="1" i="0" sz="3200" u="none">
              <a:solidFill>
                <a:schemeClr val="dk2"/>
              </a:solidFill>
              <a:latin typeface="Tahoma"/>
              <a:ea typeface="Tahoma"/>
              <a:cs typeface="Tahoma"/>
              <a:sym typeface="Tahoma"/>
            </a:endParaRPr>
          </a:p>
          <a:p>
            <a:pPr indent="0" lvl="0" marL="0" marR="0" rtl="0" algn="l">
              <a:lnSpc>
                <a:spcPct val="100000"/>
              </a:lnSpc>
              <a:spcBef>
                <a:spcPts val="0"/>
              </a:spcBef>
              <a:spcAft>
                <a:spcPts val="0"/>
              </a:spcAft>
              <a:buClr>
                <a:schemeClr val="dk1"/>
              </a:buClr>
              <a:buSzPts val="2400"/>
              <a:buFont typeface="Tahoma"/>
              <a:buNone/>
            </a:pPr>
            <a:r>
              <a:rPr b="1" i="0" lang="en-US" sz="2400" u="none">
                <a:solidFill>
                  <a:schemeClr val="dk1"/>
                </a:solidFill>
                <a:latin typeface="Tahoma"/>
                <a:ea typeface="Tahoma"/>
                <a:cs typeface="Tahoma"/>
                <a:sym typeface="Tahoma"/>
              </a:rPr>
              <a:t>ArrayList&lt;</a:t>
            </a:r>
            <a:r>
              <a:rPr b="1" i="0" lang="en-US" sz="2400" u="none">
                <a:solidFill>
                  <a:srgbClr val="009900"/>
                </a:solidFill>
                <a:latin typeface="Tahoma"/>
                <a:ea typeface="Tahoma"/>
                <a:cs typeface="Tahoma"/>
                <a:sym typeface="Tahoma"/>
              </a:rPr>
              <a:t>String</a:t>
            </a:r>
            <a:r>
              <a:rPr b="1" i="0" lang="en-US" sz="2400" u="none">
                <a:solidFill>
                  <a:schemeClr val="dk1"/>
                </a:solidFill>
                <a:latin typeface="Tahoma"/>
                <a:ea typeface="Tahoma"/>
                <a:cs typeface="Tahoma"/>
                <a:sym typeface="Tahoma"/>
              </a:rPr>
              <a:t>&gt; words = new ArrayList&lt;</a:t>
            </a:r>
            <a:r>
              <a:rPr b="1" i="0" lang="en-US" sz="2400" u="none">
                <a:solidFill>
                  <a:srgbClr val="009900"/>
                </a:solidFill>
                <a:latin typeface="Tahoma"/>
                <a:ea typeface="Tahoma"/>
                <a:cs typeface="Tahoma"/>
                <a:sym typeface="Tahoma"/>
              </a:rPr>
              <a:t>String</a:t>
            </a:r>
            <a:r>
              <a:rPr b="1" i="0" lang="en-US" sz="2400" u="none">
                <a:solidFill>
                  <a:schemeClr val="dk1"/>
                </a:solidFill>
                <a:latin typeface="Tahoma"/>
                <a:ea typeface="Tahoma"/>
                <a:cs typeface="Tahoma"/>
                <a:sym typeface="Tahoma"/>
              </a:rPr>
              <a:t>&gt;();</a:t>
            </a:r>
            <a:endParaRPr/>
          </a:p>
          <a:p>
            <a:pPr indent="0" lvl="0" marL="0" marR="0" rtl="0" algn="l">
              <a:lnSpc>
                <a:spcPct val="100000"/>
              </a:lnSpc>
              <a:spcBef>
                <a:spcPts val="0"/>
              </a:spcBef>
              <a:spcAft>
                <a:spcPts val="0"/>
              </a:spcAft>
              <a:buClr>
                <a:schemeClr val="dk1"/>
              </a:buClr>
              <a:buSzPts val="2400"/>
              <a:buFont typeface="Tahoma"/>
              <a:buNone/>
            </a:pPr>
            <a:r>
              <a:t/>
            </a:r>
            <a:endParaRPr b="1" i="0" sz="2400" u="none">
              <a:solidFill>
                <a:srgbClr val="3333CC"/>
              </a:solidFill>
              <a:latin typeface="Tahoma"/>
              <a:ea typeface="Tahoma"/>
              <a:cs typeface="Tahoma"/>
              <a:sym typeface="Tahoma"/>
            </a:endParaRPr>
          </a:p>
          <a:p>
            <a:pPr indent="0" lvl="0" marL="0" marR="0" rtl="0" algn="l">
              <a:lnSpc>
                <a:spcPct val="100000"/>
              </a:lnSpc>
              <a:spcBef>
                <a:spcPts val="0"/>
              </a:spcBef>
              <a:spcAft>
                <a:spcPts val="0"/>
              </a:spcAft>
              <a:buClr>
                <a:schemeClr val="dk1"/>
              </a:buClr>
              <a:buSzPts val="2400"/>
              <a:buFont typeface="Tahoma"/>
              <a:buNone/>
            </a:pPr>
            <a:r>
              <a:rPr b="1" i="0" lang="en-US" sz="2400" u="none">
                <a:solidFill>
                  <a:schemeClr val="dk1"/>
                </a:solidFill>
                <a:latin typeface="Tahoma"/>
                <a:ea typeface="Tahoma"/>
                <a:cs typeface="Tahoma"/>
                <a:sym typeface="Tahoma"/>
              </a:rPr>
              <a:t>ArrayList&lt;</a:t>
            </a:r>
            <a:r>
              <a:rPr b="1" i="0" lang="en-US" sz="2400" u="none">
                <a:solidFill>
                  <a:srgbClr val="009900"/>
                </a:solidFill>
                <a:latin typeface="Tahoma"/>
                <a:ea typeface="Tahoma"/>
                <a:cs typeface="Tahoma"/>
                <a:sym typeface="Tahoma"/>
              </a:rPr>
              <a:t>Long</a:t>
            </a:r>
            <a:r>
              <a:rPr b="1" i="0" lang="en-US" sz="2400" u="none">
                <a:solidFill>
                  <a:schemeClr val="dk1"/>
                </a:solidFill>
                <a:latin typeface="Tahoma"/>
                <a:ea typeface="Tahoma"/>
                <a:cs typeface="Tahoma"/>
                <a:sym typeface="Tahoma"/>
              </a:rPr>
              <a:t>&gt; bigStuff = new ArrayList&lt;</a:t>
            </a:r>
            <a:r>
              <a:rPr b="1" i="0" lang="en-US" sz="2400" u="none">
                <a:solidFill>
                  <a:srgbClr val="009900"/>
                </a:solidFill>
                <a:latin typeface="Tahoma"/>
                <a:ea typeface="Tahoma"/>
                <a:cs typeface="Tahoma"/>
                <a:sym typeface="Tahoma"/>
              </a:rPr>
              <a:t>Long</a:t>
            </a:r>
            <a:r>
              <a:rPr b="1" i="0" lang="en-US" sz="2400" u="none">
                <a:solidFill>
                  <a:schemeClr val="dk1"/>
                </a:solidFill>
                <a:latin typeface="Tahoma"/>
                <a:ea typeface="Tahoma"/>
                <a:cs typeface="Tahoma"/>
                <a:sym typeface="Tahoma"/>
              </a:rPr>
              <a:t>&gt;();</a:t>
            </a:r>
            <a:endParaRPr b="1" i="0" sz="3200" u="none">
              <a:solidFill>
                <a:schemeClr val="dk1"/>
              </a:solidFill>
              <a:latin typeface="Tahoma"/>
              <a:ea typeface="Tahoma"/>
              <a:cs typeface="Tahoma"/>
              <a:sym typeface="Tahoma"/>
            </a:endParaRPr>
          </a:p>
          <a:p>
            <a:pPr indent="0" lvl="0" marL="0" marR="0" rtl="0" algn="l">
              <a:lnSpc>
                <a:spcPct val="100000"/>
              </a:lnSpc>
              <a:spcBef>
                <a:spcPts val="0"/>
              </a:spcBef>
              <a:spcAft>
                <a:spcPts val="0"/>
              </a:spcAft>
              <a:buClr>
                <a:schemeClr val="dk1"/>
              </a:buClr>
              <a:buSzPts val="2400"/>
              <a:buFont typeface="Tahoma"/>
              <a:buNone/>
            </a:pPr>
            <a:r>
              <a:t/>
            </a:r>
            <a:endParaRPr b="1" i="0" sz="2400" u="none">
              <a:solidFill>
                <a:schemeClr val="dk1"/>
              </a:solidFill>
              <a:latin typeface="Tahoma"/>
              <a:ea typeface="Tahoma"/>
              <a:cs typeface="Tahoma"/>
              <a:sym typeface="Tahoma"/>
            </a:endParaRPr>
          </a:p>
          <a:p>
            <a:pPr indent="0" lvl="0" marL="0" marR="0" rtl="0" algn="l">
              <a:lnSpc>
                <a:spcPct val="100000"/>
              </a:lnSpc>
              <a:spcBef>
                <a:spcPts val="0"/>
              </a:spcBef>
              <a:spcAft>
                <a:spcPts val="0"/>
              </a:spcAft>
              <a:buClr>
                <a:schemeClr val="dk1"/>
              </a:buClr>
              <a:buSzPts val="2400"/>
              <a:buFont typeface="Tahoma"/>
              <a:buNone/>
            </a:pPr>
            <a:r>
              <a:rPr b="1" i="0" lang="en-US" sz="2400" u="none">
                <a:solidFill>
                  <a:schemeClr val="dk1"/>
                </a:solidFill>
                <a:latin typeface="Tahoma"/>
                <a:ea typeface="Tahoma"/>
                <a:cs typeface="Tahoma"/>
                <a:sym typeface="Tahoma"/>
              </a:rPr>
              <a:t>List&lt;</a:t>
            </a:r>
            <a:r>
              <a:rPr b="1" i="0" lang="en-US" sz="2400" u="none">
                <a:solidFill>
                  <a:srgbClr val="009900"/>
                </a:solidFill>
                <a:latin typeface="Tahoma"/>
                <a:ea typeface="Tahoma"/>
                <a:cs typeface="Tahoma"/>
                <a:sym typeface="Tahoma"/>
              </a:rPr>
              <a:t>Double</a:t>
            </a:r>
            <a:r>
              <a:rPr b="1" i="0" lang="en-US" sz="2400" u="none">
                <a:solidFill>
                  <a:schemeClr val="dk1"/>
                </a:solidFill>
                <a:latin typeface="Tahoma"/>
                <a:ea typeface="Tahoma"/>
                <a:cs typeface="Tahoma"/>
                <a:sym typeface="Tahoma"/>
              </a:rPr>
              <a:t>&gt; decnums = new ArrayList&lt;</a:t>
            </a:r>
            <a:r>
              <a:rPr b="1" i="0" lang="en-US" sz="2400" u="none">
                <a:solidFill>
                  <a:srgbClr val="009900"/>
                </a:solidFill>
                <a:latin typeface="Tahoma"/>
                <a:ea typeface="Tahoma"/>
                <a:cs typeface="Tahoma"/>
                <a:sym typeface="Tahoma"/>
              </a:rPr>
              <a:t>Double</a:t>
            </a:r>
            <a:r>
              <a:rPr b="1" i="0" lang="en-US" sz="2400" u="none">
                <a:solidFill>
                  <a:schemeClr val="dk1"/>
                </a:solidFill>
                <a:latin typeface="Tahoma"/>
                <a:ea typeface="Tahoma"/>
                <a:cs typeface="Tahoma"/>
                <a:sym typeface="Tahoma"/>
              </a:rPr>
              <a:t>&gt;();</a:t>
            </a:r>
            <a:endParaRPr/>
          </a:p>
          <a:p>
            <a:pPr indent="0" lvl="0" marL="0" marR="0" rtl="0" algn="l">
              <a:lnSpc>
                <a:spcPct val="100000"/>
              </a:lnSpc>
              <a:spcBef>
                <a:spcPts val="0"/>
              </a:spcBef>
              <a:spcAft>
                <a:spcPts val="0"/>
              </a:spcAft>
              <a:buClr>
                <a:schemeClr val="dk1"/>
              </a:buClr>
              <a:buSzPts val="2400"/>
              <a:buFont typeface="Tahoma"/>
              <a:buNone/>
            </a:pPr>
            <a:r>
              <a:t/>
            </a:r>
            <a:endParaRPr b="1" i="0" sz="2400" u="none">
              <a:solidFill>
                <a:srgbClr val="3333CC"/>
              </a:solidFill>
              <a:latin typeface="Tahoma"/>
              <a:ea typeface="Tahoma"/>
              <a:cs typeface="Tahoma"/>
              <a:sym typeface="Tahoma"/>
            </a:endParaRPr>
          </a:p>
          <a:p>
            <a:pPr indent="0" lvl="0" marL="0" marR="0" rtl="0" algn="l">
              <a:lnSpc>
                <a:spcPct val="100000"/>
              </a:lnSpc>
              <a:spcBef>
                <a:spcPts val="0"/>
              </a:spcBef>
              <a:spcAft>
                <a:spcPts val="0"/>
              </a:spcAft>
              <a:buClr>
                <a:schemeClr val="dk1"/>
              </a:buClr>
              <a:buSzPts val="2400"/>
              <a:buFont typeface="Tahoma"/>
              <a:buNone/>
            </a:pPr>
            <a:r>
              <a:rPr b="1" i="0" lang="en-US" sz="2400" u="none">
                <a:solidFill>
                  <a:schemeClr val="dk1"/>
                </a:solidFill>
                <a:latin typeface="Tahoma"/>
                <a:ea typeface="Tahoma"/>
                <a:cs typeface="Tahoma"/>
                <a:sym typeface="Tahoma"/>
              </a:rPr>
              <a:t>List&lt;</a:t>
            </a:r>
            <a:r>
              <a:rPr b="1" i="0" lang="en-US" sz="2400" u="none">
                <a:solidFill>
                  <a:srgbClr val="009900"/>
                </a:solidFill>
                <a:latin typeface="Tahoma"/>
                <a:ea typeface="Tahoma"/>
                <a:cs typeface="Tahoma"/>
                <a:sym typeface="Tahoma"/>
              </a:rPr>
              <a:t>It</a:t>
            </a:r>
            <a:r>
              <a:rPr b="1" i="0" lang="en-US" sz="2400" u="none">
                <a:solidFill>
                  <a:schemeClr val="dk1"/>
                </a:solidFill>
                <a:latin typeface="Tahoma"/>
                <a:ea typeface="Tahoma"/>
                <a:cs typeface="Tahoma"/>
                <a:sym typeface="Tahoma"/>
              </a:rPr>
              <a:t>&gt; itList  = new ArrayList&lt;</a:t>
            </a:r>
            <a:r>
              <a:rPr b="1" i="0" lang="en-US" sz="2400" u="none">
                <a:solidFill>
                  <a:srgbClr val="009900"/>
                </a:solidFill>
                <a:latin typeface="Tahoma"/>
                <a:ea typeface="Tahoma"/>
                <a:cs typeface="Tahoma"/>
                <a:sym typeface="Tahoma"/>
              </a:rPr>
              <a:t>It</a:t>
            </a:r>
            <a:r>
              <a:rPr b="1" i="0" lang="en-US" sz="2400" u="none">
                <a:solidFill>
                  <a:schemeClr val="dk1"/>
                </a:solidFill>
                <a:latin typeface="Tahoma"/>
                <a:ea typeface="Tahoma"/>
                <a:cs typeface="Tahoma"/>
                <a:sym typeface="Tahoma"/>
              </a:rPr>
              <a:t>&gt;();</a:t>
            </a:r>
            <a:endParaRPr/>
          </a:p>
          <a:p>
            <a:pPr indent="0" lvl="0" marL="0" marR="0" rtl="0" algn="l">
              <a:lnSpc>
                <a:spcPct val="100000"/>
              </a:lnSpc>
              <a:spcBef>
                <a:spcPts val="0"/>
              </a:spcBef>
              <a:spcAft>
                <a:spcPts val="0"/>
              </a:spcAft>
              <a:buNone/>
            </a:pPr>
            <a:r>
              <a:t/>
            </a:r>
            <a:endParaRPr b="1" i="0" sz="2400" u="none">
              <a:solidFill>
                <a:schemeClr val="dk1"/>
              </a:solidFill>
              <a:latin typeface="Tahoma"/>
              <a:ea typeface="Tahoma"/>
              <a:cs typeface="Tahoma"/>
              <a:sym typeface="Tahoma"/>
            </a:endParaRPr>
          </a:p>
        </p:txBody>
      </p:sp>
      <p:sp>
        <p:nvSpPr>
          <p:cNvPr id="223" name="Google Shape;223;p32"/>
          <p:cNvSpPr/>
          <p:nvPr/>
        </p:nvSpPr>
        <p:spPr>
          <a:xfrm>
            <a:off x="1066800" y="304800"/>
            <a:ext cx="7010400" cy="762000"/>
          </a:xfrm>
          <a:prstGeom prst="rect">
            <a:avLst/>
          </a:prstGeom>
        </p:spPr>
        <p:txBody>
          <a:bodyPr>
            <a:prstTxWarp prst="textPlain"/>
          </a:bodyPr>
          <a:lstStyle/>
          <a:p>
            <a:pPr lvl="0" algn="l"/>
            <a:r>
              <a:rPr b="0" i="1">
                <a:ln cap="flat" cmpd="sng" w="25400">
                  <a:solidFill>
                    <a:srgbClr val="FFFF00"/>
                  </a:solidFill>
                  <a:prstDash val="solid"/>
                  <a:miter lim="800000"/>
                  <a:headEnd len="sm" w="sm" type="none"/>
                  <a:tailEnd len="sm" w="sm" type="none"/>
                </a:ln>
                <a:solidFill>
                  <a:srgbClr val="0000FF"/>
                </a:solidFill>
                <a:latin typeface="Impact"/>
              </a:rPr>
              <a:t>ArrayList </a:t>
            </a:r>
          </a:p>
        </p:txBody>
      </p:sp>
    </p:spTree>
  </p:cSld>
  <p:clrMapOvr>
    <a:masterClrMapping/>
  </p:clrMapOvr>
</p:sld>
</file>

<file path=ppt/theme/theme1.xml><?xml version="1.0" encoding="utf-8"?>
<a:theme xmlns:a="http://schemas.openxmlformats.org/drawingml/2006/main" xmlns:r="http://schemas.openxmlformats.org/officeDocument/2006/relationships" name="8_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a="http://schemas.openxmlformats.org/drawingml/2006/main" xmlns:r="http://schemas.openxmlformats.org/officeDocument/2006/relationships" name="10_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1.xml><?xml version="1.0" encoding="utf-8"?>
<a:theme xmlns:a="http://schemas.openxmlformats.org/drawingml/2006/main" xmlns:r="http://schemas.openxmlformats.org/officeDocument/2006/relationships" name="2_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2.xml><?xml version="1.0" encoding="utf-8"?>
<a:theme xmlns:a="http://schemas.openxmlformats.org/drawingml/2006/main" xmlns:r="http://schemas.openxmlformats.org/officeDocument/2006/relationships" name="1_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3.xml><?xml version="1.0" encoding="utf-8"?>
<a:theme xmlns:a="http://schemas.openxmlformats.org/drawingml/2006/main" xmlns:r="http://schemas.openxmlformats.org/officeDocument/2006/relationships" name="4_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5_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3_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6_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7_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xmlns:r="http://schemas.openxmlformats.org/officeDocument/2006/relationships" name="11_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xmlns:r="http://schemas.openxmlformats.org/officeDocument/2006/relationships" name="9_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