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a6d53fc9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a6d53fc9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a6d53fc9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a6d53fc9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a6d53fc9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a6d53fc9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a6d53fc9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a6d53fc9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a6d53fc9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a6d53fc9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a6d53fc96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a6d53fc96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9309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Artificial</a:t>
            </a:r>
            <a:r>
              <a:rPr lang="en"/>
              <a:t> Intelligence Presentation</a:t>
            </a:r>
            <a:endParaRPr/>
          </a:p>
        </p:txBody>
      </p:sp>
      <p:sp>
        <p:nvSpPr>
          <p:cNvPr id="278" name="Google Shape;278;p13"/>
          <p:cNvSpPr txBox="1"/>
          <p:nvPr>
            <p:ph idx="1" type="subTitle"/>
          </p:nvPr>
        </p:nvSpPr>
        <p:spPr>
          <a:xfrm>
            <a:off x="824000" y="27650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By: </a:t>
            </a:r>
            <a:r>
              <a:rPr lang="en" sz="1100"/>
              <a:t>Alvin Ng #100754129 </a:t>
            </a:r>
            <a:endParaRPr sz="1100"/>
          </a:p>
          <a:p>
            <a:pPr indent="0" lvl="0" marL="0" rtl="0" algn="l">
              <a:spcBef>
                <a:spcPts val="0"/>
              </a:spcBef>
              <a:spcAft>
                <a:spcPts val="0"/>
              </a:spcAft>
              <a:buNone/>
            </a:pPr>
            <a:r>
              <a:rPr lang="en" sz="1100"/>
              <a:t>Ame Gilham #10074132 </a:t>
            </a:r>
            <a:endParaRPr sz="1100"/>
          </a:p>
          <a:p>
            <a:pPr indent="0" lvl="0" marL="0" rtl="0" algn="l">
              <a:spcBef>
                <a:spcPts val="0"/>
              </a:spcBef>
              <a:spcAft>
                <a:spcPts val="0"/>
              </a:spcAft>
              <a:buNone/>
            </a:pPr>
            <a:r>
              <a:rPr lang="en" sz="1100"/>
              <a:t>Jackie Zhou #100750922 </a:t>
            </a:r>
            <a:endParaRPr sz="1100"/>
          </a:p>
          <a:p>
            <a:pPr indent="0" lvl="0" marL="0" rtl="0" algn="l">
              <a:spcBef>
                <a:spcPts val="0"/>
              </a:spcBef>
              <a:spcAft>
                <a:spcPts val="0"/>
              </a:spcAft>
              <a:buNone/>
            </a:pPr>
            <a:r>
              <a:rPr lang="en" sz="1100"/>
              <a:t>Ryan Sukhu #100600038 </a:t>
            </a:r>
            <a:endParaRPr sz="1100"/>
          </a:p>
          <a:p>
            <a:pPr indent="0" lvl="0" marL="0" rtl="0" algn="l">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Game</a:t>
            </a:r>
            <a:endParaRPr/>
          </a:p>
        </p:txBody>
      </p:sp>
      <p:sp>
        <p:nvSpPr>
          <p:cNvPr id="284" name="Google Shape;284;p14"/>
          <p:cNvSpPr txBox="1"/>
          <p:nvPr>
            <p:ph idx="1" type="body"/>
          </p:nvPr>
        </p:nvSpPr>
        <p:spPr>
          <a:xfrm>
            <a:off x="1303800" y="14037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game is a simple 2D semi-randomized endless runner platformer game </a:t>
            </a:r>
            <a:r>
              <a:rPr lang="en"/>
              <a:t>like Geometry Dash and the Dinosaur Game, where the main character has to avoid obstacles and if they touch the obstacles they die.</a:t>
            </a:r>
            <a:endParaRPr/>
          </a:p>
        </p:txBody>
      </p:sp>
      <p:pic>
        <p:nvPicPr>
          <p:cNvPr id="285" name="Google Shape;285;p14"/>
          <p:cNvPicPr preferRelativeResize="0"/>
          <p:nvPr/>
        </p:nvPicPr>
        <p:blipFill>
          <a:blip r:embed="rId3">
            <a:alphaModFix/>
          </a:blip>
          <a:stretch>
            <a:fillRect/>
          </a:stretch>
        </p:blipFill>
        <p:spPr>
          <a:xfrm>
            <a:off x="2471551" y="2456700"/>
            <a:ext cx="4114275" cy="2315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 and how it uses AI</a:t>
            </a:r>
            <a:endParaRPr/>
          </a:p>
        </p:txBody>
      </p:sp>
      <p:sp>
        <p:nvSpPr>
          <p:cNvPr id="291" name="Google Shape;291;p15"/>
          <p:cNvSpPr txBox="1"/>
          <p:nvPr>
            <p:ph idx="1" type="body"/>
          </p:nvPr>
        </p:nvSpPr>
        <p:spPr>
          <a:xfrm>
            <a:off x="1214725" y="13428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game has an AI that plays the game and allows the player to watch. </a:t>
            </a:r>
            <a:r>
              <a:rPr lang="en"/>
              <a:t>The AI character </a:t>
            </a:r>
            <a:r>
              <a:rPr lang="en"/>
              <a:t>continuously</a:t>
            </a:r>
            <a:r>
              <a:rPr lang="en"/>
              <a:t> moves towards the right and attempts to dodge obstacles, that spawn from the right, by deciding whether to jump or not. We’ve also implemented a feature that allows the player to choose where the obstacle spawns so they can try to kill the AI.</a:t>
            </a:r>
            <a:endParaRPr/>
          </a:p>
        </p:txBody>
      </p:sp>
      <p:pic>
        <p:nvPicPr>
          <p:cNvPr id="292" name="Google Shape;292;p15"/>
          <p:cNvPicPr preferRelativeResize="0"/>
          <p:nvPr/>
        </p:nvPicPr>
        <p:blipFill>
          <a:blip r:embed="rId3">
            <a:alphaModFix/>
          </a:blip>
          <a:stretch>
            <a:fillRect/>
          </a:stretch>
        </p:blipFill>
        <p:spPr>
          <a:xfrm>
            <a:off x="2297625" y="2691350"/>
            <a:ext cx="4548750" cy="2198449"/>
          </a:xfrm>
          <a:prstGeom prst="rect">
            <a:avLst/>
          </a:prstGeom>
          <a:noFill/>
          <a:ln>
            <a:noFill/>
          </a:ln>
        </p:spPr>
      </p:pic>
      <p:pic>
        <p:nvPicPr>
          <p:cNvPr id="293" name="Google Shape;293;p15"/>
          <p:cNvPicPr preferRelativeResize="0"/>
          <p:nvPr/>
        </p:nvPicPr>
        <p:blipFill>
          <a:blip r:embed="rId4">
            <a:alphaModFix/>
          </a:blip>
          <a:stretch>
            <a:fillRect/>
          </a:stretch>
        </p:blipFill>
        <p:spPr>
          <a:xfrm>
            <a:off x="2935663" y="3917629"/>
            <a:ext cx="1021563" cy="391169"/>
          </a:xfrm>
          <a:prstGeom prst="rect">
            <a:avLst/>
          </a:prstGeom>
          <a:noFill/>
          <a:ln>
            <a:noFill/>
          </a:ln>
        </p:spPr>
      </p:pic>
      <p:pic>
        <p:nvPicPr>
          <p:cNvPr id="294" name="Google Shape;294;p15"/>
          <p:cNvPicPr preferRelativeResize="0"/>
          <p:nvPr/>
        </p:nvPicPr>
        <p:blipFill>
          <a:blip r:embed="rId4">
            <a:alphaModFix/>
          </a:blip>
          <a:stretch>
            <a:fillRect/>
          </a:stretch>
        </p:blipFill>
        <p:spPr>
          <a:xfrm rot="10800000">
            <a:off x="3434759" y="3765710"/>
            <a:ext cx="1021563" cy="391169"/>
          </a:xfrm>
          <a:prstGeom prst="rect">
            <a:avLst/>
          </a:prstGeom>
          <a:noFill/>
          <a:ln>
            <a:noFill/>
          </a:ln>
        </p:spPr>
      </p:pic>
      <p:pic>
        <p:nvPicPr>
          <p:cNvPr id="295" name="Google Shape;295;p15"/>
          <p:cNvPicPr preferRelativeResize="0"/>
          <p:nvPr/>
        </p:nvPicPr>
        <p:blipFill>
          <a:blip r:embed="rId4">
            <a:alphaModFix/>
          </a:blip>
          <a:stretch>
            <a:fillRect/>
          </a:stretch>
        </p:blipFill>
        <p:spPr>
          <a:xfrm rot="10800000">
            <a:off x="5242401" y="3251977"/>
            <a:ext cx="1021563" cy="3911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we chose it</a:t>
            </a:r>
            <a:endParaRPr/>
          </a:p>
        </p:txBody>
      </p:sp>
      <p:sp>
        <p:nvSpPr>
          <p:cNvPr id="301" name="Google Shape;301;p16"/>
          <p:cNvSpPr txBox="1"/>
          <p:nvPr>
            <p:ph idx="1" type="body"/>
          </p:nvPr>
        </p:nvSpPr>
        <p:spPr>
          <a:xfrm>
            <a:off x="1303800" y="1521525"/>
            <a:ext cx="4333200" cy="289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opted for reinforcement learning AI as it proved to be a suitable fit for our game concept.</a:t>
            </a:r>
            <a:endParaRPr/>
          </a:p>
          <a:p>
            <a:pPr indent="0" lvl="0" marL="0" rtl="0" algn="l">
              <a:spcBef>
                <a:spcPts val="1200"/>
              </a:spcBef>
              <a:spcAft>
                <a:spcPts val="0"/>
              </a:spcAft>
              <a:buNone/>
            </a:pPr>
            <a:r>
              <a:rPr lang="en"/>
              <a:t>The AI has the ability to learn and determine when to jump in order to evade oncoming obstacles. There are also obvious rewards and punishments that can be given to the AI, such as giving it a reward every time it avoids an obstacle or giving it a penalty every time it enters a state of death.</a:t>
            </a:r>
            <a:endParaRPr/>
          </a:p>
          <a:p>
            <a:pPr indent="0" lvl="0" marL="0" rtl="0" algn="l">
              <a:spcBef>
                <a:spcPts val="1200"/>
              </a:spcBef>
              <a:spcAft>
                <a:spcPts val="1200"/>
              </a:spcAft>
              <a:buNone/>
            </a:pPr>
            <a:r>
              <a:rPr lang="en"/>
              <a:t>Reinforcement learning AI is also good at handling unpredictable situations which works well with our randomized obstacle mechanic.</a:t>
            </a:r>
            <a:endParaRPr/>
          </a:p>
        </p:txBody>
      </p:sp>
      <p:pic>
        <p:nvPicPr>
          <p:cNvPr id="302" name="Google Shape;302;p16"/>
          <p:cNvPicPr preferRelativeResize="0"/>
          <p:nvPr/>
        </p:nvPicPr>
        <p:blipFill rotWithShape="1">
          <a:blip r:embed="rId3">
            <a:alphaModFix/>
          </a:blip>
          <a:srcRect b="0" l="1220" r="-1219" t="0"/>
          <a:stretch/>
        </p:blipFill>
        <p:spPr>
          <a:xfrm>
            <a:off x="5674375" y="1861150"/>
            <a:ext cx="3058601" cy="22196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makes the game interesting?</a:t>
            </a:r>
            <a:endParaRPr/>
          </a:p>
        </p:txBody>
      </p:sp>
      <p:sp>
        <p:nvSpPr>
          <p:cNvPr id="308" name="Google Shape;308;p17"/>
          <p:cNvSpPr txBox="1"/>
          <p:nvPr>
            <p:ph idx="1" type="body"/>
          </p:nvPr>
        </p:nvSpPr>
        <p:spPr>
          <a:xfrm>
            <a:off x="1303800" y="1641200"/>
            <a:ext cx="7030500" cy="2541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400"/>
              <a:t>We think it’s interesting to observe an AI's attempt to survive in an endless run game, as it behaves differently from a human player. Analyzing its actions and motivations adds to the intrigue of the experience since some of </a:t>
            </a:r>
            <a:r>
              <a:rPr lang="en" sz="1400"/>
              <a:t>its</a:t>
            </a:r>
            <a:r>
              <a:rPr lang="en" sz="1400"/>
              <a:t> actions can be amusing or funny (such as a scenario where it will sometimes actively jump into a block it could have avoided by staying grounded because it's not sure it will survive and it thinks it's better to die in the air rather than on the ground.)</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we implemented it</a:t>
            </a:r>
            <a:endParaRPr/>
          </a:p>
        </p:txBody>
      </p:sp>
      <p:sp>
        <p:nvSpPr>
          <p:cNvPr id="314" name="Google Shape;314;p18"/>
          <p:cNvSpPr txBox="1"/>
          <p:nvPr>
            <p:ph idx="1" type="body"/>
          </p:nvPr>
        </p:nvSpPr>
        <p:spPr>
          <a:xfrm>
            <a:off x="1303800" y="1425975"/>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created the AI with </a:t>
            </a:r>
            <a:r>
              <a:rPr lang="en"/>
              <a:t>reinforcement learning through the Unity machine learning package.</a:t>
            </a:r>
            <a:endParaRPr/>
          </a:p>
          <a:p>
            <a:pPr indent="0" lvl="0" marL="0" rtl="0" algn="l">
              <a:spcBef>
                <a:spcPts val="1200"/>
              </a:spcBef>
              <a:spcAft>
                <a:spcPts val="0"/>
              </a:spcAft>
              <a:buNone/>
            </a:pPr>
            <a:r>
              <a:rPr lang="en"/>
              <a:t>We trained it with 3 million iterations, for the rewards and punishment we implemented a small reward every time it jumps (0.1)</a:t>
            </a:r>
            <a:r>
              <a:rPr lang="en"/>
              <a:t>,</a:t>
            </a:r>
            <a:r>
              <a:rPr lang="en"/>
              <a:t> a reward for every time an obstacle successfully passes it (10)</a:t>
            </a:r>
            <a:r>
              <a:rPr lang="en"/>
              <a:t>,</a:t>
            </a:r>
            <a:r>
              <a:rPr lang="en"/>
              <a:t> a base punishment of 30 when it dies (implemented as a negative reward.)</a:t>
            </a:r>
            <a:endParaRPr/>
          </a:p>
          <a:p>
            <a:pPr indent="0" lvl="0" marL="0" rtl="0" algn="l">
              <a:spcBef>
                <a:spcPts val="1200"/>
              </a:spcBef>
              <a:spcAft>
                <a:spcPts val="0"/>
              </a:spcAft>
              <a:buNone/>
            </a:pPr>
            <a:r>
              <a:rPr lang="en"/>
              <a:t>For the first 1 million iterations it also got an extra 30 punishment for dying in the air so it learned to let a lot of the higher obstacles pass it by.</a:t>
            </a:r>
            <a:endParaRPr/>
          </a:p>
          <a:p>
            <a:pPr indent="0" lvl="0" marL="0" rtl="0" algn="l">
              <a:spcBef>
                <a:spcPts val="1200"/>
              </a:spcBef>
              <a:spcAft>
                <a:spcPts val="1200"/>
              </a:spcAft>
              <a:buNone/>
            </a:pPr>
            <a:r>
              <a:rPr lang="en"/>
              <a:t>For the rest of the iterations it was inverted so it got an extra 30 punishment for dying on the ground instead, it was really hesitant to jump before that but it learned a relatively good balance of the two and made most of </a:t>
            </a:r>
            <a:r>
              <a:rPr lang="en"/>
              <a:t>its</a:t>
            </a:r>
            <a:r>
              <a:rPr lang="en"/>
              <a:t> improvements during these iterations.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