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0021-F282-4443-9297-FAC787F53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D2F34-33E3-4187-A2D0-009E529CC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E237E-DB90-42ED-9A3A-41121993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2A25-5BFA-48D2-BE32-62BE7EDC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5146-0782-4870-96B2-2EB3EC11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1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2A36-C530-4CC1-96E0-A677A2CD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8BD4E-0B02-4FDE-9B60-5B017C71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B6D7-A766-4B3E-B798-186E5151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D4D3-510E-4F4D-8A26-6F4A4978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4C11-2C2A-4282-AFF9-FA3B3F6C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3F7D4-5A49-4901-BE80-05A8079A5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E828D-E890-4F5B-8C6D-C18F60F1C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4B1C-93A1-4524-AE87-6A9EEEED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BCF2-442D-49B7-80E9-ACB9F436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D17D-5424-42C1-A7DF-F02E585E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4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036-6806-47C0-BB3B-B93E3D97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88D0-3617-498D-86AD-57A9E552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53CF-93DD-4674-9724-F9C7ECAD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7D5C-586F-4833-8091-EEA149F2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1A12-BE4C-4204-A852-8141C3EA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F297-4183-4841-A2B0-75EF5696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3EE0-7DB9-47BD-84AE-0ACDEC9C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E0A0-BF7A-408B-BDDD-5A988839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4D9E5-9B7C-4C43-B890-FDB7D101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6081-ADDA-4642-AD64-40FE0F7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8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327B-D7C8-4F9E-A768-5483ED52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F644-1351-43A8-A334-2FCD6DEEF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C559-DE44-40DE-87EA-E246445F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40672-1E2E-44A6-8752-4B873FF6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5982D-EFAD-4603-9B94-B5F694BD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A8D0E-A104-4741-865A-43651292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F392-1AB2-41A3-A43E-0D7ED044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8C520-E3E7-42EC-9835-37B9DFE3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03C87-E23E-4988-8F3D-A27BCB79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531A1-E33C-46E0-9D79-F6B81079E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EDE8-A362-468E-9998-9753CF2F1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A9B0E-DCC4-418A-B4BD-8D0A152A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043C3-0DC4-4D5A-8F6D-03970745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E4FDA-3596-4343-A266-34CC7EC5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8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E328-7CD0-4DCB-B1D7-72793D9B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3E4F1-3B76-4E2E-8EC2-B87D62DA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E3257-51BF-4257-B583-7E64C6FE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E275-CDA0-404A-B0D9-7665A837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30000-BE44-4D9A-A9CE-9830689E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30AF7-11AD-4CCC-995B-59EEC134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C6E0A-AF34-4C96-BBBF-656E33A8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3063-8EDD-48CF-A669-08F27408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41DF-B3C5-493C-AA53-617A8F86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96C39-3D32-4893-A737-DF4CA007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73BA9-2793-4CCF-AAD9-58E3D045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0E27F-442B-4F14-A18E-13A2B0DC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D07E3-A5AE-45F7-8D85-8D1FD8CA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3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6E3E-6A33-4D5B-AF6C-72AC4151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8B35D-88D7-4A6C-A0FD-79E02DF04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4B348-CDB2-4716-8353-0185D761F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B651-E62A-4BCE-8885-87E644B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57A45-171D-4523-B0F7-CBDB4228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710C3-C191-419B-B86C-97F1AD8E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8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B1761-716D-45EE-B4C4-661B545E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0917-A68A-49AE-A488-96473CDC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DB91-335C-4BD5-B813-FA332CD02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16F9-A0F8-48BE-98C9-F31508F8CEB5}" type="datetimeFigureOut">
              <a:rPr lang="en-IN" smtClean="0"/>
              <a:t>20-06-2021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AC99-D989-4B88-9D7A-16B094B2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0162-376E-4266-AB32-248774D93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CEDA-10DB-404B-A829-03B1F010F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0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C2C2ED-A043-44BF-93F6-9C26473C2AC3}"/>
              </a:ext>
            </a:extLst>
          </p:cNvPr>
          <p:cNvSpPr/>
          <p:nvPr/>
        </p:nvSpPr>
        <p:spPr>
          <a:xfrm>
            <a:off x="2941995" y="1439000"/>
            <a:ext cx="630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Statistics for Analytics</a:t>
            </a:r>
            <a:b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(BAN 100)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F9FF310-1C04-44B6-AFE2-F10AB734E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6006"/>
            <a:ext cx="9329928" cy="3146234"/>
          </a:xfrm>
        </p:spPr>
        <p:txBody>
          <a:bodyPr>
            <a:normAutofit/>
          </a:bodyPr>
          <a:lstStyle/>
          <a:p>
            <a:r>
              <a:rPr lang="en-I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Assignment 2</a:t>
            </a:r>
          </a:p>
          <a:p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IN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BUSINESS DESK</a:t>
            </a:r>
          </a:p>
          <a:p>
            <a:endParaRPr lang="en-IN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: Aaron Gonsalves</a:t>
            </a: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(161288196) </a:t>
            </a:r>
          </a:p>
        </p:txBody>
      </p:sp>
    </p:spTree>
    <p:extLst>
      <p:ext uri="{BB962C8B-B14F-4D97-AF65-F5344CB8AC3E}">
        <p14:creationId xmlns:p14="http://schemas.microsoft.com/office/powerpoint/2010/main" val="279712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8305A3-41BA-4662-A9D3-5DC0B89F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1434020"/>
            <a:ext cx="2453640" cy="131832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Brief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16DF64-A1B6-4508-A1D9-4CCDE41E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952" y="1017968"/>
            <a:ext cx="8119872" cy="4822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We have compared the mean weight of babies with different variables like black mother, married mother, baby boy and smoking mother.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black mother – refers to, if mother is black or not</a:t>
            </a:r>
          </a:p>
          <a:p>
            <a:pPr marL="0" indent="0" algn="just">
              <a:buNone/>
            </a:pPr>
            <a:r>
              <a:rPr lang="en-IN" dirty="0"/>
              <a:t>married mother – refers to, if mother is married or not</a:t>
            </a:r>
          </a:p>
          <a:p>
            <a:pPr marL="0" indent="0" algn="just">
              <a:buNone/>
            </a:pPr>
            <a:r>
              <a:rPr lang="en-IN" dirty="0"/>
              <a:t>baby boy – refers to, if baby is boy or not</a:t>
            </a:r>
          </a:p>
          <a:p>
            <a:pPr marL="0" indent="0" algn="just">
              <a:buNone/>
            </a:pPr>
            <a:r>
              <a:rPr lang="en-IN" dirty="0"/>
              <a:t>smoking mother – refers to, if mother smokes or not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15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5FC4-2A79-47A6-8ED4-721E77E5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Average weight of babies of black mother is less than average weight of babies of non-black mother.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Average weight of babies of married mother is more than average weight of babies of unmarried mother.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Average weight of baby boys is greater than average weight of baby girls.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Average weight of babies of mother who smokes is less than average weight of babies of mother who does not smoke.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2228D0-1712-4932-9ED8-5CD3A95B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9695688" cy="8510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030A0"/>
                </a:solidFill>
                <a:latin typeface="Franklin Gothic Heavy" panose="020B0903020102020204" pitchFamily="34" charset="0"/>
                <a:cs typeface="Arial" panose="020B0604020202020204" pitchFamily="34" charset="0"/>
              </a:rPr>
              <a:t>Insights from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24525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0239A-AD63-4BA0-8FAF-998A7E4434E7}"/>
              </a:ext>
            </a:extLst>
          </p:cNvPr>
          <p:cNvSpPr/>
          <p:nvPr/>
        </p:nvSpPr>
        <p:spPr>
          <a:xfrm>
            <a:off x="4251283" y="1610666"/>
            <a:ext cx="368943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b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3505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169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Franklin Gothic Heavy</vt:lpstr>
      <vt:lpstr>Office Theme</vt:lpstr>
      <vt:lpstr>PowerPoint Presentation</vt:lpstr>
      <vt:lpstr>Brief</vt:lpstr>
      <vt:lpstr>Insights from Investigation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2021-06-19T11:29:05Z</dcterms:created>
  <dcterms:modified xsi:type="dcterms:W3CDTF">2021-06-20T17:51:30Z</dcterms:modified>
</cp:coreProperties>
</file>