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9" r:id="rId6"/>
    <p:sldId id="258" r:id="rId7"/>
    <p:sldId id="270" r:id="rId8"/>
    <p:sldId id="273" r:id="rId9"/>
    <p:sldId id="264" r:id="rId10"/>
    <p:sldId id="259" r:id="rId11"/>
    <p:sldId id="271" r:id="rId12"/>
    <p:sldId id="265" r:id="rId13"/>
    <p:sldId id="266" r:id="rId14"/>
    <p:sldId id="260" r:id="rId15"/>
    <p:sldId id="272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1437-97CA-40E6-A447-64039D49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44F44-A63F-4A31-9FC4-0091E5C8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2E0B-D1FC-471C-AE64-BBD02C6D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8D0C-FFDE-4FE5-A598-72BF38D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7FEC-A138-4840-BFC6-B6F6AE60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18E1-DFCA-4F5F-9945-4C8E833E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02352-FE56-4758-B4D3-8E917455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376A-C3EF-4222-8C88-D9CEC4AB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A190-2867-4411-BFF6-AD1EBFFA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D4B6-C31A-481B-AF21-1E4B2400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52106-2DC3-4FA7-8174-DBE7D2BF4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C7CF-76E0-4B2D-ABBB-03E779CD5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1C9C-0EE7-4FC8-A409-99B1A81B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8D51-90B4-4C70-825D-A82E51D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18E4-F043-47AD-A714-E4F96F7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6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272-2352-4950-ACD4-A0C1E78B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3540-32CB-44E3-8F5C-983744DB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1BF4-22B5-48A6-AC0A-E0BFA199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F3A-709A-46AE-B61F-8E93696D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EFA0-F7D1-4BDF-9CE7-06E51664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49A6-655F-4FE3-981F-74F6FD97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C061-21BD-46B9-88DB-182CCD41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DF85-AFE6-44B4-A789-54C9BF6D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D579-FFA0-4759-B5A4-B10851D5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F882-D9EB-4BD4-9EC2-FC7D15C5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8C20-5FE2-42BF-B33A-5B71C025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B14F-22CF-41D2-93E2-7B5365E8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32F1-0BCD-43F8-A82C-64C505822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D32F-34DD-4A92-9C17-305A74FA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CE376-BF2B-4C94-B060-C61DE427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E4BE-5B8A-40BB-A62B-F803842D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21F9-64E3-408F-963B-F8BB43FA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1C91E-0C51-4B38-8DA0-4FBEF07C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CA741-7A37-4CC6-803F-A2B6578A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3D807-76AB-4466-BE7E-22506700E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8137E-6D2F-4EE7-BBB7-F20DFE5E2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8006A-BA55-4F67-B139-2F234DC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352F3-53A6-4B32-A73C-74823021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1FAE8-7ED4-4BA5-A8A5-8F039147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47F-9EBC-4B67-B0DF-83AEA4D7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C8842-AB96-4110-A333-3ABB79A5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D097F-DDAC-4180-A26B-A146D6CF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253E-CD65-41EE-BEB0-9B3BB783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0510A-A4CF-4BBD-9806-DE6EE67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ECB18-5103-433D-8D6C-68F9D0CF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A71A-B3B0-4345-A65C-A22AB7B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579A-4314-4674-AE73-9AF1E16B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B4F8-627A-4693-9651-51EADF0B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76A0C-8268-4050-8457-85228007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850E-6676-4AE3-A40A-57A3A50B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B0BC-BB48-4F45-8E40-2FD912A3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9933-0FBE-4B51-9663-BBE36C2A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0A3-8B27-4C6B-B2A1-17BDA138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C100C-D8A7-4234-9AC3-B8466865F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63F44-2861-452D-9684-EED43154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3E8FC-DC3A-42CF-8C45-56CDD1C2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4D0D7-E26F-40C6-A6E5-5066C00F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A53F-1074-474C-B027-89A55074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2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6254D-3D29-4A88-9211-1B6D4E6E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BA02-4F8C-4B87-83E7-857CEE7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75D6-EF96-4F09-8205-ED751BC0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77B-226F-48D4-8B40-FE40DAB925F4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0A1A-D421-4047-B777-2FA52A2F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42FF-D3E9-47AE-B33A-51036DBD3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C643-BF67-4631-ACEF-E32151D1A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3D0C6-1ABC-43CD-9487-20887E6C8739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5B1867-2AE6-4288-9E7E-D1CC443C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006"/>
            <a:ext cx="9329928" cy="3146234"/>
          </a:xfrm>
        </p:spPr>
        <p:txBody>
          <a:bodyPr>
            <a:normAutofit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2</a:t>
            </a:r>
          </a:p>
          <a:p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TECHNICAL DESK</a:t>
            </a: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</p:spTree>
    <p:extLst>
      <p:ext uri="{BB962C8B-B14F-4D97-AF65-F5344CB8AC3E}">
        <p14:creationId xmlns:p14="http://schemas.microsoft.com/office/powerpoint/2010/main" val="72856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2C0-3A42-428A-936D-EC26A750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60BFA2-2E2E-4F81-9389-4C94DE3C2217}"/>
              </a:ext>
            </a:extLst>
          </p:cNvPr>
          <p:cNvSpPr txBox="1">
            <a:spLocks/>
          </p:cNvSpPr>
          <p:nvPr/>
        </p:nvSpPr>
        <p:spPr>
          <a:xfrm>
            <a:off x="838200" y="13318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Compare average weight of baby boys with baby girls.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2B1AC7-8CCE-4A06-B10B-71D99B9C6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33724"/>
              </p:ext>
            </p:extLst>
          </p:nvPr>
        </p:nvGraphicFramePr>
        <p:xfrm>
          <a:off x="1465072" y="2575413"/>
          <a:ext cx="9251696" cy="23989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25848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625848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355913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weight of baby boys is equal to average weight of baby girls.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043010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weight of baby boys is not equal to average weight of baby girls.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3B7C510-9FD2-4713-821B-BD4116CF093E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3</a:t>
            </a:r>
          </a:p>
        </p:txBody>
      </p:sp>
    </p:spTree>
    <p:extLst>
      <p:ext uri="{BB962C8B-B14F-4D97-AF65-F5344CB8AC3E}">
        <p14:creationId xmlns:p14="http://schemas.microsoft.com/office/powerpoint/2010/main" val="308828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44A-08A6-4D9D-84C0-4F3313A4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9540240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B6D9-30C1-4C76-9C35-F211F865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1"/>
            <a:ext cx="5151120" cy="188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title 'T-test on weight by class : boy (child is boy or girl)';</a:t>
            </a:r>
          </a:p>
          <a:p>
            <a:pPr marL="0" indent="0">
              <a:buNone/>
            </a:pPr>
            <a:r>
              <a:rPr lang="en-IN" sz="1400" dirty="0"/>
              <a:t>proc </a:t>
            </a:r>
            <a:r>
              <a:rPr lang="en-IN" sz="1400" dirty="0" err="1"/>
              <a:t>ttest</a:t>
            </a:r>
            <a:r>
              <a:rPr lang="en-IN" sz="1400" dirty="0"/>
              <a:t> data=</a:t>
            </a:r>
            <a:r>
              <a:rPr lang="en-IN" sz="1400" dirty="0" err="1"/>
              <a:t>work.birth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class Boy;</a:t>
            </a:r>
          </a:p>
          <a:p>
            <a:pPr marL="0" indent="0">
              <a:buNone/>
            </a:pPr>
            <a:r>
              <a:rPr lang="en-IN" sz="1400" dirty="0"/>
              <a:t>var Weight;</a:t>
            </a:r>
          </a:p>
          <a:p>
            <a:pPr marL="0" indent="0">
              <a:buNone/>
            </a:pPr>
            <a:r>
              <a:rPr lang="en-IN" sz="1400" dirty="0"/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47719-29DB-4DB7-9F10-94A2245F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2" y="397428"/>
            <a:ext cx="5353797" cy="55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B7DD-6A5B-44C2-88C2-3C947788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2"/>
            <a:ext cx="10515600" cy="454774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 the 4</a:t>
            </a:r>
            <a:r>
              <a:rPr lang="en-IN" baseline="30000" dirty="0"/>
              <a:t>th</a:t>
            </a:r>
            <a:r>
              <a:rPr lang="en-IN" dirty="0"/>
              <a:t> table of T-test results, the P value for F test is &lt;.0001. This means that the P value is &lt;0.05, So Null hypothesis will be rejected, implying that the variances are unequal.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the 3</a:t>
            </a:r>
            <a:r>
              <a:rPr lang="en-IN" baseline="30000" dirty="0"/>
              <a:t>rd</a:t>
            </a:r>
            <a:r>
              <a:rPr lang="en-IN" dirty="0"/>
              <a:t> table of T-test results, we check null hypothesis of unequal means with assumption of unequal variances. Here, we find  that the t-statistic for unequal variances is -23.18 with a degree of freedom 49993, along with P-value&lt;.0001, inferring that it is not significant.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A23DFE-6AA8-4CCD-A343-F11881DD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98213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881C-3A4F-4D26-A814-9D813668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Hence, it can be deduced that </a:t>
            </a:r>
            <a:r>
              <a:rPr lang="en-IN" dirty="0">
                <a:solidFill>
                  <a:prstClr val="black"/>
                </a:solidFill>
              </a:rPr>
              <a:t>a</a:t>
            </a:r>
            <a:r>
              <a:rPr kumimoji="0" lang="en-I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verage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weight of baby boys is not equal to average weight of baby girls.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We also find that average weight of baby boys is greater than average weight of baby girls.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3C5149-30E0-4BB7-B334-620E750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667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2C0-3A42-428A-936D-EC26A750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60BFA2-2E2E-4F81-9389-4C94DE3C2217}"/>
              </a:ext>
            </a:extLst>
          </p:cNvPr>
          <p:cNvSpPr txBox="1">
            <a:spLocks/>
          </p:cNvSpPr>
          <p:nvPr/>
        </p:nvSpPr>
        <p:spPr>
          <a:xfrm>
            <a:off x="838200" y="13318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Compare average weight of babies of smoking mother and non-smoking mother.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2B1AC7-8CCE-4A06-B10B-71D99B9C6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35314"/>
              </p:ext>
            </p:extLst>
          </p:nvPr>
        </p:nvGraphicFramePr>
        <p:xfrm>
          <a:off x="1465072" y="2575413"/>
          <a:ext cx="9251696" cy="23989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25848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625848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355913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weight of babies of smoking mother is equal to average weight of babies of non-smoking mother.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043010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Average weight of babies of smoking mother is not equal to 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weight of babies </a:t>
                      </a:r>
                      <a:r>
                        <a:rPr lang="en-IN" b="1" dirty="0"/>
                        <a:t>of non-smoking mother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180D9-77EC-4534-9444-2716B8DF559C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4</a:t>
            </a:r>
          </a:p>
        </p:txBody>
      </p:sp>
    </p:spTree>
    <p:extLst>
      <p:ext uri="{BB962C8B-B14F-4D97-AF65-F5344CB8AC3E}">
        <p14:creationId xmlns:p14="http://schemas.microsoft.com/office/powerpoint/2010/main" val="126229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44A-08A6-4D9D-84C0-4F3313A4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9540240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B6D9-30C1-4C76-9C35-F211F865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1"/>
            <a:ext cx="5151120" cy="188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title 'T-test on weight by class : </a:t>
            </a:r>
            <a:r>
              <a:rPr lang="en-IN" sz="1400" dirty="0" err="1"/>
              <a:t>momsmoke</a:t>
            </a:r>
            <a:r>
              <a:rPr lang="en-IN" sz="1400" dirty="0"/>
              <a:t> (if mother smokes or not)';</a:t>
            </a:r>
          </a:p>
          <a:p>
            <a:pPr marL="0" indent="0">
              <a:buNone/>
            </a:pPr>
            <a:r>
              <a:rPr lang="en-IN" sz="1400" dirty="0"/>
              <a:t>proc </a:t>
            </a:r>
            <a:r>
              <a:rPr lang="en-IN" sz="1400" dirty="0" err="1"/>
              <a:t>ttest</a:t>
            </a:r>
            <a:r>
              <a:rPr lang="en-IN" sz="1400" dirty="0"/>
              <a:t> data=</a:t>
            </a:r>
            <a:r>
              <a:rPr lang="en-IN" sz="1400" dirty="0" err="1"/>
              <a:t>work.birth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class </a:t>
            </a:r>
            <a:r>
              <a:rPr lang="en-IN" sz="1400" dirty="0" err="1"/>
              <a:t>MomSmoke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var Weight;</a:t>
            </a:r>
          </a:p>
          <a:p>
            <a:pPr marL="0" indent="0">
              <a:buNone/>
            </a:pPr>
            <a:r>
              <a:rPr lang="en-IN" sz="1400" dirty="0"/>
              <a:t>run;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AF660-2111-4223-B8A5-850315CD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9078"/>
            <a:ext cx="5410955" cy="53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24AF-5E44-45E1-AB65-86B17082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992"/>
            <a:ext cx="10515600" cy="457517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 the 4</a:t>
            </a:r>
            <a:r>
              <a:rPr lang="en-IN" baseline="30000" dirty="0"/>
              <a:t>th</a:t>
            </a:r>
            <a:r>
              <a:rPr lang="en-IN" dirty="0"/>
              <a:t> table of T-test results, the P value for F test is &lt;.0001. This means that the P value is &lt;0.05, So Null hypothesis will be rejected, implying that the variances are unequal.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the 3</a:t>
            </a:r>
            <a:r>
              <a:rPr lang="en-IN" baseline="30000" dirty="0"/>
              <a:t>rd</a:t>
            </a:r>
            <a:r>
              <a:rPr lang="en-IN" dirty="0"/>
              <a:t> table of T-test results, we check null hypothesis of unequal means with assumption of unequal variances. Here, we find  that the t-statistic for unequal variances is 31.68 with a degree of freedom 8474.1 , along with P-value&lt;.0001, inferring that it is not significant.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64B14-F447-4647-A318-3F74EAF2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7791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E27D-A1E5-4F91-9BC2-BE9228C5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9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Hence, it can be deduced that average weight of babies of smoking mother is not equal to 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weight of babies </a:t>
            </a:r>
            <a:r>
              <a:rPr lang="en-IN" dirty="0"/>
              <a:t>of non-smoking mother.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We also find that average weight of babies of mother who smokes is less than that of babies of mother who don’t smoke.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E2D5BF-E7B0-4F8B-ACA0-A93B9D74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3056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384EF-FACC-4350-BC42-7760395B2222}"/>
              </a:ext>
            </a:extLst>
          </p:cNvPr>
          <p:cNvSpPr/>
          <p:nvPr/>
        </p:nvSpPr>
        <p:spPr>
          <a:xfrm>
            <a:off x="4251283" y="1610666"/>
            <a:ext cx="36894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197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699C-5F7D-40EC-80B8-3D905D94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9"/>
            <a:ext cx="10515600" cy="4351338"/>
          </a:xfrm>
        </p:spPr>
        <p:txBody>
          <a:bodyPr/>
          <a:lstStyle/>
          <a:p>
            <a:r>
              <a:rPr lang="en-IN" dirty="0"/>
              <a:t>Compare average weight of babies of black mother and non-black mother.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BE788-84A5-4747-8F9A-FFCA8A5C74E3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18F2CA-F410-4C89-A4F0-915E317F1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33335"/>
              </p:ext>
            </p:extLst>
          </p:nvPr>
        </p:nvGraphicFramePr>
        <p:xfrm>
          <a:off x="1483360" y="2456542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weight of babies of black mother is equal to average weight of babies of non-black mother.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Average weight of babies of black mother is not equal to 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weight of babies </a:t>
                      </a:r>
                      <a:r>
                        <a:rPr lang="en-IN" b="1" dirty="0"/>
                        <a:t>of non-black mother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44A-08A6-4D9D-84C0-4F3313A4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441045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B6D9-30C1-4C76-9C35-F211F865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1"/>
            <a:ext cx="5151120" cy="188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title 'T-test on weight by class : black (mother is black or non-black)';</a:t>
            </a:r>
          </a:p>
          <a:p>
            <a:pPr marL="0" indent="0">
              <a:buNone/>
            </a:pPr>
            <a:r>
              <a:rPr lang="en-IN" sz="1400" dirty="0"/>
              <a:t>proc </a:t>
            </a:r>
            <a:r>
              <a:rPr lang="en-IN" sz="1400" dirty="0" err="1"/>
              <a:t>ttest</a:t>
            </a:r>
            <a:r>
              <a:rPr lang="en-IN" sz="1400" dirty="0"/>
              <a:t> data=</a:t>
            </a:r>
            <a:r>
              <a:rPr lang="en-IN" sz="1400" dirty="0" err="1"/>
              <a:t>work.birth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class Black;</a:t>
            </a:r>
          </a:p>
          <a:p>
            <a:pPr marL="0" indent="0">
              <a:buNone/>
            </a:pPr>
            <a:r>
              <a:rPr lang="en-IN" sz="1400" dirty="0"/>
              <a:t>var Weight;</a:t>
            </a:r>
          </a:p>
          <a:p>
            <a:pPr marL="0" indent="0">
              <a:buNone/>
            </a:pPr>
            <a:r>
              <a:rPr lang="en-IN" sz="1400" dirty="0"/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F4734-9933-4E49-9F6A-F537018E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6008"/>
            <a:ext cx="5401429" cy="52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6CDB-476E-4FC0-81F5-726F86F4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algn="just"/>
            <a:r>
              <a:rPr lang="en-IN" dirty="0"/>
              <a:t>In the 4</a:t>
            </a:r>
            <a:r>
              <a:rPr lang="en-IN" baseline="30000" dirty="0"/>
              <a:t>th</a:t>
            </a:r>
            <a:r>
              <a:rPr lang="en-IN" dirty="0"/>
              <a:t> table of T-test results, the P value for F test is &lt;.0001. This means that the P value is &lt;0.05, So Null hypothesis will be rejected, implying that the variances are unequal.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the 3</a:t>
            </a:r>
            <a:r>
              <a:rPr lang="en-IN" baseline="30000" dirty="0"/>
              <a:t>rd</a:t>
            </a:r>
            <a:r>
              <a:rPr lang="en-IN" dirty="0"/>
              <a:t> table of T-test results, we check null hypothesis of unequal means with assumption of unequal variances. Here, we find  that the t-statistic for unequal variances is 34.01 with a degree of freedom 10808, along with P-value&lt;.0001, inferring that it is not significant.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E7ECD0-ED1B-4D15-AEA3-37B2E68C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23810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1C25-D2BC-4338-B502-5F9279E0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433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Hence, it can be deduced that average weight of babies of black mother is not equal to 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weight of babies </a:t>
            </a:r>
            <a:r>
              <a:rPr lang="en-IN" dirty="0"/>
              <a:t>of non-black mother.</a:t>
            </a:r>
          </a:p>
          <a:p>
            <a:endParaRPr lang="en-IN" dirty="0"/>
          </a:p>
          <a:p>
            <a:r>
              <a:rPr lang="en-IN" dirty="0"/>
              <a:t>We also find that the average weight of babies of black mother is less than average weight of babies of non-black mother.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3BAEF-11ED-40CB-A6B8-2A39C9B2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101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2C0-3A42-428A-936D-EC26A750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60BFA2-2E2E-4F81-9389-4C94DE3C2217}"/>
              </a:ext>
            </a:extLst>
          </p:cNvPr>
          <p:cNvSpPr txBox="1">
            <a:spLocks/>
          </p:cNvSpPr>
          <p:nvPr/>
        </p:nvSpPr>
        <p:spPr>
          <a:xfrm>
            <a:off x="838200" y="13318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Compare average weight of babies of married mother and unmarried mother.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2B1AC7-8CCE-4A06-B10B-71D99B9C6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23422"/>
              </p:ext>
            </p:extLst>
          </p:nvPr>
        </p:nvGraphicFramePr>
        <p:xfrm>
          <a:off x="1465072" y="2575413"/>
          <a:ext cx="9251696" cy="23989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25848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625848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355913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weight of babies of married mother is equal to average weight of babies of unmarried mother.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043010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Average weight of babies of married mother is not equal to 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weight of babies </a:t>
                      </a:r>
                      <a:r>
                        <a:rPr lang="en-IN" b="1" dirty="0"/>
                        <a:t>of unmarried mother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05C3043-2869-4280-A9BA-2C8E1C147AF0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2</a:t>
            </a:r>
          </a:p>
        </p:txBody>
      </p:sp>
    </p:spTree>
    <p:extLst>
      <p:ext uri="{BB962C8B-B14F-4D97-AF65-F5344CB8AC3E}">
        <p14:creationId xmlns:p14="http://schemas.microsoft.com/office/powerpoint/2010/main" val="22971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44A-08A6-4D9D-84C0-4F3313A4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9540240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B6D9-30C1-4C76-9C35-F211F865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1"/>
            <a:ext cx="5151120" cy="188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title 'T-test on weight by class : married (mother is married or unmarried)';</a:t>
            </a:r>
          </a:p>
          <a:p>
            <a:pPr marL="0" indent="0">
              <a:buNone/>
            </a:pPr>
            <a:r>
              <a:rPr lang="en-IN" sz="1400" dirty="0"/>
              <a:t>proc </a:t>
            </a:r>
            <a:r>
              <a:rPr lang="en-IN" sz="1400" dirty="0" err="1"/>
              <a:t>ttest</a:t>
            </a:r>
            <a:r>
              <a:rPr lang="en-IN" sz="1400" dirty="0"/>
              <a:t> data=</a:t>
            </a:r>
            <a:r>
              <a:rPr lang="en-IN" sz="1400" dirty="0" err="1"/>
              <a:t>work.birth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class Married;</a:t>
            </a:r>
          </a:p>
          <a:p>
            <a:pPr marL="0" indent="0">
              <a:buNone/>
            </a:pPr>
            <a:r>
              <a:rPr lang="en-IN" sz="1400" dirty="0"/>
              <a:t>var Weight;</a:t>
            </a:r>
          </a:p>
          <a:p>
            <a:pPr marL="0" indent="0">
              <a:buNone/>
            </a:pPr>
            <a:r>
              <a:rPr lang="en-IN" sz="1400" dirty="0"/>
              <a:t>run;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3725F-F017-4DEA-975C-269D5AB2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556"/>
            <a:ext cx="5449060" cy="49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1235-63AF-40E4-8BFF-B1EE00B9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84193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the 4</a:t>
            </a:r>
            <a:r>
              <a:rPr lang="en-IN" baseline="30000" dirty="0"/>
              <a:t>th</a:t>
            </a:r>
            <a:r>
              <a:rPr lang="en-IN" dirty="0"/>
              <a:t> table of T-test results, the P value for F test is &lt;.0001. This means that the P value is &lt;0.05, So Null hypothesis will be rejected, implying that the variances are unequal.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the 3</a:t>
            </a:r>
            <a:r>
              <a:rPr lang="en-IN" baseline="30000" dirty="0"/>
              <a:t>rd</a:t>
            </a:r>
            <a:r>
              <a:rPr lang="en-IN" dirty="0"/>
              <a:t> table of T-test results, we check null hypothesis of unequal means with assumption of unequal variances. Here, we find  that the t-statistic for unequal variances is -33.88 with a degree of freedom 25443, along with P-value&lt;.0001, inferring that it is not significant.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3E3F7A-DF9E-4B2E-B07D-EB484C3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38007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3016-5205-4F6A-A9A7-5FA9B616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001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Hence, it can be deduced that average weight of babies of married mother is not equal to 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weight of babies </a:t>
            </a:r>
            <a:r>
              <a:rPr lang="en-IN" dirty="0"/>
              <a:t>of unmarried mother.</a:t>
            </a:r>
          </a:p>
          <a:p>
            <a:endParaRPr lang="en-IN" dirty="0"/>
          </a:p>
          <a:p>
            <a:r>
              <a:rPr lang="en-IN" dirty="0"/>
              <a:t>We also find that average weight of babies of married mother is greater than that of unmarried mother.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033E0-5A29-4A50-9E65-BC4557C4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56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1155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T-TEST RESULTS</vt:lpstr>
      <vt:lpstr>Interpretation</vt:lpstr>
      <vt:lpstr>Conclusion</vt:lpstr>
      <vt:lpstr>PowerPoint Presentation</vt:lpstr>
      <vt:lpstr>T-TEST RESULTS</vt:lpstr>
      <vt:lpstr>Interpretation</vt:lpstr>
      <vt:lpstr>Conclusion</vt:lpstr>
      <vt:lpstr>PowerPoint Presentation</vt:lpstr>
      <vt:lpstr>T-TEST RESULTS</vt:lpstr>
      <vt:lpstr>Interpretation</vt:lpstr>
      <vt:lpstr>Conclusion</vt:lpstr>
      <vt:lpstr>PowerPoint Presentation</vt:lpstr>
      <vt:lpstr>T-TEST RESULTS</vt:lpstr>
      <vt:lpstr>Interpretation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2021-06-19T11:25:40Z</dcterms:created>
  <dcterms:modified xsi:type="dcterms:W3CDTF">2021-06-20T17:39:21Z</dcterms:modified>
</cp:coreProperties>
</file>