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5" r:id="rId14"/>
    <p:sldId id="274" r:id="rId15"/>
    <p:sldId id="265" r:id="rId16"/>
    <p:sldId id="270" r:id="rId17"/>
    <p:sldId id="277" r:id="rId18"/>
    <p:sldId id="278" r:id="rId19"/>
    <p:sldId id="276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9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4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EC65-EA06-4C90-A5DF-E80836FCD8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C5B-489F-46A0-B534-9D1B07CC8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8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zh-hans/v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从安装到编译运行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CN" dirty="0" err="1" smtClean="0"/>
              <a:t>Taraxacum</a:t>
            </a:r>
            <a:r>
              <a:rPr lang="en-US" altLang="zh-CN" dirty="0" smtClean="0"/>
              <a:t> 2018/9/20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873307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Microsoft Visual </a:t>
            </a:r>
            <a:r>
              <a:rPr lang="en-US" altLang="zh-CN" dirty="0"/>
              <a:t>Studio </a:t>
            </a:r>
            <a:r>
              <a:rPr lang="en-US" altLang="zh-CN" dirty="0" smtClean="0"/>
              <a:t>2017 Community 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4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这里告诉你如何配置一个美观的</a:t>
            </a:r>
            <a:r>
              <a:rPr lang="en-US" altLang="zh-CN" dirty="0" smtClean="0"/>
              <a:t>IDE</a:t>
            </a:r>
          </a:p>
          <a:p>
            <a:r>
              <a:rPr lang="zh-CN" altLang="en-US" dirty="0"/>
              <a:t>按</a:t>
            </a:r>
            <a:r>
              <a:rPr lang="zh-CN" altLang="en-US" dirty="0" smtClean="0"/>
              <a:t>图操作打开下面这个“选项”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可以更换不同的颜色主题，选一个自己喜欢的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07" y="2456134"/>
            <a:ext cx="3305199" cy="4291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20" y="3462391"/>
            <a:ext cx="5594787" cy="3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09977" cy="4351338"/>
          </a:xfrm>
        </p:spPr>
        <p:txBody>
          <a:bodyPr/>
          <a:lstStyle/>
          <a:p>
            <a:r>
              <a:rPr lang="zh-CN" altLang="en-US" dirty="0" smtClean="0"/>
              <a:t>字体和颜色也可以进行一些配置</a:t>
            </a:r>
            <a:endParaRPr lang="en-US" altLang="zh-CN" dirty="0" smtClean="0"/>
          </a:p>
          <a:p>
            <a:r>
              <a:rPr lang="zh-CN" altLang="en-US" dirty="0" smtClean="0"/>
              <a:t>图示是我比较喜欢的</a:t>
            </a:r>
            <a:endParaRPr lang="en-US" altLang="zh-CN" dirty="0" smtClean="0"/>
          </a:p>
          <a:p>
            <a:pPr lvl="1"/>
            <a:r>
              <a:rPr lang="zh-CN" altLang="en-US" dirty="0"/>
              <a:t>你选一</a:t>
            </a:r>
            <a:r>
              <a:rPr lang="zh-CN" altLang="en-US" dirty="0" smtClean="0"/>
              <a:t>个你觉得还行的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字体一定要选一种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等宽字体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77" y="2357410"/>
            <a:ext cx="6505623" cy="38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其他的设置你也可以探索一下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77" y="2357410"/>
            <a:ext cx="6505623" cy="38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然后你</a:t>
            </a:r>
            <a:r>
              <a:rPr lang="zh-CN" altLang="en-US" dirty="0" smtClean="0"/>
              <a:t>可以开始</a:t>
            </a:r>
            <a:r>
              <a:rPr lang="en-US" altLang="zh-CN" dirty="0" smtClean="0"/>
              <a:t>Coding</a:t>
            </a:r>
            <a:r>
              <a:rPr lang="zh-CN" altLang="en-US" smtClean="0"/>
              <a:t>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286" cy="4351338"/>
          </a:xfrm>
        </p:spPr>
        <p:txBody>
          <a:bodyPr/>
          <a:lstStyle/>
          <a:p>
            <a:r>
              <a:rPr lang="zh-CN" altLang="en-US" dirty="0" smtClean="0"/>
              <a:t>这两个功能会对代码格式自动进行整理</a:t>
            </a:r>
            <a:endParaRPr lang="en-US" altLang="zh-CN" dirty="0" smtClean="0"/>
          </a:p>
          <a:p>
            <a:r>
              <a:rPr lang="zh-CN" altLang="en-US" dirty="0" smtClean="0"/>
              <a:t>保持好的代码格式是一个好习惯，希望大家都有</a:t>
            </a:r>
            <a:endParaRPr lang="en-US" altLang="zh-CN" dirty="0" smtClean="0"/>
          </a:p>
          <a:p>
            <a:pPr lvl="1"/>
            <a:r>
              <a:rPr lang="zh-CN" altLang="en-US" dirty="0"/>
              <a:t>尤其</a:t>
            </a:r>
            <a:r>
              <a:rPr lang="zh-CN" altLang="en-US" dirty="0" smtClean="0"/>
              <a:t>是你把代码发给别人之前，一定要整理一下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86" y="313362"/>
            <a:ext cx="5415870" cy="60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按它说的做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65" y="3986197"/>
            <a:ext cx="8220135" cy="21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4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没有了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5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他们说要加一下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38" y="3602038"/>
            <a:ext cx="4891123" cy="2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你写的代码在哪里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刚刚你创建的是一个“解决方案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，一个解决方案里可以有多个项目，每个项目可以单独编译、运行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我刚刚建立的解决方案的名字叫</a:t>
            </a:r>
            <a:r>
              <a:rPr lang="en-US" altLang="zh-CN" dirty="0" smtClean="0">
                <a:latin typeface="Consolas" panose="020B0609020204030204" pitchFamily="49" charset="0"/>
              </a:rPr>
              <a:t>Project1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VS</a:t>
            </a:r>
            <a:r>
              <a:rPr lang="zh-CN" altLang="en-US" dirty="0" smtClean="0">
                <a:latin typeface="+mn-ea"/>
              </a:rPr>
              <a:t>也为我建立了一个项目名字也叫</a:t>
            </a:r>
            <a:r>
              <a:rPr lang="en-US" altLang="zh-CN" dirty="0" smtClean="0">
                <a:latin typeface="Consolas" panose="020B0609020204030204" pitchFamily="49" charset="0"/>
              </a:rPr>
              <a:t>Project1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+mn-ea"/>
              </a:rPr>
              <a:t>要找到你的代码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+mn-ea"/>
              </a:rPr>
              <a:t>先进入解决方案的文件夹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再</a:t>
            </a:r>
            <a:r>
              <a:rPr lang="zh-CN" altLang="en-US" dirty="0" smtClean="0">
                <a:latin typeface="+mn-ea"/>
              </a:rPr>
              <a:t>进入项目的文件夹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98" y="3752833"/>
            <a:ext cx="5605503" cy="2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你写的代码在哪里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231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你的代码就在这个项目文件夹里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这个文件夹里后缀名为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</a:rPr>
              <a:t>cpp</a:t>
            </a:r>
            <a:r>
              <a:rPr lang="zh-CN" altLang="en-US" dirty="0" smtClean="0"/>
              <a:t>的文件是你的代码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建议</a:t>
            </a:r>
            <a:r>
              <a:rPr lang="zh-CN" altLang="en-US" dirty="0" smtClean="0"/>
              <a:t>你打开查看文件扩展名，或者通过文件类型判断，你也可以用</a:t>
            </a:r>
            <a:r>
              <a:rPr lang="zh-CN" altLang="en-US" b="1" dirty="0" smtClean="0"/>
              <a:t>记事本</a:t>
            </a:r>
            <a:r>
              <a:rPr lang="zh-CN" altLang="en-US" dirty="0" smtClean="0"/>
              <a:t>打开这个文件看看里面是不是你的代码（但是不要用记事本修改）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0522" r="17757"/>
          <a:stretch/>
        </p:blipFill>
        <p:spPr>
          <a:xfrm>
            <a:off x="5640512" y="1825625"/>
            <a:ext cx="6551488" cy="34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9378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登录网址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hlinkClick r:id="rId2"/>
              </a:rPr>
              <a:t>https://visualstudio.microsoft.com/zh-hans/vs/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选择下载的版本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Community 2017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等下载完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-1" r="20750"/>
          <a:stretch/>
        </p:blipFill>
        <p:spPr>
          <a:xfrm>
            <a:off x="7331981" y="716948"/>
            <a:ext cx="4514122" cy="56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多个代码文件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14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现阶段代码只有一个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</a:rPr>
              <a:t>cpp</a:t>
            </a:r>
            <a:r>
              <a:rPr lang="zh-CN" altLang="en-US" dirty="0" smtClean="0"/>
              <a:t>文件，学到后面可能添加新的头文件或者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添加文件</a:t>
            </a:r>
            <a:r>
              <a:rPr lang="zh-CN" altLang="en-US" dirty="0" smtClean="0"/>
              <a:t>操作如下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按</a:t>
            </a:r>
            <a:r>
              <a:rPr lang="zh-CN" altLang="en-US" dirty="0" smtClean="0"/>
              <a:t>图操作，打开“添加新项”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00" y="2008982"/>
            <a:ext cx="6734224" cy="37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多个代码文件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682681" cy="4351338"/>
          </a:xfrm>
        </p:spPr>
        <p:txBody>
          <a:bodyPr/>
          <a:lstStyle/>
          <a:p>
            <a:r>
              <a:rPr lang="zh-CN" altLang="en-US" dirty="0" smtClean="0"/>
              <a:t>选择文件类型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endParaRPr lang="en-US" altLang="zh-CN" dirty="0" smtClean="0"/>
          </a:p>
          <a:p>
            <a:r>
              <a:rPr lang="en-US" altLang="zh-CN" dirty="0" smtClean="0"/>
              <a:t>P.S. </a:t>
            </a:r>
            <a:r>
              <a:rPr lang="zh-CN" altLang="en-US" dirty="0" smtClean="0"/>
              <a:t>我这里新建了一个</a:t>
            </a:r>
            <a:r>
              <a:rPr lang="zh-CN" altLang="en-US" dirty="0"/>
              <a:t>名为</a:t>
            </a:r>
            <a:r>
              <a:rPr lang="en-US" altLang="zh-CN" dirty="0" err="1" smtClean="0">
                <a:latin typeface="Consolas" panose="020B0609020204030204" pitchFamily="49" charset="0"/>
              </a:rPr>
              <a:t>myHeader.h</a:t>
            </a:r>
            <a:r>
              <a:rPr lang="zh-CN" altLang="en-US" dirty="0" smtClean="0"/>
              <a:t>的头文件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81" y="1094198"/>
            <a:ext cx="7542692" cy="52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多个代码文件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0242" cy="4351338"/>
          </a:xfrm>
        </p:spPr>
        <p:txBody>
          <a:bodyPr/>
          <a:lstStyle/>
          <a:p>
            <a:r>
              <a:rPr lang="zh-CN" altLang="en-US" dirty="0" smtClean="0"/>
              <a:t>然后你可以看到它们了</a:t>
            </a:r>
            <a:endParaRPr lang="en-US" altLang="zh-CN" dirty="0" smtClean="0"/>
          </a:p>
          <a:p>
            <a:r>
              <a:rPr lang="zh-CN" altLang="en-US" dirty="0"/>
              <a:t>同样</a:t>
            </a:r>
            <a:r>
              <a:rPr lang="zh-CN" altLang="en-US" dirty="0" smtClean="0"/>
              <a:t>这个文件也会出现在你的项目文件夹里面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42" y="1825625"/>
            <a:ext cx="4505358" cy="3028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9957"/>
            <a:ext cx="5700754" cy="25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没了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运行你刚才下载的文件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等它做好准备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你要允许此应用对你的设备进行更改吗？</a:t>
            </a:r>
            <a:endParaRPr lang="en-US" altLang="zh-CN" dirty="0" smtClean="0"/>
          </a:p>
          <a:p>
            <a:pPr lvl="2"/>
            <a:r>
              <a:rPr lang="zh-CN" altLang="en-US" dirty="0"/>
              <a:t>当然</a:t>
            </a:r>
            <a:r>
              <a:rPr lang="zh-CN" altLang="en-US" dirty="0" smtClean="0"/>
              <a:t>是允许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然后你看到了右下角的画面</a:t>
            </a:r>
            <a:endParaRPr lang="en-US" altLang="zh-CN" dirty="0" smtClean="0"/>
          </a:p>
          <a:p>
            <a:r>
              <a:rPr lang="zh-CN" altLang="en-US" dirty="0" smtClean="0"/>
              <a:t>点继续</a:t>
            </a:r>
            <a:endParaRPr lang="en-US" altLang="zh-CN" dirty="0" smtClean="0"/>
          </a:p>
          <a:p>
            <a:r>
              <a:rPr lang="zh-CN" altLang="en-US" dirty="0" smtClean="0"/>
              <a:t>然后和一般的装软件没什么差别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zh-CN" altLang="en-US" dirty="0"/>
              <a:t>你</a:t>
            </a:r>
            <a:r>
              <a:rPr lang="zh-CN" altLang="en-US" dirty="0" smtClean="0"/>
              <a:t>看到下一页的画面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67" y="3509944"/>
            <a:ext cx="4572033" cy="26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22858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因为我已经安装完了所以界面可能会不大一样，但是总之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这里是选择要安装的组件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按需安装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要完成学校的任务，你只需要选红框框住的那个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58" y="1690688"/>
            <a:ext cx="7878611" cy="43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然后继续安装直到完成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68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VS</a:t>
            </a:r>
          </a:p>
          <a:p>
            <a:r>
              <a:rPr lang="zh-CN" altLang="en-US" dirty="0" smtClean="0"/>
              <a:t>创建新项目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62" y="1018284"/>
            <a:ext cx="8919681" cy="57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887" cy="4351338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桌面向导</a:t>
            </a:r>
            <a:endParaRPr lang="en-US" altLang="zh-CN" dirty="0" smtClean="0"/>
          </a:p>
          <a:p>
            <a:r>
              <a:rPr lang="zh-CN" altLang="en-US" dirty="0" smtClean="0"/>
              <a:t>名称位置自己选</a:t>
            </a:r>
            <a:endParaRPr lang="en-US" altLang="zh-CN" dirty="0" smtClean="0"/>
          </a:p>
          <a:p>
            <a:r>
              <a:rPr lang="zh-CN" altLang="en-US" dirty="0" smtClean="0"/>
              <a:t>然后确定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87" y="1728020"/>
            <a:ext cx="725830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622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按</a:t>
            </a:r>
            <a:r>
              <a:rPr lang="zh-CN" altLang="en-US" dirty="0" smtClean="0"/>
              <a:t>图配置好这三</a:t>
            </a:r>
            <a:r>
              <a:rPr lang="zh-CN" altLang="en-US" dirty="0" smtClean="0"/>
              <a:t>项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应用程序类型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控制台应用程序（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预编</a:t>
            </a:r>
            <a:r>
              <a:rPr lang="zh-CN" altLang="en-US" dirty="0" smtClean="0"/>
              <a:t>译标头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不要选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安全开发</a:t>
            </a:r>
            <a:r>
              <a:rPr lang="zh-CN" altLang="en-US" dirty="0" smtClean="0"/>
              <a:t>生命周期检查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不要选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然后确定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65" y="2605062"/>
            <a:ext cx="4762535" cy="35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就长这样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828" y="1145570"/>
            <a:ext cx="8710031" cy="56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527</Words>
  <Application>Microsoft Office PowerPoint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Consolas</vt:lpstr>
      <vt:lpstr>Office 主题​​</vt:lpstr>
      <vt:lpstr> 从安装到编译运行</vt:lpstr>
      <vt:lpstr>下载</vt:lpstr>
      <vt:lpstr>安装</vt:lpstr>
      <vt:lpstr>安装</vt:lpstr>
      <vt:lpstr>安装</vt:lpstr>
      <vt:lpstr>创建项目</vt:lpstr>
      <vt:lpstr>创建项目</vt:lpstr>
      <vt:lpstr>创建项目</vt:lpstr>
      <vt:lpstr>就长这样</vt:lpstr>
      <vt:lpstr>工作区设置</vt:lpstr>
      <vt:lpstr>工作区设置</vt:lpstr>
      <vt:lpstr>工作区设置</vt:lpstr>
      <vt:lpstr>然后你可以开始Coding了</vt:lpstr>
      <vt:lpstr>代码整理</vt:lpstr>
      <vt:lpstr>编译运行</vt:lpstr>
      <vt:lpstr>没有了</vt:lpstr>
      <vt:lpstr>他们说要加一下</vt:lpstr>
      <vt:lpstr>你写的代码在哪里</vt:lpstr>
      <vt:lpstr>你写的代码在哪里</vt:lpstr>
      <vt:lpstr>多个代码文件</vt:lpstr>
      <vt:lpstr>多个代码文件</vt:lpstr>
      <vt:lpstr>多个代码文件</vt:lpstr>
      <vt:lpstr>没了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从安装到编译运行</dc:title>
  <dc:creator>Shen Jiamin</dc:creator>
  <cp:lastModifiedBy>Shen Jiamin</cp:lastModifiedBy>
  <cp:revision>19</cp:revision>
  <dcterms:created xsi:type="dcterms:W3CDTF">2018-09-20T03:46:31Z</dcterms:created>
  <dcterms:modified xsi:type="dcterms:W3CDTF">2018-09-20T14:18:10Z</dcterms:modified>
</cp:coreProperties>
</file>