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bdd4c6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bdd4c6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bdd4c6e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bdd4c6e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bdd4c6e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bdd4c6e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bdd4c6ea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bdd4c6ea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bdd4c6ea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bdd4c6ea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bdd4c6ea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bdd4c6ea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bdd4c6e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bdd4c6e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Mountain Resort</a:t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Operational Improvements &amp; Ticket Pricing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Michael Son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Task: To increase the revenue by at least $1,540,000 for next season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Strategy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Operational improvements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Prudent, data-driven ticket pricing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Resource: A metadata containing information of 330 resorts in the US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&amp; Key Findings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Findings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Dominant features: fast quads, runs, snowmaking area, vertical drop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Impact of run closures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Recommend</a:t>
            </a:r>
            <a:r>
              <a:rPr lang="en" sz="1600">
                <a:solidFill>
                  <a:schemeClr val="dk1"/>
                </a:solidFill>
              </a:rPr>
              <a:t>ation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Extend the vertical drop by 150 ft. with additional run and chair lift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No extra snowmaking coverage necessary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Raise the ticket price by $1.99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Confirm whether closing one run affects the support for the ticket price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Account for other operating costs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&amp; Analysis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</a:t>
            </a:r>
            <a:r>
              <a:rPr lang="en" sz="1600">
                <a:solidFill>
                  <a:schemeClr val="dk1"/>
                </a:solidFill>
              </a:rPr>
              <a:t>andom forest regression model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Modeled price: $95.8</a:t>
            </a:r>
            <a:r>
              <a:rPr lang="en" sz="1600">
                <a:solidFill>
                  <a:schemeClr val="dk1"/>
                </a:solidFill>
              </a:rPr>
              <a:t>7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±</a:t>
            </a:r>
            <a:r>
              <a:rPr lang="en" sz="1600">
                <a:solidFill>
                  <a:schemeClr val="dk1"/>
                </a:solidFill>
              </a:rPr>
              <a:t> $10.39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Additional information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Expected visitors: 350,000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Average # of days visitors ski: 5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200" y="1152475"/>
            <a:ext cx="2767450" cy="36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&amp; Analysis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Four Model Scenarios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Closing down up to 10 of the least used runs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Extending the vertical drop by 150 ft. with additional run and chair lift without extra snowmaking coverage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Scenario 2 + 2 acres of snowmaking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Extending longest run by 0.2 miles with additional 4 acres of snowmaking capability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1: Impact of Closure of Runs </a:t>
            </a:r>
            <a:r>
              <a:rPr lang="en"/>
              <a:t>u</a:t>
            </a:r>
            <a:r>
              <a:rPr lang="en"/>
              <a:t>p to 10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650" y="1152475"/>
            <a:ext cx="6796725" cy="36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2, 3, and 4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Scenario 2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Increases support for the ticket price by $1.99 →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$3,474,638 over the season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Scenario 3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Same as Scenario 2; a small increase in snowmaking area proved insignificant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Scenario 4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No difference observed; result consistent with the negligibility of ‘longest run’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Recommended ticket price of $82.99 with a room for further raise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Prospective improvement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Accounting for operat</a:t>
            </a:r>
            <a:r>
              <a:rPr lang="en" sz="1600">
                <a:solidFill>
                  <a:schemeClr val="dk1"/>
                </a:solidFill>
              </a:rPr>
              <a:t>ing costs and maintenance costs of resort facilities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Reassessment of Scenario 1 with additional information on operating costs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Account</a:t>
            </a:r>
            <a:r>
              <a:rPr lang="en" sz="1600">
                <a:solidFill>
                  <a:schemeClr val="dk1"/>
                </a:solidFill>
              </a:rPr>
              <a:t>ing for </a:t>
            </a:r>
            <a:r>
              <a:rPr lang="en" sz="1600">
                <a:solidFill>
                  <a:schemeClr val="dk1"/>
                </a:solidFill>
              </a:rPr>
              <a:t>expenditure of rental equipment: ski, snowboard, etc.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