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58" r:id="rId5"/>
    <p:sldId id="259" r:id="rId6"/>
    <p:sldId id="260" r:id="rId8"/>
    <p:sldId id="261" r:id="rId9"/>
    <p:sldId id="263" r:id="rId10"/>
    <p:sldId id="264" r:id="rId11"/>
    <p:sldId id="286" r:id="rId12"/>
    <p:sldId id="266" r:id="rId13"/>
    <p:sldId id="265" r:id="rId14"/>
    <p:sldId id="287" r:id="rId15"/>
    <p:sldId id="288" r:id="rId16"/>
    <p:sldId id="269" r:id="rId17"/>
    <p:sldId id="271" r:id="rId18"/>
    <p:sldId id="289" r:id="rId19"/>
    <p:sldId id="290" r:id="rId20"/>
    <p:sldId id="291" r:id="rId21"/>
    <p:sldId id="292" r:id="rId22"/>
    <p:sldId id="273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09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7" Type="http://schemas.openxmlformats.org/officeDocument/2006/relationships/tags" Target="../tags/tag78.xml"/><Relationship Id="rId16" Type="http://schemas.openxmlformats.org/officeDocument/2006/relationships/tags" Target="../tags/tag77.xml"/><Relationship Id="rId15" Type="http://schemas.openxmlformats.org/officeDocument/2006/relationships/tags" Target="../tags/tag76.xml"/><Relationship Id="rId14" Type="http://schemas.openxmlformats.org/officeDocument/2006/relationships/tags" Target="../tags/tag75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30.xml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tags" Target="../tags/tag144.xml"/><Relationship Id="rId5" Type="http://schemas.openxmlformats.org/officeDocument/2006/relationships/tags" Target="../tags/tag143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tags" Target="../tags/tag153.xml"/><Relationship Id="rId14" Type="http://schemas.openxmlformats.org/officeDocument/2006/relationships/tags" Target="../tags/tag152.xml"/><Relationship Id="rId13" Type="http://schemas.openxmlformats.org/officeDocument/2006/relationships/tags" Target="../tags/tag151.xml"/><Relationship Id="rId12" Type="http://schemas.openxmlformats.org/officeDocument/2006/relationships/tags" Target="../tags/tag150.xml"/><Relationship Id="rId11" Type="http://schemas.openxmlformats.org/officeDocument/2006/relationships/tags" Target="../tags/tag149.xml"/><Relationship Id="rId10" Type="http://schemas.openxmlformats.org/officeDocument/2006/relationships/tags" Target="../tags/tag14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/>
          <p:cNvSpPr/>
          <p:nvPr userDrawn="1"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8" name="任意多边形: 形状 27"/>
          <p:cNvSpPr/>
          <p:nvPr userDrawn="1">
            <p:custDataLst>
              <p:tags r:id="rId6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29" name="任意多边形: 形状 28"/>
          <p:cNvSpPr/>
          <p:nvPr userDrawn="1">
            <p:custDataLst>
              <p:tags r:id="rId7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0" name="任意多边形: 形状 29"/>
          <p:cNvSpPr/>
          <p:nvPr userDrawn="1">
            <p:custDataLst>
              <p:tags r:id="rId8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9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33" name="任意多边形: 形状 32"/>
          <p:cNvSpPr/>
          <p:nvPr userDrawn="1">
            <p:custDataLst>
              <p:tags r:id="rId10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11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solidFill>
            <a:schemeClr val="bg2"/>
          </a:solidFill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2"/>
            </p:custDataLst>
          </p:nvPr>
        </p:nvSpPr>
        <p:spPr>
          <a:xfrm>
            <a:off x="1698625" y="2019935"/>
            <a:ext cx="5642610" cy="2793365"/>
          </a:xfr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1696233" y="1250330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公司名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1696085" y="5072380"/>
            <a:ext cx="2880995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964855" y="2419699"/>
            <a:ext cx="1501831" cy="2042097"/>
          </a:xfrm>
        </p:spPr>
        <p:txBody>
          <a:bodyPr vert="eaVert" wrap="square" anchor="ctr">
            <a:normAutofit/>
          </a:bodyPr>
          <a:lstStyle>
            <a:lvl1pPr algn="ct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3245485" y="380365"/>
            <a:ext cx="8536305" cy="6120130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>
        <p:nvSpPr>
          <p:cNvPr id="10" name="矩形 9"/>
          <p:cNvSpPr/>
          <p:nvPr userDrawn="1">
            <p:custDataLst>
              <p:tags r:id="rId7"/>
            </p:custDataLst>
          </p:nvPr>
        </p:nvSpPr>
        <p:spPr>
          <a:xfrm>
            <a:off x="407035" y="379730"/>
            <a:ext cx="2617470" cy="6122035"/>
          </a:xfrm>
          <a:prstGeom prst="rect">
            <a:avLst/>
          </a:pr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12" name="任意多边形: 形状 11"/>
          <p:cNvSpPr/>
          <p:nvPr userDrawn="1">
            <p:custDataLst>
              <p:tags r:id="rId8"/>
            </p:custDataLst>
          </p:nvPr>
        </p:nvSpPr>
        <p:spPr>
          <a:xfrm flipH="1">
            <a:off x="10976610" y="1824355"/>
            <a:ext cx="1041400" cy="104140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3" name="任意多边形: 形状 12"/>
          <p:cNvSpPr/>
          <p:nvPr userDrawn="1">
            <p:custDataLst>
              <p:tags r:id="rId9"/>
            </p:custDataLst>
          </p:nvPr>
        </p:nvSpPr>
        <p:spPr>
          <a:xfrm flipH="1">
            <a:off x="11791950" y="1847215"/>
            <a:ext cx="309245" cy="51816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solidFill>
            <a:schemeClr val="bg2"/>
          </a:solidFill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4" name="任意多边形: 形状 13"/>
          <p:cNvSpPr/>
          <p:nvPr userDrawn="1">
            <p:custDataLst>
              <p:tags r:id="rId10"/>
            </p:custDataLst>
          </p:nvPr>
        </p:nvSpPr>
        <p:spPr>
          <a:xfrm flipH="1">
            <a:off x="11931015" y="2345055"/>
            <a:ext cx="170815" cy="84455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任意多边形: 形状 10"/>
          <p:cNvSpPr/>
          <p:nvPr userDrawn="1">
            <p:custDataLst>
              <p:tags r:id="rId2"/>
            </p:custDataLst>
          </p:nvPr>
        </p:nvSpPr>
        <p:spPr>
          <a:xfrm>
            <a:off x="4616450" y="2002155"/>
            <a:ext cx="2938145" cy="94107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ln w="12700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2" name="任意多边形: 形状 11"/>
          <p:cNvSpPr/>
          <p:nvPr userDrawn="1">
            <p:custDataLst>
              <p:tags r:id="rId3"/>
            </p:custDataLst>
          </p:nvPr>
        </p:nvSpPr>
        <p:spPr>
          <a:xfrm>
            <a:off x="4576445" y="196532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4"/>
            </p:custDataLst>
          </p:nvPr>
        </p:nvSpPr>
        <p:spPr>
          <a:xfrm>
            <a:off x="4576445" y="2896235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 userDrawn="1">
            <p:custDataLst>
              <p:tags r:id="rId5"/>
            </p:custDataLst>
          </p:nvPr>
        </p:nvSpPr>
        <p:spPr>
          <a:xfrm>
            <a:off x="7518400" y="197485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6"/>
            </p:custDataLst>
          </p:nvPr>
        </p:nvSpPr>
        <p:spPr>
          <a:xfrm>
            <a:off x="7518400" y="2905760"/>
            <a:ext cx="76200" cy="76835"/>
          </a:xfrm>
          <a:custGeom>
            <a:avLst/>
            <a:gdLst>
              <a:gd name="connsiteX0" fmla="*/ 0 w 140815"/>
              <a:gd name="connsiteY0" fmla="*/ 0 h 140815"/>
              <a:gd name="connsiteX1" fmla="*/ 140816 w 140815"/>
              <a:gd name="connsiteY1" fmla="*/ 0 h 140815"/>
              <a:gd name="connsiteX2" fmla="*/ 140816 w 140815"/>
              <a:gd name="connsiteY2" fmla="*/ 140816 h 140815"/>
              <a:gd name="connsiteX3" fmla="*/ 0 w 140815"/>
              <a:gd name="connsiteY3" fmla="*/ 140816 h 14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15" h="140815">
                <a:moveTo>
                  <a:pt x="0" y="0"/>
                </a:moveTo>
                <a:lnTo>
                  <a:pt x="140816" y="0"/>
                </a:lnTo>
                <a:lnTo>
                  <a:pt x="140816" y="140816"/>
                </a:lnTo>
                <a:lnTo>
                  <a:pt x="0" y="140816"/>
                </a:lnTo>
                <a:close/>
              </a:path>
            </a:pathLst>
          </a:custGeom>
          <a:solidFill>
            <a:schemeClr val="bg2"/>
          </a:solidFill>
          <a:ln w="254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7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18" name="任意多边形: 形状 17"/>
          <p:cNvSpPr/>
          <p:nvPr userDrawn="1">
            <p:custDataLst>
              <p:tags r:id="rId8"/>
            </p:custDataLst>
          </p:nvPr>
        </p:nvSpPr>
        <p:spPr>
          <a:xfrm>
            <a:off x="231775" y="1906270"/>
            <a:ext cx="753110" cy="75311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19" name="任意多边形: 形状 18"/>
          <p:cNvSpPr/>
          <p:nvPr userDrawn="1">
            <p:custDataLst>
              <p:tags r:id="rId9"/>
            </p:custDataLst>
          </p:nvPr>
        </p:nvSpPr>
        <p:spPr>
          <a:xfrm>
            <a:off x="94615" y="1922780"/>
            <a:ext cx="300355" cy="37465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640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0" name="任意多边形: 形状 19"/>
          <p:cNvSpPr/>
          <p:nvPr userDrawn="1">
            <p:custDataLst>
              <p:tags r:id="rId10"/>
            </p:custDataLst>
          </p:nvPr>
        </p:nvSpPr>
        <p:spPr>
          <a:xfrm>
            <a:off x="170815" y="2282825"/>
            <a:ext cx="123825" cy="6096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solidFill>
            <a:schemeClr val="bg2"/>
          </a:solidFill>
          <a:ln w="25601" cap="flat">
            <a:solidFill>
              <a:schemeClr val="accent1">
                <a:alpha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11"/>
            </p:custDataLst>
          </p:nvPr>
        </p:nvSpPr>
        <p:spPr>
          <a:xfrm rot="20146393">
            <a:off x="11054080" y="5657215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3" name="任意多边形: 形状 22"/>
          <p:cNvSpPr/>
          <p:nvPr userDrawn="1">
            <p:custDataLst>
              <p:tags r:id="rId12"/>
            </p:custDataLst>
          </p:nvPr>
        </p:nvSpPr>
        <p:spPr>
          <a:xfrm rot="1814371">
            <a:off x="11751310" y="5422265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 useBgFill="1">
        <p:nvSpPr>
          <p:cNvPr id="24" name="任意多边形: 形状 23"/>
          <p:cNvSpPr/>
          <p:nvPr userDrawn="1">
            <p:custDataLst>
              <p:tags r:id="rId13"/>
            </p:custDataLst>
          </p:nvPr>
        </p:nvSpPr>
        <p:spPr>
          <a:xfrm rot="1814371">
            <a:off x="11164570" y="642874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5602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526400" y="3034854"/>
            <a:ext cx="9144000" cy="1152000"/>
          </a:xfrm>
        </p:spPr>
        <p:txBody>
          <a:bodyPr wrap="square"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5"/>
            </p:custDataLst>
          </p:nvPr>
        </p:nvSpPr>
        <p:spPr>
          <a:xfrm>
            <a:off x="1526400" y="4294854"/>
            <a:ext cx="9144000" cy="936000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4616607" y="2002070"/>
            <a:ext cx="2938425" cy="940883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4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33"/>
          <p:cNvSpPr/>
          <p:nvPr userDrawn="1">
            <p:custDataLst>
              <p:tags r:id="rId2"/>
            </p:custDataLst>
          </p:nvPr>
        </p:nvSpPr>
        <p:spPr>
          <a:xfrm>
            <a:off x="7398385" y="1868805"/>
            <a:ext cx="1788795" cy="3098800"/>
          </a:xfrm>
          <a:custGeom>
            <a:avLst/>
            <a:gdLst>
              <a:gd name="connsiteX0" fmla="*/ 549501 w 1674041"/>
              <a:gd name="connsiteY0" fmla="*/ 2899649 h 2899649"/>
              <a:gd name="connsiteX1" fmla="*/ 1674041 w 1674041"/>
              <a:gd name="connsiteY1" fmla="*/ 1615795 h 2899649"/>
              <a:gd name="connsiteX2" fmla="*/ 1124476 w 1674041"/>
              <a:gd name="connsiteY2" fmla="*/ 0 h 2899649"/>
              <a:gd name="connsiteX3" fmla="*/ 0 w 1674041"/>
              <a:gd name="connsiteY3" fmla="*/ 1283854 h 2899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4041" h="2899649">
                <a:moveTo>
                  <a:pt x="549501" y="2899649"/>
                </a:moveTo>
                <a:lnTo>
                  <a:pt x="1674041" y="1615795"/>
                </a:lnTo>
                <a:lnTo>
                  <a:pt x="1124476" y="0"/>
                </a:lnTo>
                <a:lnTo>
                  <a:pt x="0" y="1283854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34"/>
          <p:cNvSpPr/>
          <p:nvPr userDrawn="1">
            <p:custDataLst>
              <p:tags r:id="rId3"/>
            </p:custDataLst>
          </p:nvPr>
        </p:nvSpPr>
        <p:spPr>
          <a:xfrm>
            <a:off x="7985760" y="3596640"/>
            <a:ext cx="2990850" cy="1726565"/>
          </a:xfrm>
          <a:custGeom>
            <a:avLst/>
            <a:gdLst>
              <a:gd name="connsiteX0" fmla="*/ 2798710 w 2798710"/>
              <a:gd name="connsiteY0" fmla="*/ 331941 h 1615794"/>
              <a:gd name="connsiteX1" fmla="*/ 1124541 w 2798710"/>
              <a:gd name="connsiteY1" fmla="*/ 0 h 1615794"/>
              <a:gd name="connsiteX2" fmla="*/ 0 w 2798710"/>
              <a:gd name="connsiteY2" fmla="*/ 1283854 h 1615794"/>
              <a:gd name="connsiteX3" fmla="*/ 1674106 w 2798710"/>
              <a:gd name="connsiteY3" fmla="*/ 1615795 h 1615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8710" h="1615794">
                <a:moveTo>
                  <a:pt x="2798710" y="331941"/>
                </a:moveTo>
                <a:lnTo>
                  <a:pt x="1124541" y="0"/>
                </a:lnTo>
                <a:lnTo>
                  <a:pt x="0" y="1283854"/>
                </a:lnTo>
                <a:lnTo>
                  <a:pt x="1674106" y="1615795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35"/>
          <p:cNvSpPr/>
          <p:nvPr userDrawn="1">
            <p:custDataLst>
              <p:tags r:id="rId4"/>
            </p:custDataLst>
          </p:nvPr>
        </p:nvSpPr>
        <p:spPr>
          <a:xfrm>
            <a:off x="8600440" y="1868805"/>
            <a:ext cx="2376170" cy="2081530"/>
          </a:xfrm>
          <a:custGeom>
            <a:avLst/>
            <a:gdLst>
              <a:gd name="connsiteX0" fmla="*/ 0 w 2223734"/>
              <a:gd name="connsiteY0" fmla="*/ 0 h 1947735"/>
              <a:gd name="connsiteX1" fmla="*/ 549629 w 2223734"/>
              <a:gd name="connsiteY1" fmla="*/ 1615795 h 1947735"/>
              <a:gd name="connsiteX2" fmla="*/ 2223735 w 2223734"/>
              <a:gd name="connsiteY2" fmla="*/ 1947736 h 1947735"/>
              <a:gd name="connsiteX3" fmla="*/ 1674106 w 2223734"/>
              <a:gd name="connsiteY3" fmla="*/ 331941 h 194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3734" h="1947735">
                <a:moveTo>
                  <a:pt x="0" y="0"/>
                </a:moveTo>
                <a:lnTo>
                  <a:pt x="549629" y="1615795"/>
                </a:lnTo>
                <a:lnTo>
                  <a:pt x="2223735" y="1947736"/>
                </a:lnTo>
                <a:lnTo>
                  <a:pt x="1674106" y="331941"/>
                </a:lnTo>
                <a:close/>
              </a:path>
            </a:pathLst>
          </a:custGeom>
          <a:noFill/>
          <a:ln w="44450" cap="rnd">
            <a:solidFill>
              <a:schemeClr val="accent1"/>
            </a:solidFill>
            <a:prstDash val="solid"/>
            <a:round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106"/>
          <p:cNvSpPr/>
          <p:nvPr userDrawn="1">
            <p:custDataLst>
              <p:tags r:id="rId5"/>
            </p:custDataLst>
          </p:nvPr>
        </p:nvSpPr>
        <p:spPr>
          <a:xfrm>
            <a:off x="407670" y="379730"/>
            <a:ext cx="11389360" cy="6121400"/>
          </a:xfrm>
          <a:custGeom>
            <a:avLst/>
            <a:gdLst>
              <a:gd name="connsiteX0" fmla="*/ 0 w 10881206"/>
              <a:gd name="connsiteY0" fmla="*/ 0 h 5595308"/>
              <a:gd name="connsiteX1" fmla="*/ 10881207 w 10881206"/>
              <a:gd name="connsiteY1" fmla="*/ 0 h 5595308"/>
              <a:gd name="connsiteX2" fmla="*/ 10881207 w 10881206"/>
              <a:gd name="connsiteY2" fmla="*/ 5595309 h 5595308"/>
              <a:gd name="connsiteX3" fmla="*/ 0 w 10881206"/>
              <a:gd name="connsiteY3" fmla="*/ 5595309 h 5595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1206" h="5595308">
                <a:moveTo>
                  <a:pt x="0" y="0"/>
                </a:moveTo>
                <a:lnTo>
                  <a:pt x="10881207" y="0"/>
                </a:lnTo>
                <a:lnTo>
                  <a:pt x="10881207" y="5595309"/>
                </a:lnTo>
                <a:lnTo>
                  <a:pt x="0" y="5595309"/>
                </a:lnTo>
                <a:close/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6"/>
            </p:custDataLst>
          </p:nvPr>
        </p:nvSpPr>
        <p:spPr>
          <a:xfrm rot="21420000">
            <a:off x="379730" y="403860"/>
            <a:ext cx="948055" cy="676910"/>
          </a:xfrm>
          <a:custGeom>
            <a:avLst/>
            <a:gdLst>
              <a:gd name="connsiteX0" fmla="*/ 948073 w 948073"/>
              <a:gd name="connsiteY0" fmla="*/ 0 h 677067"/>
              <a:gd name="connsiteX1" fmla="*/ 0 w 948073"/>
              <a:gd name="connsiteY1" fmla="*/ 677067 h 67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8073" h="677067">
                <a:moveTo>
                  <a:pt x="948073" y="0"/>
                </a:moveTo>
                <a:lnTo>
                  <a:pt x="0" y="677067"/>
                </a:lnTo>
              </a:path>
            </a:pathLst>
          </a:custGeom>
          <a:noFill/>
          <a:ln w="12700" cmpd="sng">
            <a:solidFill>
              <a:schemeClr val="accent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29" name="任意多边形: 形状 28"/>
          <p:cNvSpPr/>
          <p:nvPr userDrawn="1">
            <p:custDataLst>
              <p:tags r:id="rId7"/>
            </p:custDataLst>
          </p:nvPr>
        </p:nvSpPr>
        <p:spPr>
          <a:xfrm rot="3087979">
            <a:off x="1239520" y="30988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0" name="任意多边形: 形状 29"/>
          <p:cNvSpPr/>
          <p:nvPr userDrawn="1">
            <p:custDataLst>
              <p:tags r:id="rId8"/>
            </p:custDataLst>
          </p:nvPr>
        </p:nvSpPr>
        <p:spPr>
          <a:xfrm rot="3087979">
            <a:off x="327660" y="1035050"/>
            <a:ext cx="140970" cy="140970"/>
          </a:xfrm>
          <a:custGeom>
            <a:avLst/>
            <a:gdLst>
              <a:gd name="connsiteX0" fmla="*/ 0 w 140820"/>
              <a:gd name="connsiteY0" fmla="*/ 0 h 140820"/>
              <a:gd name="connsiteX1" fmla="*/ 140820 w 140820"/>
              <a:gd name="connsiteY1" fmla="*/ 0 h 140820"/>
              <a:gd name="connsiteX2" fmla="*/ 140820 w 140820"/>
              <a:gd name="connsiteY2" fmla="*/ 140820 h 140820"/>
              <a:gd name="connsiteX3" fmla="*/ 0 w 140820"/>
              <a:gd name="connsiteY3" fmla="*/ 140820 h 14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820" h="140820">
                <a:moveTo>
                  <a:pt x="0" y="0"/>
                </a:moveTo>
                <a:lnTo>
                  <a:pt x="140820" y="0"/>
                </a:lnTo>
                <a:lnTo>
                  <a:pt x="140820" y="140820"/>
                </a:lnTo>
                <a:lnTo>
                  <a:pt x="0" y="140820"/>
                </a:ln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zh-CN" altLang="en-US"/>
          </a:p>
        </p:txBody>
      </p:sp>
      <p:sp useBgFill="1">
        <p:nvSpPr>
          <p:cNvPr id="32" name="任意多边形: 形状 38"/>
          <p:cNvSpPr/>
          <p:nvPr userDrawn="1">
            <p:custDataLst>
              <p:tags r:id="rId9"/>
            </p:custDataLst>
          </p:nvPr>
        </p:nvSpPr>
        <p:spPr>
          <a:xfrm>
            <a:off x="173990" y="3023870"/>
            <a:ext cx="831850" cy="831850"/>
          </a:xfrm>
          <a:custGeom>
            <a:avLst/>
            <a:gdLst>
              <a:gd name="connsiteX0" fmla="*/ 832092 w 832092"/>
              <a:gd name="connsiteY0" fmla="*/ 416046 h 832092"/>
              <a:gd name="connsiteX1" fmla="*/ 416046 w 832092"/>
              <a:gd name="connsiteY1" fmla="*/ 832092 h 832092"/>
              <a:gd name="connsiteX2" fmla="*/ 0 w 832092"/>
              <a:gd name="connsiteY2" fmla="*/ 416046 h 832092"/>
              <a:gd name="connsiteX3" fmla="*/ 416046 w 832092"/>
              <a:gd name="connsiteY3" fmla="*/ 0 h 832092"/>
              <a:gd name="connsiteX4" fmla="*/ 832092 w 832092"/>
              <a:gd name="connsiteY4" fmla="*/ 416046 h 832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092" h="832092">
                <a:moveTo>
                  <a:pt x="832092" y="416046"/>
                </a:moveTo>
                <a:cubicBezTo>
                  <a:pt x="832092" y="645822"/>
                  <a:pt x="645822" y="832092"/>
                  <a:pt x="416046" y="832092"/>
                </a:cubicBezTo>
                <a:cubicBezTo>
                  <a:pt x="186270" y="832092"/>
                  <a:pt x="0" y="645822"/>
                  <a:pt x="0" y="416046"/>
                </a:cubicBezTo>
                <a:cubicBezTo>
                  <a:pt x="0" y="186270"/>
                  <a:pt x="186270" y="0"/>
                  <a:pt x="416046" y="0"/>
                </a:cubicBezTo>
                <a:cubicBezTo>
                  <a:pt x="645822" y="0"/>
                  <a:pt x="832092" y="186270"/>
                  <a:pt x="832092" y="416046"/>
                </a:cubicBezTo>
                <a:close/>
              </a:path>
            </a:pathLst>
          </a:custGeom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 useBgFill="1">
        <p:nvSpPr>
          <p:cNvPr id="33" name="任意多边形: 形状 39"/>
          <p:cNvSpPr/>
          <p:nvPr userDrawn="1">
            <p:custDataLst>
              <p:tags r:id="rId10"/>
            </p:custDataLst>
          </p:nvPr>
        </p:nvSpPr>
        <p:spPr>
          <a:xfrm>
            <a:off x="64135" y="3041650"/>
            <a:ext cx="332105" cy="414020"/>
          </a:xfrm>
          <a:custGeom>
            <a:avLst/>
            <a:gdLst>
              <a:gd name="connsiteX0" fmla="*/ 0 w 352999"/>
              <a:gd name="connsiteY0" fmla="*/ 0 h 365608"/>
              <a:gd name="connsiteX1" fmla="*/ 352999 w 352999"/>
              <a:gd name="connsiteY1" fmla="*/ 0 h 365608"/>
              <a:gd name="connsiteX2" fmla="*/ 352999 w 352999"/>
              <a:gd name="connsiteY2" fmla="*/ 365609 h 365608"/>
              <a:gd name="connsiteX3" fmla="*/ 0 w 352999"/>
              <a:gd name="connsiteY3" fmla="*/ 365609 h 3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999" h="365608">
                <a:moveTo>
                  <a:pt x="0" y="0"/>
                </a:moveTo>
                <a:lnTo>
                  <a:pt x="352999" y="0"/>
                </a:lnTo>
                <a:lnTo>
                  <a:pt x="352999" y="365609"/>
                </a:lnTo>
                <a:lnTo>
                  <a:pt x="0" y="365609"/>
                </a:lnTo>
                <a:close/>
              </a:path>
            </a:pathLst>
          </a:custGeom>
          <a:ln w="222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4" name="任意多边形: 形状 40"/>
          <p:cNvSpPr/>
          <p:nvPr userDrawn="1">
            <p:custDataLst>
              <p:tags r:id="rId11"/>
            </p:custDataLst>
          </p:nvPr>
        </p:nvSpPr>
        <p:spPr>
          <a:xfrm>
            <a:off x="109855" y="3439795"/>
            <a:ext cx="136525" cy="67310"/>
          </a:xfrm>
          <a:custGeom>
            <a:avLst/>
            <a:gdLst>
              <a:gd name="connsiteX0" fmla="*/ 0 w 136591"/>
              <a:gd name="connsiteY0" fmla="*/ 67272 h 67271"/>
              <a:gd name="connsiteX1" fmla="*/ 67271 w 136591"/>
              <a:gd name="connsiteY1" fmla="*/ 0 h 67271"/>
              <a:gd name="connsiteX2" fmla="*/ 136591 w 136591"/>
              <a:gd name="connsiteY2" fmla="*/ 67272 h 6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591" h="67271">
                <a:moveTo>
                  <a:pt x="0" y="67272"/>
                </a:moveTo>
                <a:lnTo>
                  <a:pt x="67271" y="0"/>
                </a:lnTo>
                <a:lnTo>
                  <a:pt x="136591" y="67272"/>
                </a:lnTo>
              </a:path>
            </a:pathLst>
          </a:custGeom>
          <a:noFill/>
          <a:ln w="22225" cap="flat">
            <a:solidFill>
              <a:schemeClr val="accent1">
                <a:alpha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749777" y="3214516"/>
            <a:ext cx="5915302" cy="1078138"/>
          </a:xfrm>
        </p:spPr>
        <p:txBody>
          <a:bodyPr wrap="square" anchor="t">
            <a:normAutofit/>
          </a:bodyPr>
          <a:lstStyle>
            <a:lvl1pPr algn="l">
              <a:lnSpc>
                <a:spcPct val="100000"/>
              </a:lnSpc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1749777" y="2239604"/>
            <a:ext cx="5915302" cy="832092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40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公司名占位符 6"/>
          <p:cNvSpPr>
            <a:spLocks noGrp="1"/>
          </p:cNvSpPr>
          <p:nvPr>
            <p:ph type="body" sz="quarter" idx="13" hasCustomPrompt="1"/>
            <p:custDataLst>
              <p:tags r:id="rId17"/>
            </p:custDataLst>
          </p:nvPr>
        </p:nvSpPr>
        <p:spPr>
          <a:xfrm>
            <a:off x="1749777" y="1132095"/>
            <a:ext cx="2880000" cy="504000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公司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750060" y="5038090"/>
            <a:ext cx="2879090" cy="504190"/>
          </a:xfrm>
          <a:prstGeom prst="roundRect">
            <a:avLst>
              <a:gd name="adj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166.xml"/><Relationship Id="rId20" Type="http://schemas.openxmlformats.org/officeDocument/2006/relationships/tags" Target="../tags/tag16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4.xml"/><Relationship Id="rId18" Type="http://schemas.openxmlformats.org/officeDocument/2006/relationships/tags" Target="../tags/tag163.xml"/><Relationship Id="rId17" Type="http://schemas.openxmlformats.org/officeDocument/2006/relationships/tags" Target="../tags/tag162.xml"/><Relationship Id="rId16" Type="http://schemas.openxmlformats.org/officeDocument/2006/relationships/tags" Target="../tags/tag161.xml"/><Relationship Id="rId15" Type="http://schemas.openxmlformats.org/officeDocument/2006/relationships/tags" Target="../tags/tag160.xml"/><Relationship Id="rId14" Type="http://schemas.openxmlformats.org/officeDocument/2006/relationships/tags" Target="../tags/tag159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图形 7"/>
          <p:cNvGrpSpPr/>
          <p:nvPr userDrawn="1">
            <p:custDataLst>
              <p:tags r:id="rId12"/>
            </p:custDataLst>
          </p:nvPr>
        </p:nvGrpSpPr>
        <p:grpSpPr>
          <a:xfrm flipH="1">
            <a:off x="10695940" y="391160"/>
            <a:ext cx="1125461" cy="1041400"/>
            <a:chOff x="374327" y="-3935993"/>
            <a:chExt cx="899363" cy="832092"/>
          </a:xfrm>
          <a:solidFill>
            <a:schemeClr val="bg2"/>
          </a:solidFill>
        </p:grpSpPr>
        <p:sp useBgFill="1">
          <p:nvSpPr>
            <p:cNvPr id="12" name="任意多边形: 形状 11"/>
            <p:cNvSpPr/>
            <p:nvPr>
              <p:custDataLst>
                <p:tags r:id="rId13"/>
              </p:custDataLst>
            </p:nvPr>
          </p:nvSpPr>
          <p:spPr>
            <a:xfrm>
              <a:off x="441598" y="-3935993"/>
              <a:ext cx="832092" cy="832092"/>
            </a:xfrm>
            <a:custGeom>
              <a:avLst/>
              <a:gdLst>
                <a:gd name="connsiteX0" fmla="*/ 832092 w 832092"/>
                <a:gd name="connsiteY0" fmla="*/ 416046 h 832092"/>
                <a:gd name="connsiteX1" fmla="*/ 416046 w 832092"/>
                <a:gd name="connsiteY1" fmla="*/ 832092 h 832092"/>
                <a:gd name="connsiteX2" fmla="*/ 0 w 832092"/>
                <a:gd name="connsiteY2" fmla="*/ 416046 h 832092"/>
                <a:gd name="connsiteX3" fmla="*/ 416046 w 832092"/>
                <a:gd name="connsiteY3" fmla="*/ 0 h 832092"/>
                <a:gd name="connsiteX4" fmla="*/ 832092 w 832092"/>
                <a:gd name="connsiteY4" fmla="*/ 416046 h 83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092" h="832092">
                  <a:moveTo>
                    <a:pt x="832092" y="416046"/>
                  </a:moveTo>
                  <a:cubicBezTo>
                    <a:pt x="832092" y="645822"/>
                    <a:pt x="645822" y="832092"/>
                    <a:pt x="416046" y="832092"/>
                  </a:cubicBezTo>
                  <a:cubicBezTo>
                    <a:pt x="186270" y="832092"/>
                    <a:pt x="0" y="645822"/>
                    <a:pt x="0" y="416046"/>
                  </a:cubicBezTo>
                  <a:cubicBezTo>
                    <a:pt x="0" y="186270"/>
                    <a:pt x="186270" y="0"/>
                    <a:pt x="416046" y="0"/>
                  </a:cubicBezTo>
                  <a:cubicBezTo>
                    <a:pt x="645822" y="0"/>
                    <a:pt x="832092" y="186270"/>
                    <a:pt x="832092" y="416046"/>
                  </a:cubicBezTo>
                  <a:close/>
                </a:path>
              </a:pathLst>
            </a:custGeom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 useBgFill="1">
          <p:nvSpPr>
            <p:cNvPr id="13" name="任意多边形: 形状 12"/>
            <p:cNvSpPr/>
            <p:nvPr>
              <p:custDataLst>
                <p:tags r:id="rId14"/>
              </p:custDataLst>
            </p:nvPr>
          </p:nvSpPr>
          <p:spPr>
            <a:xfrm>
              <a:off x="375027" y="-3917728"/>
              <a:ext cx="247120" cy="414017"/>
            </a:xfrm>
            <a:custGeom>
              <a:avLst/>
              <a:gdLst>
                <a:gd name="connsiteX0" fmla="*/ 0 w 352999"/>
                <a:gd name="connsiteY0" fmla="*/ 0 h 365608"/>
                <a:gd name="connsiteX1" fmla="*/ 352999 w 352999"/>
                <a:gd name="connsiteY1" fmla="*/ 0 h 365608"/>
                <a:gd name="connsiteX2" fmla="*/ 352999 w 352999"/>
                <a:gd name="connsiteY2" fmla="*/ 365609 h 365608"/>
                <a:gd name="connsiteX3" fmla="*/ 0 w 352999"/>
                <a:gd name="connsiteY3" fmla="*/ 365609 h 36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999" h="365608">
                  <a:moveTo>
                    <a:pt x="0" y="0"/>
                  </a:moveTo>
                  <a:lnTo>
                    <a:pt x="352999" y="0"/>
                  </a:lnTo>
                  <a:lnTo>
                    <a:pt x="352999" y="365609"/>
                  </a:lnTo>
                  <a:lnTo>
                    <a:pt x="0" y="365609"/>
                  </a:lnTo>
                  <a:close/>
                </a:path>
              </a:pathLst>
            </a:custGeom>
            <a:ln w="6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4" name="任意多边形: 形状 13"/>
            <p:cNvSpPr/>
            <p:nvPr>
              <p:custDataLst>
                <p:tags r:id="rId15"/>
              </p:custDataLst>
            </p:nvPr>
          </p:nvSpPr>
          <p:spPr>
            <a:xfrm>
              <a:off x="374327" y="-3519947"/>
              <a:ext cx="136591" cy="67271"/>
            </a:xfrm>
            <a:custGeom>
              <a:avLst/>
              <a:gdLst>
                <a:gd name="connsiteX0" fmla="*/ 0 w 136591"/>
                <a:gd name="connsiteY0" fmla="*/ 67272 h 67271"/>
                <a:gd name="connsiteX1" fmla="*/ 67271 w 136591"/>
                <a:gd name="connsiteY1" fmla="*/ 0 h 67271"/>
                <a:gd name="connsiteX2" fmla="*/ 136591 w 136591"/>
                <a:gd name="connsiteY2" fmla="*/ 67272 h 67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6591" h="67271">
                  <a:moveTo>
                    <a:pt x="0" y="67272"/>
                  </a:moveTo>
                  <a:lnTo>
                    <a:pt x="67271" y="0"/>
                  </a:lnTo>
                  <a:lnTo>
                    <a:pt x="136591" y="67272"/>
                  </a:lnTo>
                </a:path>
              </a:pathLst>
            </a:custGeom>
            <a:grpFill/>
            <a:ln w="25601" cap="flat">
              <a:solidFill>
                <a:schemeClr val="accent1">
                  <a:alpha val="8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6"/>
            </p:custDataLst>
          </p:nvPr>
        </p:nvSpPr>
        <p:spPr>
          <a:xfrm>
            <a:off x="695960" y="3981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7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8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65.xml"/><Relationship Id="rId8" Type="http://schemas.openxmlformats.org/officeDocument/2006/relationships/tags" Target="../tags/tag264.xml"/><Relationship Id="rId7" Type="http://schemas.openxmlformats.org/officeDocument/2006/relationships/tags" Target="../tags/tag263.xml"/><Relationship Id="rId6" Type="http://schemas.openxmlformats.org/officeDocument/2006/relationships/tags" Target="../tags/tag262.xml"/><Relationship Id="rId5" Type="http://schemas.openxmlformats.org/officeDocument/2006/relationships/tags" Target="../tags/tag261.xml"/><Relationship Id="rId4" Type="http://schemas.openxmlformats.org/officeDocument/2006/relationships/tags" Target="../tags/tag260.xml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271.xml"/><Relationship Id="rId14" Type="http://schemas.openxmlformats.org/officeDocument/2006/relationships/tags" Target="../tags/tag270.xml"/><Relationship Id="rId13" Type="http://schemas.openxmlformats.org/officeDocument/2006/relationships/tags" Target="../tags/tag269.xml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tags" Target="../tags/tag266.xml"/><Relationship Id="rId1" Type="http://schemas.openxmlformats.org/officeDocument/2006/relationships/tags" Target="../tags/tag25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3.xml"/><Relationship Id="rId2" Type="http://schemas.openxmlformats.org/officeDocument/2006/relationships/image" Target="../media/image15.png"/><Relationship Id="rId1" Type="http://schemas.openxmlformats.org/officeDocument/2006/relationships/tags" Target="../tags/tag27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3" Type="http://schemas.openxmlformats.org/officeDocument/2006/relationships/tags" Target="../tags/tag282.xml"/><Relationship Id="rId2" Type="http://schemas.openxmlformats.org/officeDocument/2006/relationships/tags" Target="../tags/tag281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280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89.xml"/><Relationship Id="rId2" Type="http://schemas.openxmlformats.org/officeDocument/2006/relationships/image" Target="../media/image17.png"/><Relationship Id="rId1" Type="http://schemas.openxmlformats.org/officeDocument/2006/relationships/tags" Target="../tags/tag288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91.xml"/><Relationship Id="rId2" Type="http://schemas.openxmlformats.org/officeDocument/2006/relationships/image" Target="../media/image18.png"/><Relationship Id="rId1" Type="http://schemas.openxmlformats.org/officeDocument/2006/relationships/tags" Target="../tags/tag29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95.xml"/><Relationship Id="rId3" Type="http://schemas.openxmlformats.org/officeDocument/2006/relationships/tags" Target="../tags/tag294.xml"/><Relationship Id="rId2" Type="http://schemas.openxmlformats.org/officeDocument/2006/relationships/tags" Target="../tags/tag293.xml"/><Relationship Id="rId1" Type="http://schemas.openxmlformats.org/officeDocument/2006/relationships/tags" Target="../tags/tag29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0" Type="http://schemas.openxmlformats.org/officeDocument/2006/relationships/notesSlide" Target="../notesSlides/notesSlide9.xml"/><Relationship Id="rId1" Type="http://schemas.openxmlformats.org/officeDocument/2006/relationships/tags" Target="../tags/tag29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2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3" Type="http://schemas.openxmlformats.org/officeDocument/2006/relationships/tags" Target="../tags/tag306.xml"/><Relationship Id="rId2" Type="http://schemas.openxmlformats.org/officeDocument/2006/relationships/tags" Target="../tags/tag305.xml"/><Relationship Id="rId1" Type="http://schemas.openxmlformats.org/officeDocument/2006/relationships/tags" Target="../tags/tag30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2" Type="http://schemas.openxmlformats.org/officeDocument/2006/relationships/slideLayout" Target="../slideLayouts/slideLayout14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18.xml"/><Relationship Id="rId26" Type="http://schemas.openxmlformats.org/officeDocument/2006/relationships/tags" Target="../tags/tag205.xml"/><Relationship Id="rId25" Type="http://schemas.openxmlformats.org/officeDocument/2006/relationships/image" Target="../media/image6.svg"/><Relationship Id="rId24" Type="http://schemas.openxmlformats.org/officeDocument/2006/relationships/image" Target="../media/image5.png"/><Relationship Id="rId23" Type="http://schemas.openxmlformats.org/officeDocument/2006/relationships/tags" Target="../tags/tag204.xml"/><Relationship Id="rId22" Type="http://schemas.openxmlformats.org/officeDocument/2006/relationships/image" Target="../media/image4.svg"/><Relationship Id="rId21" Type="http://schemas.openxmlformats.org/officeDocument/2006/relationships/image" Target="../media/image3.png"/><Relationship Id="rId20" Type="http://schemas.openxmlformats.org/officeDocument/2006/relationships/tags" Target="../tags/tag203.xml"/><Relationship Id="rId2" Type="http://schemas.openxmlformats.org/officeDocument/2006/relationships/tags" Target="../tags/tag187.xml"/><Relationship Id="rId19" Type="http://schemas.openxmlformats.org/officeDocument/2006/relationships/image" Target="../media/image2.svg"/><Relationship Id="rId18" Type="http://schemas.openxmlformats.org/officeDocument/2006/relationships/image" Target="../media/image1.png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tags" Target="../tags/tag18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tags" Target="../tags/tag211.xml"/><Relationship Id="rId7" Type="http://schemas.openxmlformats.org/officeDocument/2006/relationships/image" Target="../media/image8.jpeg"/><Relationship Id="rId6" Type="http://schemas.openxmlformats.org/officeDocument/2006/relationships/tags" Target="../tags/tag210.xml"/><Relationship Id="rId5" Type="http://schemas.openxmlformats.org/officeDocument/2006/relationships/tags" Target="../tags/tag209.xml"/><Relationship Id="rId4" Type="http://schemas.openxmlformats.org/officeDocument/2006/relationships/tags" Target="../tags/tag208.xml"/><Relationship Id="rId3" Type="http://schemas.openxmlformats.org/officeDocument/2006/relationships/image" Target="../media/image7.jpeg"/><Relationship Id="rId2" Type="http://schemas.openxmlformats.org/officeDocument/2006/relationships/tags" Target="../tags/tag207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216.xml"/><Relationship Id="rId13" Type="http://schemas.openxmlformats.org/officeDocument/2006/relationships/tags" Target="../tags/tag215.xml"/><Relationship Id="rId12" Type="http://schemas.openxmlformats.org/officeDocument/2006/relationships/tags" Target="../tags/tag214.xml"/><Relationship Id="rId11" Type="http://schemas.openxmlformats.org/officeDocument/2006/relationships/image" Target="../media/image9.jpeg"/><Relationship Id="rId10" Type="http://schemas.openxmlformats.org/officeDocument/2006/relationships/tags" Target="../tags/tag213.xml"/><Relationship Id="rId1" Type="http://schemas.openxmlformats.org/officeDocument/2006/relationships/tags" Target="../tags/tag2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image" Target="../media/image11.jpeg"/><Relationship Id="rId7" Type="http://schemas.openxmlformats.org/officeDocument/2006/relationships/tags" Target="../tags/tag222.xml"/><Relationship Id="rId6" Type="http://schemas.openxmlformats.org/officeDocument/2006/relationships/image" Target="../media/image10.jpeg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8" Type="http://schemas.openxmlformats.org/officeDocument/2006/relationships/slideLayout" Target="../slideLayouts/slideLayout18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image" Target="../media/image12.jpeg"/><Relationship Id="rId1" Type="http://schemas.openxmlformats.org/officeDocument/2006/relationships/tags" Target="../tags/tag21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3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44.xml"/><Relationship Id="rId8" Type="http://schemas.openxmlformats.org/officeDocument/2006/relationships/tags" Target="../tags/tag243.xml"/><Relationship Id="rId7" Type="http://schemas.openxmlformats.org/officeDocument/2006/relationships/tags" Target="../tags/tag242.xml"/><Relationship Id="rId6" Type="http://schemas.openxmlformats.org/officeDocument/2006/relationships/tags" Target="../tags/tag241.xml"/><Relationship Id="rId5" Type="http://schemas.openxmlformats.org/officeDocument/2006/relationships/tags" Target="../tags/tag240.xml"/><Relationship Id="rId4" Type="http://schemas.openxmlformats.org/officeDocument/2006/relationships/tags" Target="../tags/tag239.xml"/><Relationship Id="rId3" Type="http://schemas.openxmlformats.org/officeDocument/2006/relationships/tags" Target="../tags/tag238.x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56.xml"/><Relationship Id="rId20" Type="http://schemas.openxmlformats.org/officeDocument/2006/relationships/tags" Target="../tags/tag255.xml"/><Relationship Id="rId2" Type="http://schemas.openxmlformats.org/officeDocument/2006/relationships/tags" Target="../tags/tag237.xml"/><Relationship Id="rId19" Type="http://schemas.openxmlformats.org/officeDocument/2006/relationships/tags" Target="../tags/tag254.xml"/><Relationship Id="rId18" Type="http://schemas.openxmlformats.org/officeDocument/2006/relationships/tags" Target="../tags/tag253.xml"/><Relationship Id="rId17" Type="http://schemas.openxmlformats.org/officeDocument/2006/relationships/tags" Target="../tags/tag252.xml"/><Relationship Id="rId16" Type="http://schemas.openxmlformats.org/officeDocument/2006/relationships/tags" Target="../tags/tag251.xml"/><Relationship Id="rId15" Type="http://schemas.openxmlformats.org/officeDocument/2006/relationships/tags" Target="../tags/tag250.xml"/><Relationship Id="rId14" Type="http://schemas.openxmlformats.org/officeDocument/2006/relationships/tags" Target="../tags/tag249.xml"/><Relationship Id="rId13" Type="http://schemas.openxmlformats.org/officeDocument/2006/relationships/tags" Target="../tags/tag248.xml"/><Relationship Id="rId12" Type="http://schemas.openxmlformats.org/officeDocument/2006/relationships/tags" Target="../tags/tag247.xml"/><Relationship Id="rId11" Type="http://schemas.openxmlformats.org/officeDocument/2006/relationships/tags" Target="../tags/tag246.xml"/><Relationship Id="rId10" Type="http://schemas.openxmlformats.org/officeDocument/2006/relationships/tags" Target="../tags/tag245.xml"/><Relationship Id="rId1" Type="http://schemas.openxmlformats.org/officeDocument/2006/relationships/tags" Target="../tags/tag2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医院就医陪诊系统的设计与实现</a:t>
            </a:r>
            <a:endParaRPr lang="zh-CN" altLang="en-US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1696085" y="4610100"/>
            <a:ext cx="2880995" cy="966470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/>
              <a:t>指导老师：</a:t>
            </a:r>
            <a:r>
              <a:rPr lang="zh-CN" altLang="en-US"/>
              <a:t>王华秋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答辩人：汤陈斌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>
            <p:custDataLst>
              <p:tags r:id="rId1"/>
            </p:custDataLst>
          </p:nvPr>
        </p:nvSpPr>
        <p:spPr>
          <a:xfrm flipH="1">
            <a:off x="6095998" y="1398587"/>
            <a:ext cx="5399999" cy="4875213"/>
          </a:xfrm>
          <a:custGeom>
            <a:avLst/>
            <a:gdLst>
              <a:gd name="connsiteX0" fmla="*/ 209537 w 5196591"/>
              <a:gd name="connsiteY0" fmla="*/ 0 h 4875213"/>
              <a:gd name="connsiteX1" fmla="*/ 4987054 w 5196591"/>
              <a:gd name="connsiteY1" fmla="*/ 0 h 4875213"/>
              <a:gd name="connsiteX2" fmla="*/ 4987064 w 5196591"/>
              <a:gd name="connsiteY2" fmla="*/ 1 h 4875213"/>
              <a:gd name="connsiteX3" fmla="*/ 5196591 w 5196591"/>
              <a:gd name="connsiteY3" fmla="*/ 1 h 4875213"/>
              <a:gd name="connsiteX4" fmla="*/ 5196591 w 5196591"/>
              <a:gd name="connsiteY4" fmla="*/ 209537 h 4875213"/>
              <a:gd name="connsiteX5" fmla="*/ 5196591 w 5196591"/>
              <a:gd name="connsiteY5" fmla="*/ 4665675 h 4875213"/>
              <a:gd name="connsiteX6" fmla="*/ 5196591 w 5196591"/>
              <a:gd name="connsiteY6" fmla="*/ 4875213 h 4875213"/>
              <a:gd name="connsiteX7" fmla="*/ 4639457 w 5196591"/>
              <a:gd name="connsiteY7" fmla="*/ 4875213 h 4875213"/>
              <a:gd name="connsiteX8" fmla="*/ 4639457 w 5196591"/>
              <a:gd name="connsiteY8" fmla="*/ 4875212 h 4875213"/>
              <a:gd name="connsiteX9" fmla="*/ 209537 w 5196591"/>
              <a:gd name="connsiteY9" fmla="*/ 4875212 h 4875213"/>
              <a:gd name="connsiteX10" fmla="*/ 0 w 5196591"/>
              <a:gd name="connsiteY10" fmla="*/ 4665675 h 4875213"/>
              <a:gd name="connsiteX11" fmla="*/ 0 w 5196591"/>
              <a:gd name="connsiteY11" fmla="*/ 209537 h 4875213"/>
              <a:gd name="connsiteX12" fmla="*/ 209537 w 5196591"/>
              <a:gd name="connsiteY12" fmla="*/ 0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6591" h="4875213">
                <a:moveTo>
                  <a:pt x="209537" y="0"/>
                </a:moveTo>
                <a:lnTo>
                  <a:pt x="4987054" y="0"/>
                </a:lnTo>
                <a:lnTo>
                  <a:pt x="4987064" y="1"/>
                </a:lnTo>
                <a:lnTo>
                  <a:pt x="5196591" y="1"/>
                </a:lnTo>
                <a:lnTo>
                  <a:pt x="5196591" y="209537"/>
                </a:lnTo>
                <a:lnTo>
                  <a:pt x="5196591" y="4665675"/>
                </a:lnTo>
                <a:lnTo>
                  <a:pt x="5196591" y="4875213"/>
                </a:lnTo>
                <a:lnTo>
                  <a:pt x="4639457" y="4875213"/>
                </a:lnTo>
                <a:lnTo>
                  <a:pt x="4639457" y="4875212"/>
                </a:lnTo>
                <a:lnTo>
                  <a:pt x="209537" y="4875212"/>
                </a:lnTo>
                <a:cubicBezTo>
                  <a:pt x="93813" y="4875212"/>
                  <a:pt x="0" y="4781399"/>
                  <a:pt x="0" y="4665675"/>
                </a:cubicBezTo>
                <a:lnTo>
                  <a:pt x="0" y="209537"/>
                </a:lnTo>
                <a:cubicBezTo>
                  <a:pt x="0" y="93813"/>
                  <a:pt x="93813" y="0"/>
                  <a:pt x="209537" y="0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任意多边形: 形状 2"/>
          <p:cNvSpPr/>
          <p:nvPr>
            <p:custDataLst>
              <p:tags r:id="rId2"/>
            </p:custDataLst>
          </p:nvPr>
        </p:nvSpPr>
        <p:spPr>
          <a:xfrm>
            <a:off x="696000" y="1398587"/>
            <a:ext cx="5399999" cy="4875213"/>
          </a:xfrm>
          <a:custGeom>
            <a:avLst/>
            <a:gdLst>
              <a:gd name="connsiteX0" fmla="*/ 209537 w 5196591"/>
              <a:gd name="connsiteY0" fmla="*/ 0 h 4875213"/>
              <a:gd name="connsiteX1" fmla="*/ 4987054 w 5196591"/>
              <a:gd name="connsiteY1" fmla="*/ 0 h 4875213"/>
              <a:gd name="connsiteX2" fmla="*/ 4987064 w 5196591"/>
              <a:gd name="connsiteY2" fmla="*/ 1 h 4875213"/>
              <a:gd name="connsiteX3" fmla="*/ 5196591 w 5196591"/>
              <a:gd name="connsiteY3" fmla="*/ 1 h 4875213"/>
              <a:gd name="connsiteX4" fmla="*/ 5196591 w 5196591"/>
              <a:gd name="connsiteY4" fmla="*/ 209537 h 4875213"/>
              <a:gd name="connsiteX5" fmla="*/ 5196591 w 5196591"/>
              <a:gd name="connsiteY5" fmla="*/ 4665675 h 4875213"/>
              <a:gd name="connsiteX6" fmla="*/ 5196591 w 5196591"/>
              <a:gd name="connsiteY6" fmla="*/ 4875213 h 4875213"/>
              <a:gd name="connsiteX7" fmla="*/ 4639457 w 5196591"/>
              <a:gd name="connsiteY7" fmla="*/ 4875213 h 4875213"/>
              <a:gd name="connsiteX8" fmla="*/ 4639457 w 5196591"/>
              <a:gd name="connsiteY8" fmla="*/ 4875212 h 4875213"/>
              <a:gd name="connsiteX9" fmla="*/ 209537 w 5196591"/>
              <a:gd name="connsiteY9" fmla="*/ 4875212 h 4875213"/>
              <a:gd name="connsiteX10" fmla="*/ 0 w 5196591"/>
              <a:gd name="connsiteY10" fmla="*/ 4665675 h 4875213"/>
              <a:gd name="connsiteX11" fmla="*/ 0 w 5196591"/>
              <a:gd name="connsiteY11" fmla="*/ 209537 h 4875213"/>
              <a:gd name="connsiteX12" fmla="*/ 209537 w 5196591"/>
              <a:gd name="connsiteY12" fmla="*/ 0 h 487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96591" h="4875213">
                <a:moveTo>
                  <a:pt x="209537" y="0"/>
                </a:moveTo>
                <a:lnTo>
                  <a:pt x="4987054" y="0"/>
                </a:lnTo>
                <a:lnTo>
                  <a:pt x="4987064" y="1"/>
                </a:lnTo>
                <a:lnTo>
                  <a:pt x="5196591" y="1"/>
                </a:lnTo>
                <a:lnTo>
                  <a:pt x="5196591" y="209537"/>
                </a:lnTo>
                <a:lnTo>
                  <a:pt x="5196591" y="4665675"/>
                </a:lnTo>
                <a:lnTo>
                  <a:pt x="5196591" y="4875213"/>
                </a:lnTo>
                <a:lnTo>
                  <a:pt x="4639457" y="4875213"/>
                </a:lnTo>
                <a:lnTo>
                  <a:pt x="4639457" y="4875212"/>
                </a:lnTo>
                <a:lnTo>
                  <a:pt x="209537" y="4875212"/>
                </a:lnTo>
                <a:cubicBezTo>
                  <a:pt x="93813" y="4875212"/>
                  <a:pt x="0" y="4781399"/>
                  <a:pt x="0" y="4665675"/>
                </a:cubicBezTo>
                <a:lnTo>
                  <a:pt x="0" y="209537"/>
                </a:lnTo>
                <a:cubicBezTo>
                  <a:pt x="0" y="93813"/>
                  <a:pt x="93813" y="0"/>
                  <a:pt x="209537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系统开发技术选型</a:t>
            </a:r>
            <a:endParaRPr lang="zh-CN" altLang="en-US"/>
          </a:p>
        </p:txBody>
      </p:sp>
      <p:sp>
        <p:nvSpPr>
          <p:cNvPr id="2" name="矩形: 圆角 1"/>
          <p:cNvSpPr/>
          <p:nvPr>
            <p:custDataLst>
              <p:tags r:id="rId4"/>
            </p:custDataLst>
          </p:nvPr>
        </p:nvSpPr>
        <p:spPr>
          <a:xfrm>
            <a:off x="985921" y="1649537"/>
            <a:ext cx="10220158" cy="4402183"/>
          </a:xfrm>
          <a:prstGeom prst="roundRect">
            <a:avLst>
              <a:gd name="adj" fmla="val 2584"/>
            </a:avLst>
          </a:prstGeom>
          <a:noFill/>
          <a:ln>
            <a:gradFill>
              <a:gsLst>
                <a:gs pos="50000">
                  <a:schemeClr val="accent1">
                    <a:lumMod val="5000"/>
                    <a:lumOff val="95000"/>
                  </a:schemeClr>
                </a:gs>
                <a:gs pos="50000">
                  <a:schemeClr val="accent1"/>
                </a:gs>
              </a:gsLst>
              <a:lin ang="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正文"/>
          <p:cNvSpPr txBox="1"/>
          <p:nvPr>
            <p:custDataLst>
              <p:tags r:id="rId5"/>
            </p:custDataLst>
          </p:nvPr>
        </p:nvSpPr>
        <p:spPr>
          <a:xfrm>
            <a:off x="1437698" y="2172579"/>
            <a:ext cx="3797988" cy="688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采用Java语言和SpringBoot框架，利用其成熟的生态和社区支持，实现后端应用开发。</a:t>
            </a:r>
            <a:endParaRPr lang="zh-CN" altLang="en-US" sz="140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标题"/>
          <p:cNvSpPr txBox="1"/>
          <p:nvPr>
            <p:custDataLst>
              <p:tags r:id="rId6"/>
            </p:custDataLst>
          </p:nvPr>
        </p:nvSpPr>
        <p:spPr>
          <a:xfrm>
            <a:off x="1437698" y="1719793"/>
            <a:ext cx="3797987" cy="4376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defRPr b="1" spc="0">
                <a:solidFill>
                  <a:schemeClr val="accent1"/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cs typeface="+mn-ea"/>
                <a:sym typeface="+mn-ea"/>
              </a:rPr>
              <a:t>后端开发语言与框架</a:t>
            </a:r>
            <a:endParaRPr lang="zh-CN" altLang="en-US">
              <a:solidFill>
                <a:srgbClr val="FFFFFF"/>
              </a:solidFill>
              <a:cs typeface="+mn-ea"/>
              <a:sym typeface="+mn-ea"/>
            </a:endParaRPr>
          </a:p>
        </p:txBody>
      </p:sp>
      <p:sp>
        <p:nvSpPr>
          <p:cNvPr id="13" name="正文"/>
          <p:cNvSpPr txBox="1"/>
          <p:nvPr>
            <p:custDataLst>
              <p:tags r:id="rId7"/>
            </p:custDataLst>
          </p:nvPr>
        </p:nvSpPr>
        <p:spPr>
          <a:xfrm>
            <a:off x="1437698" y="3732246"/>
            <a:ext cx="3797988" cy="688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选用MySQL数据库，因其高使用率和技术稳定性，适合存储系统数据。</a:t>
            </a:r>
            <a:endParaRPr lang="zh-CN" altLang="en-US" sz="140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标题"/>
          <p:cNvSpPr txBox="1"/>
          <p:nvPr>
            <p:custDataLst>
              <p:tags r:id="rId8"/>
            </p:custDataLst>
          </p:nvPr>
        </p:nvSpPr>
        <p:spPr>
          <a:xfrm>
            <a:off x="1437698" y="3279460"/>
            <a:ext cx="3797987" cy="4376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defRPr b="1" spc="0">
                <a:solidFill>
                  <a:schemeClr val="accent1"/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cs typeface="+mn-ea"/>
                <a:sym typeface="+mn-ea"/>
              </a:rPr>
              <a:t>数据库选择</a:t>
            </a:r>
            <a:endParaRPr lang="zh-CN" altLang="en-US">
              <a:solidFill>
                <a:srgbClr val="FFFFFF"/>
              </a:solidFill>
              <a:cs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9"/>
            </p:custDataLst>
          </p:nvPr>
        </p:nvSpPr>
        <p:spPr>
          <a:xfrm>
            <a:off x="1437640" y="5292725"/>
            <a:ext cx="4187825" cy="6889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选择UniApp结合CoolUni框架，最大程度上利用小程序的便携性优势，且支持拓展到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H5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等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其他端。</a:t>
            </a:r>
            <a:endParaRPr lang="zh-CN" altLang="en-US" sz="140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6" name="标题"/>
          <p:cNvSpPr txBox="1"/>
          <p:nvPr>
            <p:custDataLst>
              <p:tags r:id="rId10"/>
            </p:custDataLst>
          </p:nvPr>
        </p:nvSpPr>
        <p:spPr>
          <a:xfrm>
            <a:off x="1437698" y="4839128"/>
            <a:ext cx="3797987" cy="4376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defRPr b="1" spc="0">
                <a:solidFill>
                  <a:schemeClr val="accent1"/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FFFFFF"/>
                </a:solidFill>
                <a:cs typeface="+mn-ea"/>
                <a:sym typeface="+mn-ea"/>
              </a:rPr>
              <a:t>小程序开发框架</a:t>
            </a:r>
            <a:endParaRPr lang="zh-CN" altLang="en-US">
              <a:solidFill>
                <a:srgbClr val="FFFFFF"/>
              </a:solidFill>
              <a:cs typeface="+mn-ea"/>
              <a:sym typeface="+mn-ea"/>
            </a:endParaRPr>
          </a:p>
        </p:txBody>
      </p:sp>
      <p:sp>
        <p:nvSpPr>
          <p:cNvPr id="17" name="正文"/>
          <p:cNvSpPr txBox="1"/>
          <p:nvPr>
            <p:custDataLst>
              <p:tags r:id="rId11"/>
            </p:custDataLst>
          </p:nvPr>
        </p:nvSpPr>
        <p:spPr>
          <a:xfrm>
            <a:off x="6955593" y="2172579"/>
            <a:ext cx="3797988" cy="688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使用MyBatis和MyBatisFlex框架，实现高效、安全的数据库操作和ORM映射。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sp>
        <p:nvSpPr>
          <p:cNvPr id="18" name="标题"/>
          <p:cNvSpPr txBox="1"/>
          <p:nvPr>
            <p:custDataLst>
              <p:tags r:id="rId12"/>
            </p:custDataLst>
          </p:nvPr>
        </p:nvSpPr>
        <p:spPr>
          <a:xfrm>
            <a:off x="6955593" y="1719793"/>
            <a:ext cx="3797987" cy="4376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defRPr b="1" spc="0">
                <a:solidFill>
                  <a:schemeClr val="accent1"/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>
                <a:cs typeface="+mn-ea"/>
                <a:sym typeface="+mn-ea"/>
              </a:rPr>
              <a:t>数据库操作框架</a:t>
            </a:r>
            <a:endParaRPr lang="zh-CN" altLang="en-US">
              <a:cs typeface="+mn-ea"/>
              <a:sym typeface="+mn-ea"/>
            </a:endParaRPr>
          </a:p>
        </p:txBody>
      </p:sp>
      <p:sp>
        <p:nvSpPr>
          <p:cNvPr id="19" name="正文"/>
          <p:cNvSpPr txBox="1"/>
          <p:nvPr>
            <p:custDataLst>
              <p:tags r:id="rId13"/>
            </p:custDataLst>
          </p:nvPr>
        </p:nvSpPr>
        <p:spPr>
          <a:xfrm>
            <a:off x="6955593" y="3732246"/>
            <a:ext cx="3797988" cy="6888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前端采用TypeScript和Vue.js框架，提高前端代码的可维护性和用户体验。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标题"/>
          <p:cNvSpPr txBox="1"/>
          <p:nvPr>
            <p:custDataLst>
              <p:tags r:id="rId14"/>
            </p:custDataLst>
          </p:nvPr>
        </p:nvSpPr>
        <p:spPr>
          <a:xfrm>
            <a:off x="6955593" y="3279460"/>
            <a:ext cx="3797987" cy="43765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zh-CN"/>
            </a:defPPr>
            <a:lvl1pPr lvl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  <a:defRPr b="1" spc="0">
                <a:solidFill>
                  <a:schemeClr val="accent1"/>
                </a:solidFill>
                <a:latin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zh-CN" altLang="en-US">
                <a:cs typeface="+mn-ea"/>
                <a:sym typeface="+mn-ea"/>
              </a:rPr>
              <a:t>前端开发技术</a:t>
            </a:r>
            <a:endParaRPr lang="zh-CN" altLang="en-US">
              <a:cs typeface="+mn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陪诊服务购买</a:t>
            </a:r>
            <a:r>
              <a:rPr lang="en-US" altLang="zh-CN"/>
              <a:t>/</a:t>
            </a:r>
            <a:r>
              <a:rPr lang="zh-CN" altLang="en-US"/>
              <a:t>核销详细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9780" y="5132070"/>
            <a:ext cx="48279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2-3 </a:t>
            </a:r>
            <a:r>
              <a:rPr lang="zh-CN" altLang="en-US" sz="1400">
                <a:sym typeface="+mn-ea"/>
              </a:rPr>
              <a:t>陪诊服务购买</a:t>
            </a:r>
            <a:r>
              <a:rPr lang="zh-CN" altLang="en-US" sz="1400">
                <a:sym typeface="+mn-ea"/>
              </a:rPr>
              <a:t>动态模型</a:t>
            </a:r>
            <a:endParaRPr lang="zh-CN" altLang="en-US" sz="1400">
              <a:sym typeface="+mn-ea"/>
            </a:endParaRPr>
          </a:p>
        </p:txBody>
      </p:sp>
      <p:sp>
        <p:nvSpPr>
          <p:cNvPr id="17" name="正文"/>
          <p:cNvSpPr txBox="1"/>
          <p:nvPr>
            <p:custDataLst>
              <p:tags r:id="rId1"/>
            </p:custDataLst>
          </p:nvPr>
        </p:nvSpPr>
        <p:spPr>
          <a:xfrm>
            <a:off x="7342505" y="1791970"/>
            <a:ext cx="3797935" cy="18948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患者购买完成套餐后，将在陪诊人员提供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的服务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结束后，和陪诊人员共同完成核销订单用例。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此后，订单算作正常完成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状态。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10" name="图片 9" descr="购买与核销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30" y="1527175"/>
            <a:ext cx="5078730" cy="3477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陪诊人员评级详细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45160" y="5245735"/>
            <a:ext cx="48279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2-4 </a:t>
            </a:r>
            <a:r>
              <a:rPr lang="zh-CN" altLang="en-US" sz="1400"/>
              <a:t>陪诊人员等级</a:t>
            </a:r>
            <a:r>
              <a:rPr lang="zh-CN" altLang="en-US" sz="1400"/>
              <a:t>评定</a:t>
            </a:r>
            <a:endParaRPr lang="zh-CN" altLang="en-US" sz="1400"/>
          </a:p>
        </p:txBody>
      </p:sp>
      <p:pic>
        <p:nvPicPr>
          <p:cNvPr id="5" name="图片 4" descr="SequenceDiagram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1579245"/>
            <a:ext cx="6027420" cy="3497580"/>
          </a:xfrm>
          <a:prstGeom prst="rect">
            <a:avLst/>
          </a:prstGeom>
        </p:spPr>
      </p:pic>
      <p:sp>
        <p:nvSpPr>
          <p:cNvPr id="7" name="正文"/>
          <p:cNvSpPr txBox="1"/>
          <p:nvPr>
            <p:custDataLst>
              <p:tags r:id="rId2"/>
            </p:custDataLst>
          </p:nvPr>
        </p:nvSpPr>
        <p:spPr>
          <a:xfrm>
            <a:off x="7477125" y="1781810"/>
            <a:ext cx="3797935" cy="30930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在完成订单核销后，患者可以对陪诊人员的此次服务发起投诉反馈。运营人员会对投诉反馈进行确认。当一周内已确认的投诉反馈达到一定次数后，系统将触发对陪诊人员等级的自动降级。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降级后将限制陪诊人员可对患者提供的套餐数量（套餐启用数量）和最高金额。只有在一周后通过运营人员的重新审核，才可以恢复等级。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通过这种机制，可以有效缓解陪诊服务质量参差不齐的问题。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系统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系统</a:t>
            </a:r>
            <a:r>
              <a:rPr lang="zh-CN" altLang="en-US" dirty="0"/>
              <a:t>组成</a:t>
            </a:r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1388110" y="3653790"/>
            <a:ext cx="10107930" cy="2124075"/>
          </a:xfrm>
          <a:prstGeom prst="rect">
            <a:avLst/>
          </a:prstGeom>
          <a:noFill/>
        </p:spPr>
        <p:txBody>
          <a:bodyPr wrap="square" lIns="0" tIns="0" rIns="0" bIns="43180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前端项目分为后台管理系统前端（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admin-vue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）和小程序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/H5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端（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app-uni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），后台为管理员和运营人员提供服务，小程序端为患者和陪诊人员提供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服务。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和后端项目一样，公共功能单独剥离出来成为核心组件，业务功能依据实体关系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分为多个模块。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388110" y="3215722"/>
            <a:ext cx="10107890" cy="4267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前端项目</a:t>
            </a: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结构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95284" y="3208102"/>
            <a:ext cx="464847" cy="465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388110" y="2040908"/>
            <a:ext cx="10107890" cy="827454"/>
          </a:xfrm>
          <a:prstGeom prst="rect">
            <a:avLst/>
          </a:prstGeom>
          <a:noFill/>
        </p:spPr>
        <p:txBody>
          <a:bodyPr wrap="square" lIns="0" tIns="0" rIns="0" bIns="431800" rtlCol="0" anchor="t" anchorCtr="0">
            <a:noAutofit/>
          </a:bodyPr>
          <a:p>
            <a:pPr indent="0"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后端项目分为核心包和业务功能包两部分，核心包提供通用的</a:t>
            </a:r>
            <a:r>
              <a:rPr lang="zh-CN" altLang="en-US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自定义注解、基类、异常处理、文件上传支持等功能；业务功能依据实体关系分为多个模块。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388110" y="1602733"/>
            <a:ext cx="10107890" cy="4267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后端项目</a:t>
            </a: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结构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695284" y="1595112"/>
            <a:ext cx="464847" cy="465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关键代码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3005" y="5593080"/>
            <a:ext cx="48279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3-1 </a:t>
            </a:r>
            <a:r>
              <a:rPr lang="zh-CN" altLang="en-US" sz="1400"/>
              <a:t>陪诊人员评级代码实现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7" name="正文"/>
          <p:cNvSpPr txBox="1"/>
          <p:nvPr>
            <p:custDataLst>
              <p:tags r:id="rId1"/>
            </p:custDataLst>
          </p:nvPr>
        </p:nvSpPr>
        <p:spPr>
          <a:xfrm>
            <a:off x="6995160" y="2185670"/>
            <a:ext cx="3975100" cy="2518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如图所示，本段代码会在每次投诉反馈数据有新增或修改时执行，通过统计本周陪诊人员状态为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已解决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或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未解决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的投诉反馈数量来判断陪诊员的服务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质量。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已解决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或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未解决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状态的投诉反馈表示该投诉反馈是真实有效的。对于无效的反馈，会被标记为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已关闭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状态。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已关闭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待解决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和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“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解决中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”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的投诉反馈将不会纳入陪诊人员服务质量的考核范围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内。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10" y="1435735"/>
            <a:ext cx="5967095" cy="40182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5695" y="6040120"/>
            <a:ext cx="48279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3-2 </a:t>
            </a:r>
            <a:r>
              <a:rPr lang="zh-CN" altLang="en-US" sz="1400"/>
              <a:t>陪诊人员评级代码实现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7" name="正文"/>
          <p:cNvSpPr txBox="1"/>
          <p:nvPr>
            <p:custDataLst>
              <p:tags r:id="rId1"/>
            </p:custDataLst>
          </p:nvPr>
        </p:nvSpPr>
        <p:spPr>
          <a:xfrm>
            <a:off x="6995160" y="2185670"/>
            <a:ext cx="3975100" cy="25184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在被系统判断降级后，会将陪诊人员现有的所有套餐（套餐数量最多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20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个）调整启用状态。具体规则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是：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  <a:p>
            <a:pPr indent="355600" algn="just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extLst>
                <a:ext uri="{35155182-B16C-46BC-9424-99874614C6A1}">
                  <wpsdc:indentchars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初级陪诊人员最多启用三个套餐售卖，最高价不超过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100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元；中级陪诊人员最多启用五个套餐售卖，最高价不超过</a:t>
            </a:r>
            <a:r>
              <a:rPr lang="en-US" altLang="zh-CN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1000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元；高级陪诊人员不做额外</a:t>
            </a:r>
            <a:r>
              <a:rPr lang="zh-CN" altLang="en-US" sz="1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cs typeface="+mn-ea"/>
                <a:sym typeface="+mn-ea"/>
              </a:rPr>
              <a:t>的限制。</a:t>
            </a: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cs typeface="+mn-ea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713740"/>
            <a:ext cx="5551805" cy="49485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zh-CN"/>
              <a:t>总结</a:t>
            </a:r>
            <a:endParaRPr lang="zh-CN" altLang="zh-CN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</a:t>
            </a:r>
            <a:r>
              <a:rPr lang="en-US" altLang="zh-CN"/>
              <a:t>4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2965"/>
            <a:ext cx="10800000" cy="705600"/>
          </a:xfrm>
        </p:spPr>
        <p:txBody>
          <a:bodyPr lIns="0" tIns="0" rIns="0" bIns="0">
            <a:normAutofit/>
          </a:bodyPr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1388110" y="3878580"/>
            <a:ext cx="10107930" cy="2124075"/>
          </a:xfrm>
          <a:prstGeom prst="rect">
            <a:avLst/>
          </a:prstGeom>
          <a:noFill/>
        </p:spPr>
        <p:txBody>
          <a:bodyPr wrap="square" lIns="0" tIns="0" rIns="0" bIns="43180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在本次设计与实现的过程中，我发现自己在需求分析和功能设计方面很薄弱，初期推敲的设计在后期实现时往往能发现设计缺陷，又出现了改动。究其原因是对一个和各系统的业务功能设计方法、思路不熟悉。在未来我需要在学习技术知识外，更多关注于业务理解能力的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学习补充。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388110" y="3440512"/>
            <a:ext cx="10107890" cy="4267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不足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95284" y="3432892"/>
            <a:ext cx="464847" cy="465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1388110" y="2040890"/>
            <a:ext cx="10107930" cy="1388110"/>
          </a:xfrm>
          <a:prstGeom prst="rect">
            <a:avLst/>
          </a:prstGeom>
          <a:noFill/>
        </p:spPr>
        <p:txBody>
          <a:bodyPr wrap="square" lIns="0" tIns="0" rIns="0" bIns="431800" rtlCol="0" anchor="t" anchorCtr="0">
            <a:noAutofit/>
          </a:bodyPr>
          <a:p>
            <a:pPr indent="0" fontAlgn="auto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在本次医疗陪诊系统的设计与实现过程中，我完成了从需求分析到系统实现的完整流程，完整的完成了一次系统开发，复习了已学技术，也接触到了如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MyBatis Flex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框架、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TypeScript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等新知识。更深刻的了解到如何实现一个实用性和效益高的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系统。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1388110" y="1602733"/>
            <a:ext cx="10107890" cy="42674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收获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695284" y="1595112"/>
            <a:ext cx="464847" cy="4654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749777" y="2462676"/>
            <a:ext cx="5915302" cy="1078138"/>
          </a:xfrm>
        </p:spPr>
        <p:txBody>
          <a:bodyPr>
            <a:normAutofit fontScale="90000"/>
          </a:bodyPr>
          <a:lstStyle/>
          <a:p>
            <a:r>
              <a:rPr lang="zh-CN" altLang="en-US" sz="5335"/>
              <a:t>欢迎各位老师</a:t>
            </a:r>
            <a:br>
              <a:rPr lang="zh-CN" altLang="en-US" sz="5335"/>
            </a:br>
            <a:r>
              <a:rPr lang="zh-CN" altLang="en-US" sz="5335"/>
              <a:t>提出宝贵意见</a:t>
            </a:r>
            <a:endParaRPr lang="zh-CN" altLang="en-US" sz="5335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749777" y="1452839"/>
            <a:ext cx="5915302" cy="83209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答辩人：汤陈斌</a:t>
            </a:r>
            <a:endParaRPr lang="en-US" altLang="zh-CN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9" name="序号"/>
          <p:cNvSpPr txBox="1"/>
          <p:nvPr>
            <p:custDataLst>
              <p:tags r:id="rId2"/>
            </p:custDataLst>
          </p:nvPr>
        </p:nvSpPr>
        <p:spPr>
          <a:xfrm>
            <a:off x="4528667" y="1583475"/>
            <a:ext cx="658495" cy="6840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b="1" dirty="0">
                <a:solidFill>
                  <a:schemeClr val="accent1"/>
                </a:solidFill>
                <a:ea typeface="+mj-ea"/>
              </a:rPr>
              <a:t>01</a:t>
            </a:r>
            <a:endParaRPr lang="en-US" sz="40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0" name="项标题"/>
          <p:cNvSpPr txBox="1"/>
          <p:nvPr>
            <p:custDataLst>
              <p:tags r:id="rId3"/>
            </p:custDataLst>
          </p:nvPr>
        </p:nvSpPr>
        <p:spPr>
          <a:xfrm>
            <a:off x="5579256" y="1592061"/>
            <a:ext cx="4860000" cy="82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研究背景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1" name="序号"/>
          <p:cNvSpPr txBox="1"/>
          <p:nvPr>
            <p:custDataLst>
              <p:tags r:id="rId4"/>
            </p:custDataLst>
          </p:nvPr>
        </p:nvSpPr>
        <p:spPr>
          <a:xfrm>
            <a:off x="4528667" y="2686276"/>
            <a:ext cx="658495" cy="6840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b="1" dirty="0">
                <a:solidFill>
                  <a:schemeClr val="accent1"/>
                </a:solidFill>
                <a:ea typeface="+mj-ea"/>
              </a:rPr>
              <a:t>02</a:t>
            </a:r>
            <a:endParaRPr lang="en-US" sz="40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2" name="项标题"/>
          <p:cNvSpPr txBox="1"/>
          <p:nvPr>
            <p:custDataLst>
              <p:tags r:id="rId5"/>
            </p:custDataLst>
          </p:nvPr>
        </p:nvSpPr>
        <p:spPr>
          <a:xfrm>
            <a:off x="5579256" y="2685972"/>
            <a:ext cx="4860000" cy="82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研究</a:t>
            </a: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过程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3" name="序号"/>
          <p:cNvSpPr txBox="1"/>
          <p:nvPr>
            <p:custDataLst>
              <p:tags r:id="rId6"/>
            </p:custDataLst>
          </p:nvPr>
        </p:nvSpPr>
        <p:spPr>
          <a:xfrm>
            <a:off x="4528667" y="3842721"/>
            <a:ext cx="658495" cy="6840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b="1" dirty="0">
                <a:solidFill>
                  <a:schemeClr val="accent1"/>
                </a:solidFill>
                <a:ea typeface="+mj-ea"/>
              </a:rPr>
              <a:t>03</a:t>
            </a:r>
            <a:endParaRPr lang="en-US" sz="40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14" name="项标题"/>
          <p:cNvSpPr txBox="1"/>
          <p:nvPr>
            <p:custDataLst>
              <p:tags r:id="rId7"/>
            </p:custDataLst>
          </p:nvPr>
        </p:nvSpPr>
        <p:spPr>
          <a:xfrm>
            <a:off x="5579256" y="3820827"/>
            <a:ext cx="4860000" cy="82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系统</a:t>
            </a: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实现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16" name="任意多边形: 形状 11"/>
          <p:cNvSpPr/>
          <p:nvPr userDrawn="1">
            <p:custDataLst>
              <p:tags r:id="rId8"/>
            </p:custDataLst>
          </p:nvPr>
        </p:nvSpPr>
        <p:spPr>
          <a:xfrm>
            <a:off x="818221" y="4568280"/>
            <a:ext cx="1693545" cy="237490"/>
          </a:xfrm>
          <a:custGeom>
            <a:avLst/>
            <a:gdLst/>
            <a:ahLst/>
            <a:cxnLst/>
            <a:rect l="l" t="t" r="r" b="b"/>
            <a:pathLst>
              <a:path w="4207743" h="596057">
                <a:moveTo>
                  <a:pt x="789087" y="106413"/>
                </a:moveTo>
                <a:cubicBezTo>
                  <a:pt x="740966" y="106413"/>
                  <a:pt x="703077" y="124272"/>
                  <a:pt x="675419" y="159991"/>
                </a:cubicBezTo>
                <a:cubicBezTo>
                  <a:pt x="647762" y="195709"/>
                  <a:pt x="633933" y="241970"/>
                  <a:pt x="633933" y="298773"/>
                </a:cubicBezTo>
                <a:cubicBezTo>
                  <a:pt x="633933" y="354831"/>
                  <a:pt x="647452" y="400658"/>
                  <a:pt x="674489" y="436253"/>
                </a:cubicBezTo>
                <a:cubicBezTo>
                  <a:pt x="701526" y="471848"/>
                  <a:pt x="738609" y="489645"/>
                  <a:pt x="785738" y="489645"/>
                </a:cubicBezTo>
                <a:cubicBezTo>
                  <a:pt x="833859" y="489645"/>
                  <a:pt x="871314" y="472592"/>
                  <a:pt x="898103" y="438485"/>
                </a:cubicBezTo>
                <a:cubicBezTo>
                  <a:pt x="924893" y="404379"/>
                  <a:pt x="938287" y="358552"/>
                  <a:pt x="938287" y="301005"/>
                </a:cubicBezTo>
                <a:cubicBezTo>
                  <a:pt x="938287" y="240978"/>
                  <a:pt x="925264" y="193539"/>
                  <a:pt x="899220" y="158688"/>
                </a:cubicBezTo>
                <a:cubicBezTo>
                  <a:pt x="873175" y="123838"/>
                  <a:pt x="836464" y="106413"/>
                  <a:pt x="789087" y="106413"/>
                </a:cubicBezTo>
                <a:close/>
                <a:moveTo>
                  <a:pt x="3315891" y="9674"/>
                </a:moveTo>
                <a:lnTo>
                  <a:pt x="3767584" y="9674"/>
                </a:lnTo>
                <a:lnTo>
                  <a:pt x="3767584" y="110133"/>
                </a:lnTo>
                <a:lnTo>
                  <a:pt x="3603129" y="110133"/>
                </a:lnTo>
                <a:lnTo>
                  <a:pt x="3603129" y="586011"/>
                </a:lnTo>
                <a:lnTo>
                  <a:pt x="3479974" y="586011"/>
                </a:lnTo>
                <a:lnTo>
                  <a:pt x="3479974" y="110133"/>
                </a:lnTo>
                <a:lnTo>
                  <a:pt x="3315891" y="110133"/>
                </a:lnTo>
                <a:close/>
                <a:moveTo>
                  <a:pt x="2722141" y="9674"/>
                </a:moveTo>
                <a:lnTo>
                  <a:pt x="2856086" y="9674"/>
                </a:lnTo>
                <a:lnTo>
                  <a:pt x="3091234" y="372071"/>
                </a:lnTo>
                <a:cubicBezTo>
                  <a:pt x="3106861" y="396131"/>
                  <a:pt x="3116411" y="411386"/>
                  <a:pt x="3119884" y="417835"/>
                </a:cubicBezTo>
                <a:lnTo>
                  <a:pt x="3121744" y="417835"/>
                </a:lnTo>
                <a:cubicBezTo>
                  <a:pt x="3119264" y="403945"/>
                  <a:pt x="3118024" y="377404"/>
                  <a:pt x="3118024" y="338212"/>
                </a:cubicBezTo>
                <a:lnTo>
                  <a:pt x="3118024" y="9674"/>
                </a:lnTo>
                <a:lnTo>
                  <a:pt x="3234482" y="9674"/>
                </a:lnTo>
                <a:lnTo>
                  <a:pt x="3234482" y="586011"/>
                </a:lnTo>
                <a:lnTo>
                  <a:pt x="3108722" y="586011"/>
                </a:lnTo>
                <a:lnTo>
                  <a:pt x="2864644" y="213197"/>
                </a:lnTo>
                <a:cubicBezTo>
                  <a:pt x="2851993" y="193849"/>
                  <a:pt x="2842815" y="178222"/>
                  <a:pt x="2837110" y="166316"/>
                </a:cubicBezTo>
                <a:lnTo>
                  <a:pt x="2835250" y="166316"/>
                </a:lnTo>
                <a:cubicBezTo>
                  <a:pt x="2837483" y="186160"/>
                  <a:pt x="2838599" y="216793"/>
                  <a:pt x="2838599" y="258217"/>
                </a:cubicBezTo>
                <a:lnTo>
                  <a:pt x="2838599" y="586011"/>
                </a:lnTo>
                <a:lnTo>
                  <a:pt x="2722141" y="586011"/>
                </a:lnTo>
                <a:close/>
                <a:moveTo>
                  <a:pt x="2283991" y="9674"/>
                </a:moveTo>
                <a:lnTo>
                  <a:pt x="2611785" y="9674"/>
                </a:lnTo>
                <a:lnTo>
                  <a:pt x="2611785" y="110133"/>
                </a:lnTo>
                <a:lnTo>
                  <a:pt x="2406774" y="110133"/>
                </a:lnTo>
                <a:lnTo>
                  <a:pt x="2406774" y="245939"/>
                </a:lnTo>
                <a:lnTo>
                  <a:pt x="2597274" y="245939"/>
                </a:lnTo>
                <a:lnTo>
                  <a:pt x="2597274" y="346026"/>
                </a:lnTo>
                <a:lnTo>
                  <a:pt x="2406774" y="346026"/>
                </a:lnTo>
                <a:lnTo>
                  <a:pt x="2406774" y="485552"/>
                </a:lnTo>
                <a:lnTo>
                  <a:pt x="2625179" y="485552"/>
                </a:lnTo>
                <a:lnTo>
                  <a:pt x="2625179" y="586011"/>
                </a:lnTo>
                <a:lnTo>
                  <a:pt x="2283991" y="586011"/>
                </a:lnTo>
                <a:close/>
                <a:moveTo>
                  <a:pt x="1753791" y="9674"/>
                </a:moveTo>
                <a:lnTo>
                  <a:pt x="2205484" y="9674"/>
                </a:lnTo>
                <a:lnTo>
                  <a:pt x="2205484" y="110133"/>
                </a:lnTo>
                <a:lnTo>
                  <a:pt x="2041029" y="110133"/>
                </a:lnTo>
                <a:lnTo>
                  <a:pt x="2041029" y="586011"/>
                </a:lnTo>
                <a:lnTo>
                  <a:pt x="1917874" y="586011"/>
                </a:lnTo>
                <a:lnTo>
                  <a:pt x="1917874" y="110133"/>
                </a:lnTo>
                <a:lnTo>
                  <a:pt x="1753791" y="110133"/>
                </a:lnTo>
                <a:close/>
                <a:moveTo>
                  <a:pt x="1160041" y="9674"/>
                </a:moveTo>
                <a:lnTo>
                  <a:pt x="1293986" y="9674"/>
                </a:lnTo>
                <a:lnTo>
                  <a:pt x="1529135" y="372071"/>
                </a:lnTo>
                <a:cubicBezTo>
                  <a:pt x="1544761" y="396131"/>
                  <a:pt x="1554311" y="411386"/>
                  <a:pt x="1557784" y="417835"/>
                </a:cubicBezTo>
                <a:lnTo>
                  <a:pt x="1559644" y="417835"/>
                </a:lnTo>
                <a:cubicBezTo>
                  <a:pt x="1557164" y="403945"/>
                  <a:pt x="1555924" y="377404"/>
                  <a:pt x="1555924" y="338212"/>
                </a:cubicBezTo>
                <a:lnTo>
                  <a:pt x="1555924" y="9674"/>
                </a:lnTo>
                <a:lnTo>
                  <a:pt x="1672382" y="9674"/>
                </a:lnTo>
                <a:lnTo>
                  <a:pt x="1672382" y="586011"/>
                </a:lnTo>
                <a:lnTo>
                  <a:pt x="1546622" y="586011"/>
                </a:lnTo>
                <a:lnTo>
                  <a:pt x="1302544" y="213197"/>
                </a:lnTo>
                <a:cubicBezTo>
                  <a:pt x="1289893" y="193849"/>
                  <a:pt x="1280716" y="178222"/>
                  <a:pt x="1275011" y="166316"/>
                </a:cubicBezTo>
                <a:lnTo>
                  <a:pt x="1273150" y="166316"/>
                </a:lnTo>
                <a:cubicBezTo>
                  <a:pt x="1275383" y="186160"/>
                  <a:pt x="1276499" y="216793"/>
                  <a:pt x="1276499" y="258217"/>
                </a:cubicBezTo>
                <a:lnTo>
                  <a:pt x="1276499" y="586011"/>
                </a:lnTo>
                <a:lnTo>
                  <a:pt x="1160041" y="586011"/>
                </a:lnTo>
                <a:close/>
                <a:moveTo>
                  <a:pt x="4040683" y="0"/>
                </a:moveTo>
                <a:cubicBezTo>
                  <a:pt x="4096990" y="0"/>
                  <a:pt x="4144243" y="7318"/>
                  <a:pt x="4182442" y="21953"/>
                </a:cubicBezTo>
                <a:lnTo>
                  <a:pt x="4182442" y="137294"/>
                </a:lnTo>
                <a:cubicBezTo>
                  <a:pt x="4143747" y="111001"/>
                  <a:pt x="4098478" y="97855"/>
                  <a:pt x="4046637" y="97855"/>
                </a:cubicBezTo>
                <a:cubicBezTo>
                  <a:pt x="4016375" y="97855"/>
                  <a:pt x="3992191" y="103374"/>
                  <a:pt x="3974083" y="114412"/>
                </a:cubicBezTo>
                <a:cubicBezTo>
                  <a:pt x="3955975" y="125450"/>
                  <a:pt x="3946922" y="140271"/>
                  <a:pt x="3946922" y="158874"/>
                </a:cubicBezTo>
                <a:cubicBezTo>
                  <a:pt x="3946922" y="173757"/>
                  <a:pt x="3953123" y="187462"/>
                  <a:pt x="3965525" y="199988"/>
                </a:cubicBezTo>
                <a:cubicBezTo>
                  <a:pt x="3977927" y="212515"/>
                  <a:pt x="4008562" y="229444"/>
                  <a:pt x="4057427" y="250776"/>
                </a:cubicBezTo>
                <a:cubicBezTo>
                  <a:pt x="4114725" y="275332"/>
                  <a:pt x="4154103" y="301253"/>
                  <a:pt x="4175559" y="328539"/>
                </a:cubicBezTo>
                <a:cubicBezTo>
                  <a:pt x="4197015" y="355824"/>
                  <a:pt x="4207743" y="388318"/>
                  <a:pt x="4207743" y="426021"/>
                </a:cubicBezTo>
                <a:cubicBezTo>
                  <a:pt x="4207743" y="481335"/>
                  <a:pt x="4188147" y="523503"/>
                  <a:pt x="4148956" y="552525"/>
                </a:cubicBezTo>
                <a:cubicBezTo>
                  <a:pt x="4109765" y="581546"/>
                  <a:pt x="4054078" y="596057"/>
                  <a:pt x="3981896" y="596057"/>
                </a:cubicBezTo>
                <a:cubicBezTo>
                  <a:pt x="3915916" y="596057"/>
                  <a:pt x="3861841" y="585391"/>
                  <a:pt x="3819674" y="564059"/>
                </a:cubicBezTo>
                <a:lnTo>
                  <a:pt x="3819674" y="440904"/>
                </a:lnTo>
                <a:cubicBezTo>
                  <a:pt x="3866059" y="479351"/>
                  <a:pt x="3918768" y="498575"/>
                  <a:pt x="3977804" y="498575"/>
                </a:cubicBezTo>
                <a:cubicBezTo>
                  <a:pt x="4011290" y="498575"/>
                  <a:pt x="4036467" y="492808"/>
                  <a:pt x="4053334" y="481273"/>
                </a:cubicBezTo>
                <a:cubicBezTo>
                  <a:pt x="4070201" y="469739"/>
                  <a:pt x="4078635" y="454918"/>
                  <a:pt x="4078635" y="436811"/>
                </a:cubicBezTo>
                <a:cubicBezTo>
                  <a:pt x="4078635" y="421184"/>
                  <a:pt x="4071937" y="406425"/>
                  <a:pt x="4058543" y="392535"/>
                </a:cubicBezTo>
                <a:cubicBezTo>
                  <a:pt x="4045148" y="378644"/>
                  <a:pt x="4009802" y="359792"/>
                  <a:pt x="3952503" y="335980"/>
                </a:cubicBezTo>
                <a:cubicBezTo>
                  <a:pt x="3862462" y="297781"/>
                  <a:pt x="3817441" y="242218"/>
                  <a:pt x="3817441" y="169292"/>
                </a:cubicBezTo>
                <a:cubicBezTo>
                  <a:pt x="3817441" y="115714"/>
                  <a:pt x="3837843" y="74104"/>
                  <a:pt x="3878647" y="44463"/>
                </a:cubicBezTo>
                <a:cubicBezTo>
                  <a:pt x="3919451" y="14821"/>
                  <a:pt x="3973463" y="0"/>
                  <a:pt x="4040683" y="0"/>
                </a:cubicBezTo>
                <a:close/>
                <a:moveTo>
                  <a:pt x="792807" y="0"/>
                </a:moveTo>
                <a:cubicBezTo>
                  <a:pt x="875159" y="0"/>
                  <a:pt x="941450" y="27410"/>
                  <a:pt x="991679" y="82228"/>
                </a:cubicBezTo>
                <a:cubicBezTo>
                  <a:pt x="1041909" y="137046"/>
                  <a:pt x="1067023" y="207492"/>
                  <a:pt x="1067023" y="293564"/>
                </a:cubicBezTo>
                <a:cubicBezTo>
                  <a:pt x="1067023" y="383357"/>
                  <a:pt x="1040916" y="456221"/>
                  <a:pt x="988702" y="512155"/>
                </a:cubicBezTo>
                <a:cubicBezTo>
                  <a:pt x="936489" y="568090"/>
                  <a:pt x="868090" y="596057"/>
                  <a:pt x="783506" y="596057"/>
                </a:cubicBezTo>
                <a:cubicBezTo>
                  <a:pt x="700906" y="596057"/>
                  <a:pt x="633809" y="568958"/>
                  <a:pt x="582216" y="514760"/>
                </a:cubicBezTo>
                <a:cubicBezTo>
                  <a:pt x="530622" y="460561"/>
                  <a:pt x="504825" y="390798"/>
                  <a:pt x="504825" y="305470"/>
                </a:cubicBezTo>
                <a:cubicBezTo>
                  <a:pt x="504825" y="215181"/>
                  <a:pt x="531180" y="141697"/>
                  <a:pt x="583890" y="85018"/>
                </a:cubicBezTo>
                <a:cubicBezTo>
                  <a:pt x="636600" y="28340"/>
                  <a:pt x="706239" y="0"/>
                  <a:pt x="792807" y="0"/>
                </a:cubicBezTo>
                <a:close/>
                <a:moveTo>
                  <a:pt x="305842" y="0"/>
                </a:moveTo>
                <a:cubicBezTo>
                  <a:pt x="362148" y="0"/>
                  <a:pt x="409278" y="7318"/>
                  <a:pt x="447229" y="21953"/>
                </a:cubicBezTo>
                <a:lnTo>
                  <a:pt x="447229" y="140643"/>
                </a:lnTo>
                <a:cubicBezTo>
                  <a:pt x="408285" y="117823"/>
                  <a:pt x="364133" y="106413"/>
                  <a:pt x="314771" y="106413"/>
                </a:cubicBezTo>
                <a:cubicBezTo>
                  <a:pt x="258465" y="106413"/>
                  <a:pt x="213444" y="124396"/>
                  <a:pt x="179710" y="160363"/>
                </a:cubicBezTo>
                <a:cubicBezTo>
                  <a:pt x="145976" y="196329"/>
                  <a:pt x="129108" y="243334"/>
                  <a:pt x="129108" y="301377"/>
                </a:cubicBezTo>
                <a:cubicBezTo>
                  <a:pt x="129108" y="357932"/>
                  <a:pt x="145107" y="403449"/>
                  <a:pt x="177105" y="437927"/>
                </a:cubicBezTo>
                <a:cubicBezTo>
                  <a:pt x="209104" y="472406"/>
                  <a:pt x="252388" y="489645"/>
                  <a:pt x="306958" y="489645"/>
                </a:cubicBezTo>
                <a:cubicBezTo>
                  <a:pt x="358304" y="489645"/>
                  <a:pt x="405061" y="477243"/>
                  <a:pt x="447229" y="452438"/>
                </a:cubicBezTo>
                <a:lnTo>
                  <a:pt x="447229" y="565175"/>
                </a:lnTo>
                <a:cubicBezTo>
                  <a:pt x="405309" y="585763"/>
                  <a:pt x="350614" y="596057"/>
                  <a:pt x="283145" y="596057"/>
                </a:cubicBezTo>
                <a:cubicBezTo>
                  <a:pt x="196329" y="596057"/>
                  <a:pt x="127434" y="570074"/>
                  <a:pt x="76460" y="518108"/>
                </a:cubicBezTo>
                <a:cubicBezTo>
                  <a:pt x="25487" y="466142"/>
                  <a:pt x="0" y="396875"/>
                  <a:pt x="0" y="310307"/>
                </a:cubicBezTo>
                <a:cubicBezTo>
                  <a:pt x="0" y="219274"/>
                  <a:pt x="28464" y="144798"/>
                  <a:pt x="85390" y="86879"/>
                </a:cubicBezTo>
                <a:cubicBezTo>
                  <a:pt x="142317" y="28960"/>
                  <a:pt x="215801" y="0"/>
                  <a:pt x="3058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altLang="zh-C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序号"/>
          <p:cNvSpPr txBox="1"/>
          <p:nvPr>
            <p:custDataLst>
              <p:tags r:id="rId9"/>
            </p:custDataLst>
          </p:nvPr>
        </p:nvSpPr>
        <p:spPr>
          <a:xfrm>
            <a:off x="4528667" y="4977466"/>
            <a:ext cx="658495" cy="684000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4000" b="1" dirty="0">
                <a:solidFill>
                  <a:schemeClr val="accent1"/>
                </a:solidFill>
                <a:ea typeface="+mj-ea"/>
              </a:rPr>
              <a:t>04</a:t>
            </a:r>
            <a:endParaRPr lang="en-US" sz="4000" b="1" dirty="0">
              <a:solidFill>
                <a:schemeClr val="accent1"/>
              </a:solidFill>
              <a:ea typeface="+mj-ea"/>
            </a:endParaRPr>
          </a:p>
        </p:txBody>
      </p:sp>
      <p:sp>
        <p:nvSpPr>
          <p:cNvPr id="3" name="项标题"/>
          <p:cNvSpPr txBox="1"/>
          <p:nvPr>
            <p:custDataLst>
              <p:tags r:id="rId10"/>
            </p:custDataLst>
          </p:nvPr>
        </p:nvSpPr>
        <p:spPr>
          <a:xfrm>
            <a:off x="5579256" y="4955572"/>
            <a:ext cx="4860000" cy="828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36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总结</a:t>
            </a:r>
            <a:endParaRPr lang="zh-CN" altLang="en-US" sz="3600" spc="3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研究背景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40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  <a:noFill/>
        </p:spPr>
        <p:txBody>
          <a:bodyPr wrap="square" lIns="91440" tIns="45720" rIns="91440" bIns="45720" rtlCol="0" anchor="b">
            <a:noAutofit/>
          </a:bodyPr>
          <a:lstStyle/>
          <a:p>
            <a:r>
              <a:rPr lang="zh-CN" altLang="en-US" dirty="0"/>
              <a:t>社会变迁与行业</a:t>
            </a:r>
            <a:r>
              <a:rPr lang="zh-CN" altLang="en-US" dirty="0"/>
              <a:t>现状</a:t>
            </a:r>
            <a:endParaRPr lang="zh-CN" altLang="en-US" dirty="0"/>
          </a:p>
        </p:txBody>
      </p:sp>
      <p:sp>
        <p:nvSpPr>
          <p:cNvPr id="2" name="任意形状 2"/>
          <p:cNvSpPr/>
          <p:nvPr>
            <p:custDataLst>
              <p:tags r:id="rId2"/>
            </p:custDataLst>
          </p:nvPr>
        </p:nvSpPr>
        <p:spPr>
          <a:xfrm>
            <a:off x="248" y="1543467"/>
            <a:ext cx="12191753" cy="5314831"/>
          </a:xfrm>
          <a:custGeom>
            <a:avLst/>
            <a:gdLst>
              <a:gd name="connsiteX0" fmla="*/ 7421879 w 9144000"/>
              <a:gd name="connsiteY0" fmla="*/ 944 h 4667042"/>
              <a:gd name="connsiteX1" fmla="*/ 8739856 w 9144000"/>
              <a:gd name="connsiteY1" fmla="*/ 200746 h 4667042"/>
              <a:gd name="connsiteX2" fmla="*/ 9144000 w 9144000"/>
              <a:gd name="connsiteY2" fmla="*/ 302125 h 4667042"/>
              <a:gd name="connsiteX3" fmla="*/ 9144000 w 9144000"/>
              <a:gd name="connsiteY3" fmla="*/ 4667042 h 4667042"/>
              <a:gd name="connsiteX4" fmla="*/ 0 w 9144000"/>
              <a:gd name="connsiteY4" fmla="*/ 4667042 h 4667042"/>
              <a:gd name="connsiteX5" fmla="*/ 0 w 9144000"/>
              <a:gd name="connsiteY5" fmla="*/ 142334 h 4667042"/>
              <a:gd name="connsiteX6" fmla="*/ 260865 w 9144000"/>
              <a:gd name="connsiteY6" fmla="*/ 125811 h 4667042"/>
              <a:gd name="connsiteX7" fmla="*/ 640079 w 9144000"/>
              <a:gd name="connsiteY7" fmla="*/ 122864 h 4667042"/>
              <a:gd name="connsiteX8" fmla="*/ 4465319 w 9144000"/>
              <a:gd name="connsiteY8" fmla="*/ 595304 h 4667042"/>
              <a:gd name="connsiteX9" fmla="*/ 7421879 w 9144000"/>
              <a:gd name="connsiteY9" fmla="*/ 944 h 4667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000" h="4667042">
                <a:moveTo>
                  <a:pt x="7421879" y="944"/>
                </a:moveTo>
                <a:cubicBezTo>
                  <a:pt x="7809547" y="11422"/>
                  <a:pt x="8275795" y="92622"/>
                  <a:pt x="8739856" y="200746"/>
                </a:cubicBezTo>
                <a:lnTo>
                  <a:pt x="9144000" y="302125"/>
                </a:lnTo>
                <a:lnTo>
                  <a:pt x="9144000" y="4667042"/>
                </a:lnTo>
                <a:lnTo>
                  <a:pt x="0" y="4667042"/>
                </a:lnTo>
                <a:lnTo>
                  <a:pt x="0" y="142334"/>
                </a:lnTo>
                <a:lnTo>
                  <a:pt x="260865" y="125811"/>
                </a:lnTo>
                <a:cubicBezTo>
                  <a:pt x="384849" y="121237"/>
                  <a:pt x="511492" y="120007"/>
                  <a:pt x="640079" y="122864"/>
                </a:cubicBezTo>
                <a:cubicBezTo>
                  <a:pt x="1668779" y="145724"/>
                  <a:pt x="3335019" y="615624"/>
                  <a:pt x="4465319" y="595304"/>
                </a:cubicBezTo>
                <a:cubicBezTo>
                  <a:pt x="5595619" y="574984"/>
                  <a:pt x="6388099" y="-26996"/>
                  <a:pt x="7421879" y="944"/>
                </a:cubicBezTo>
                <a:close/>
              </a:path>
            </a:pathLst>
          </a:custGeom>
          <a:solidFill>
            <a:schemeClr val="accent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任意形状 1"/>
          <p:cNvSpPr/>
          <p:nvPr>
            <p:custDataLst>
              <p:tags r:id="rId3"/>
            </p:custDataLst>
          </p:nvPr>
        </p:nvSpPr>
        <p:spPr>
          <a:xfrm>
            <a:off x="248" y="1608236"/>
            <a:ext cx="12191753" cy="5249987"/>
          </a:xfrm>
          <a:custGeom>
            <a:avLst/>
            <a:gdLst>
              <a:gd name="connsiteX0" fmla="*/ 9144000 w 9144000"/>
              <a:gd name="connsiteY0" fmla="*/ 0 h 4569773"/>
              <a:gd name="connsiteX1" fmla="*/ 9144000 w 9144000"/>
              <a:gd name="connsiteY1" fmla="*/ 4569773 h 4569773"/>
              <a:gd name="connsiteX2" fmla="*/ 0 w 9144000"/>
              <a:gd name="connsiteY2" fmla="*/ 4569773 h 4569773"/>
              <a:gd name="connsiteX3" fmla="*/ 0 w 9144000"/>
              <a:gd name="connsiteY3" fmla="*/ 638493 h 4569773"/>
              <a:gd name="connsiteX4" fmla="*/ 135688 w 9144000"/>
              <a:gd name="connsiteY4" fmla="*/ 681653 h 4569773"/>
              <a:gd name="connsiteX5" fmla="*/ 487681 w 9144000"/>
              <a:gd name="connsiteY5" fmla="*/ 725542 h 4569773"/>
              <a:gd name="connsiteX6" fmla="*/ 4450081 w 9144000"/>
              <a:gd name="connsiteY6" fmla="*/ 192142 h 4569773"/>
              <a:gd name="connsiteX7" fmla="*/ 7239001 w 9144000"/>
              <a:gd name="connsiteY7" fmla="*/ 603622 h 4569773"/>
              <a:gd name="connsiteX8" fmla="*/ 9034464 w 9144000"/>
              <a:gd name="connsiteY8" fmla="*/ 37837 h 4569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4569773">
                <a:moveTo>
                  <a:pt x="9144000" y="0"/>
                </a:moveTo>
                <a:lnTo>
                  <a:pt x="9144000" y="4569773"/>
                </a:lnTo>
                <a:lnTo>
                  <a:pt x="0" y="4569773"/>
                </a:lnTo>
                <a:lnTo>
                  <a:pt x="0" y="638493"/>
                </a:lnTo>
                <a:lnTo>
                  <a:pt x="135688" y="681653"/>
                </a:lnTo>
                <a:cubicBezTo>
                  <a:pt x="248048" y="710818"/>
                  <a:pt x="365444" y="727447"/>
                  <a:pt x="487681" y="725542"/>
                </a:cubicBezTo>
                <a:cubicBezTo>
                  <a:pt x="1465581" y="710302"/>
                  <a:pt x="3324861" y="212462"/>
                  <a:pt x="4450081" y="192142"/>
                </a:cubicBezTo>
                <a:cubicBezTo>
                  <a:pt x="5575301" y="171822"/>
                  <a:pt x="6240781" y="613782"/>
                  <a:pt x="7239001" y="603622"/>
                </a:cubicBezTo>
                <a:cubicBezTo>
                  <a:pt x="7738111" y="598542"/>
                  <a:pt x="8418831" y="263262"/>
                  <a:pt x="9034464" y="37837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68000">
                <a:schemeClr val="accent1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6" name="任意多边形: 形状 20"/>
          <p:cNvSpPr/>
          <p:nvPr>
            <p:custDataLst>
              <p:tags r:id="rId4"/>
            </p:custDataLst>
          </p:nvPr>
        </p:nvSpPr>
        <p:spPr>
          <a:xfrm>
            <a:off x="25648" y="1643795"/>
            <a:ext cx="12188501" cy="5214028"/>
          </a:xfrm>
          <a:custGeom>
            <a:avLst/>
            <a:gdLst>
              <a:gd name="connsiteX0" fmla="*/ 2408361 w 9107329"/>
              <a:gd name="connsiteY0" fmla="*/ 434 h 2794050"/>
              <a:gd name="connsiteX1" fmla="*/ 7003480 w 9107329"/>
              <a:gd name="connsiteY1" fmla="*/ 263023 h 2794050"/>
              <a:gd name="connsiteX2" fmla="*/ 8796810 w 9107329"/>
              <a:gd name="connsiteY2" fmla="*/ 78568 h 2794050"/>
              <a:gd name="connsiteX3" fmla="*/ 9107329 w 9107329"/>
              <a:gd name="connsiteY3" fmla="*/ 30883 h 2794050"/>
              <a:gd name="connsiteX4" fmla="*/ 9107329 w 9107329"/>
              <a:gd name="connsiteY4" fmla="*/ 2794050 h 2794050"/>
              <a:gd name="connsiteX5" fmla="*/ 0 w 9107329"/>
              <a:gd name="connsiteY5" fmla="*/ 2794050 h 2794050"/>
              <a:gd name="connsiteX6" fmla="*/ 0 w 9107329"/>
              <a:gd name="connsiteY6" fmla="*/ 108284 h 2794050"/>
              <a:gd name="connsiteX7" fmla="*/ 397174 w 9107329"/>
              <a:gd name="connsiteY7" fmla="*/ 83169 h 2794050"/>
              <a:gd name="connsiteX8" fmla="*/ 2408361 w 9107329"/>
              <a:gd name="connsiteY8" fmla="*/ 434 h 2794050"/>
              <a:gd name="connsiteX0-1" fmla="*/ 2414029 w 9112997"/>
              <a:gd name="connsiteY0-2" fmla="*/ 434 h 3899264"/>
              <a:gd name="connsiteX1-3" fmla="*/ 7009148 w 9112997"/>
              <a:gd name="connsiteY1-4" fmla="*/ 263023 h 3899264"/>
              <a:gd name="connsiteX2-5" fmla="*/ 8802478 w 9112997"/>
              <a:gd name="connsiteY2-6" fmla="*/ 78568 h 3899264"/>
              <a:gd name="connsiteX3-7" fmla="*/ 9112997 w 9112997"/>
              <a:gd name="connsiteY3-8" fmla="*/ 30883 h 3899264"/>
              <a:gd name="connsiteX4-9" fmla="*/ 9112997 w 9112997"/>
              <a:gd name="connsiteY4-10" fmla="*/ 2794050 h 3899264"/>
              <a:gd name="connsiteX5-11" fmla="*/ 0 w 9112997"/>
              <a:gd name="connsiteY5-12" fmla="*/ 3899264 h 3899264"/>
              <a:gd name="connsiteX6-13" fmla="*/ 5668 w 9112997"/>
              <a:gd name="connsiteY6-14" fmla="*/ 108284 h 3899264"/>
              <a:gd name="connsiteX7-15" fmla="*/ 402842 w 9112997"/>
              <a:gd name="connsiteY7-16" fmla="*/ 83169 h 3899264"/>
              <a:gd name="connsiteX8-17" fmla="*/ 2414029 w 9112997"/>
              <a:gd name="connsiteY8-18" fmla="*/ 434 h 3899264"/>
              <a:gd name="connsiteX0-19" fmla="*/ 2414029 w 9112997"/>
              <a:gd name="connsiteY0-20" fmla="*/ 434 h 3910600"/>
              <a:gd name="connsiteX1-21" fmla="*/ 7009148 w 9112997"/>
              <a:gd name="connsiteY1-22" fmla="*/ 263023 h 3910600"/>
              <a:gd name="connsiteX2-23" fmla="*/ 8802478 w 9112997"/>
              <a:gd name="connsiteY2-24" fmla="*/ 78568 h 3910600"/>
              <a:gd name="connsiteX3-25" fmla="*/ 9112997 w 9112997"/>
              <a:gd name="connsiteY3-26" fmla="*/ 30883 h 3910600"/>
              <a:gd name="connsiteX4-27" fmla="*/ 9112997 w 9112997"/>
              <a:gd name="connsiteY4-28" fmla="*/ 3910600 h 3910600"/>
              <a:gd name="connsiteX5-29" fmla="*/ 0 w 9112997"/>
              <a:gd name="connsiteY5-30" fmla="*/ 3899264 h 3910600"/>
              <a:gd name="connsiteX6-31" fmla="*/ 5668 w 9112997"/>
              <a:gd name="connsiteY6-32" fmla="*/ 108284 h 3910600"/>
              <a:gd name="connsiteX7-33" fmla="*/ 402842 w 9112997"/>
              <a:gd name="connsiteY7-34" fmla="*/ 83169 h 3910600"/>
              <a:gd name="connsiteX8-35" fmla="*/ 2414029 w 9112997"/>
              <a:gd name="connsiteY8-36" fmla="*/ 434 h 3910600"/>
              <a:gd name="connsiteX0-37" fmla="*/ 2408613 w 9107581"/>
              <a:gd name="connsiteY0-38" fmla="*/ 434 h 3910600"/>
              <a:gd name="connsiteX1-39" fmla="*/ 7003732 w 9107581"/>
              <a:gd name="connsiteY1-40" fmla="*/ 263023 h 3910600"/>
              <a:gd name="connsiteX2-41" fmla="*/ 8797062 w 9107581"/>
              <a:gd name="connsiteY2-42" fmla="*/ 78568 h 3910600"/>
              <a:gd name="connsiteX3-43" fmla="*/ 9107581 w 9107581"/>
              <a:gd name="connsiteY3-44" fmla="*/ 30883 h 3910600"/>
              <a:gd name="connsiteX4-45" fmla="*/ 9107581 w 9107581"/>
              <a:gd name="connsiteY4-46" fmla="*/ 3910600 h 3910600"/>
              <a:gd name="connsiteX5-47" fmla="*/ 5920 w 9107581"/>
              <a:gd name="connsiteY5-48" fmla="*/ 3904932 h 3910600"/>
              <a:gd name="connsiteX6-49" fmla="*/ 252 w 9107581"/>
              <a:gd name="connsiteY6-50" fmla="*/ 108284 h 3910600"/>
              <a:gd name="connsiteX7-51" fmla="*/ 397426 w 9107581"/>
              <a:gd name="connsiteY7-52" fmla="*/ 83169 h 3910600"/>
              <a:gd name="connsiteX8-53" fmla="*/ 2408613 w 9107581"/>
              <a:gd name="connsiteY8-54" fmla="*/ 434 h 3910600"/>
              <a:gd name="connsiteX0-55" fmla="*/ 2419202 w 9118170"/>
              <a:gd name="connsiteY0-56" fmla="*/ 434 h 3910600"/>
              <a:gd name="connsiteX1-57" fmla="*/ 7014321 w 9118170"/>
              <a:gd name="connsiteY1-58" fmla="*/ 263023 h 3910600"/>
              <a:gd name="connsiteX2-59" fmla="*/ 8807651 w 9118170"/>
              <a:gd name="connsiteY2-60" fmla="*/ 78568 h 3910600"/>
              <a:gd name="connsiteX3-61" fmla="*/ 9118170 w 9118170"/>
              <a:gd name="connsiteY3-62" fmla="*/ 30883 h 3910600"/>
              <a:gd name="connsiteX4-63" fmla="*/ 9118170 w 9118170"/>
              <a:gd name="connsiteY4-64" fmla="*/ 3910600 h 3910600"/>
              <a:gd name="connsiteX5-65" fmla="*/ 16509 w 9118170"/>
              <a:gd name="connsiteY5-66" fmla="*/ 3904932 h 3910600"/>
              <a:gd name="connsiteX6-67" fmla="*/ 125 w 9118170"/>
              <a:gd name="connsiteY6-68" fmla="*/ 108284 h 3910600"/>
              <a:gd name="connsiteX7-69" fmla="*/ 408015 w 9118170"/>
              <a:gd name="connsiteY7-70" fmla="*/ 83169 h 3910600"/>
              <a:gd name="connsiteX8-71" fmla="*/ 2419202 w 9118170"/>
              <a:gd name="connsiteY8-72" fmla="*/ 434 h 3910600"/>
              <a:gd name="connsiteX0-73" fmla="*/ 2419456 w 9118424"/>
              <a:gd name="connsiteY0-74" fmla="*/ 434 h 3910600"/>
              <a:gd name="connsiteX1-75" fmla="*/ 7014575 w 9118424"/>
              <a:gd name="connsiteY1-76" fmla="*/ 263023 h 3910600"/>
              <a:gd name="connsiteX2-77" fmla="*/ 8807905 w 9118424"/>
              <a:gd name="connsiteY2-78" fmla="*/ 78568 h 3910600"/>
              <a:gd name="connsiteX3-79" fmla="*/ 9118424 w 9118424"/>
              <a:gd name="connsiteY3-80" fmla="*/ 30883 h 3910600"/>
              <a:gd name="connsiteX4-81" fmla="*/ 9118424 w 9118424"/>
              <a:gd name="connsiteY4-82" fmla="*/ 3910600 h 3910600"/>
              <a:gd name="connsiteX5-83" fmla="*/ 2476 w 9118424"/>
              <a:gd name="connsiteY5-84" fmla="*/ 3904932 h 3910600"/>
              <a:gd name="connsiteX6-85" fmla="*/ 379 w 9118424"/>
              <a:gd name="connsiteY6-86" fmla="*/ 108284 h 3910600"/>
              <a:gd name="connsiteX7-87" fmla="*/ 408269 w 9118424"/>
              <a:gd name="connsiteY7-88" fmla="*/ 83169 h 3910600"/>
              <a:gd name="connsiteX8-89" fmla="*/ 2419456 w 9118424"/>
              <a:gd name="connsiteY8-90" fmla="*/ 434 h 3910600"/>
              <a:gd name="connsiteX0-91" fmla="*/ 2419456 w 9146999"/>
              <a:gd name="connsiteY0-92" fmla="*/ 434 h 3910600"/>
              <a:gd name="connsiteX1-93" fmla="*/ 7014575 w 9146999"/>
              <a:gd name="connsiteY1-94" fmla="*/ 263023 h 3910600"/>
              <a:gd name="connsiteX2-95" fmla="*/ 8807905 w 9146999"/>
              <a:gd name="connsiteY2-96" fmla="*/ 78568 h 3910600"/>
              <a:gd name="connsiteX3-97" fmla="*/ 9118424 w 9146999"/>
              <a:gd name="connsiteY3-98" fmla="*/ 30883 h 3910600"/>
              <a:gd name="connsiteX4-99" fmla="*/ 9146999 w 9146999"/>
              <a:gd name="connsiteY4-100" fmla="*/ 3910600 h 3910600"/>
              <a:gd name="connsiteX5-101" fmla="*/ 2476 w 9146999"/>
              <a:gd name="connsiteY5-102" fmla="*/ 3904932 h 3910600"/>
              <a:gd name="connsiteX6-103" fmla="*/ 379 w 9146999"/>
              <a:gd name="connsiteY6-104" fmla="*/ 108284 h 3910600"/>
              <a:gd name="connsiteX7-105" fmla="*/ 408269 w 9146999"/>
              <a:gd name="connsiteY7-106" fmla="*/ 83169 h 3910600"/>
              <a:gd name="connsiteX8-107" fmla="*/ 2419456 w 9146999"/>
              <a:gd name="connsiteY8-108" fmla="*/ 434 h 3910600"/>
              <a:gd name="connsiteX0-109" fmla="*/ 2419456 w 9152430"/>
              <a:gd name="connsiteY0-110" fmla="*/ 434 h 3910600"/>
              <a:gd name="connsiteX1-111" fmla="*/ 7014575 w 9152430"/>
              <a:gd name="connsiteY1-112" fmla="*/ 263023 h 3910600"/>
              <a:gd name="connsiteX2-113" fmla="*/ 8807905 w 9152430"/>
              <a:gd name="connsiteY2-114" fmla="*/ 78568 h 3910600"/>
              <a:gd name="connsiteX3-115" fmla="*/ 9152430 w 9152430"/>
              <a:gd name="connsiteY3-116" fmla="*/ 13879 h 3910600"/>
              <a:gd name="connsiteX4-117" fmla="*/ 9146999 w 9152430"/>
              <a:gd name="connsiteY4-118" fmla="*/ 3910600 h 3910600"/>
              <a:gd name="connsiteX5-119" fmla="*/ 2476 w 9152430"/>
              <a:gd name="connsiteY5-120" fmla="*/ 3904932 h 3910600"/>
              <a:gd name="connsiteX6-121" fmla="*/ 379 w 9152430"/>
              <a:gd name="connsiteY6-122" fmla="*/ 108284 h 3910600"/>
              <a:gd name="connsiteX7-123" fmla="*/ 408269 w 9152430"/>
              <a:gd name="connsiteY7-124" fmla="*/ 83169 h 3910600"/>
              <a:gd name="connsiteX8-125" fmla="*/ 2419456 w 9152430"/>
              <a:gd name="connsiteY8-126" fmla="*/ 434 h 3910600"/>
              <a:gd name="connsiteX0-127" fmla="*/ 2419456 w 9158564"/>
              <a:gd name="connsiteY0-128" fmla="*/ 434 h 3910600"/>
              <a:gd name="connsiteX1-129" fmla="*/ 7014575 w 9158564"/>
              <a:gd name="connsiteY1-130" fmla="*/ 263023 h 3910600"/>
              <a:gd name="connsiteX2-131" fmla="*/ 8807905 w 9158564"/>
              <a:gd name="connsiteY2-132" fmla="*/ 78568 h 3910600"/>
              <a:gd name="connsiteX3-133" fmla="*/ 9152430 w 9158564"/>
              <a:gd name="connsiteY3-134" fmla="*/ 13879 h 3910600"/>
              <a:gd name="connsiteX4-135" fmla="*/ 9158335 w 9158564"/>
              <a:gd name="connsiteY4-136" fmla="*/ 3910600 h 3910600"/>
              <a:gd name="connsiteX5-137" fmla="*/ 2476 w 9158564"/>
              <a:gd name="connsiteY5-138" fmla="*/ 3904932 h 3910600"/>
              <a:gd name="connsiteX6-139" fmla="*/ 379 w 9158564"/>
              <a:gd name="connsiteY6-140" fmla="*/ 108284 h 3910600"/>
              <a:gd name="connsiteX7-141" fmla="*/ 408269 w 9158564"/>
              <a:gd name="connsiteY7-142" fmla="*/ 83169 h 3910600"/>
              <a:gd name="connsiteX8-143" fmla="*/ 2419456 w 9158564"/>
              <a:gd name="connsiteY8-144" fmla="*/ 434 h 3910600"/>
              <a:gd name="connsiteX0-145" fmla="*/ 2419456 w 9152430"/>
              <a:gd name="connsiteY0-146" fmla="*/ 434 h 3904932"/>
              <a:gd name="connsiteX1-147" fmla="*/ 7014575 w 9152430"/>
              <a:gd name="connsiteY1-148" fmla="*/ 263023 h 3904932"/>
              <a:gd name="connsiteX2-149" fmla="*/ 8807905 w 9152430"/>
              <a:gd name="connsiteY2-150" fmla="*/ 78568 h 3904932"/>
              <a:gd name="connsiteX3-151" fmla="*/ 9152430 w 9152430"/>
              <a:gd name="connsiteY3-152" fmla="*/ 13879 h 3904932"/>
              <a:gd name="connsiteX4-153" fmla="*/ 9141332 w 9152430"/>
              <a:gd name="connsiteY4-154" fmla="*/ 3904932 h 3904932"/>
              <a:gd name="connsiteX5-155" fmla="*/ 2476 w 9152430"/>
              <a:gd name="connsiteY5-156" fmla="*/ 3904932 h 3904932"/>
              <a:gd name="connsiteX6-157" fmla="*/ 379 w 9152430"/>
              <a:gd name="connsiteY6-158" fmla="*/ 108284 h 3904932"/>
              <a:gd name="connsiteX7-159" fmla="*/ 408269 w 9152430"/>
              <a:gd name="connsiteY7-160" fmla="*/ 83169 h 3904932"/>
              <a:gd name="connsiteX8-161" fmla="*/ 2419456 w 9152430"/>
              <a:gd name="connsiteY8-162" fmla="*/ 434 h 3904932"/>
              <a:gd name="connsiteX0-163" fmla="*/ 2419456 w 9152430"/>
              <a:gd name="connsiteY0-164" fmla="*/ 434 h 3904932"/>
              <a:gd name="connsiteX1-165" fmla="*/ 7014575 w 9152430"/>
              <a:gd name="connsiteY1-166" fmla="*/ 263023 h 3904932"/>
              <a:gd name="connsiteX2-167" fmla="*/ 8807905 w 9152430"/>
              <a:gd name="connsiteY2-168" fmla="*/ 78568 h 3904932"/>
              <a:gd name="connsiteX3-169" fmla="*/ 9152430 w 9152430"/>
              <a:gd name="connsiteY3-170" fmla="*/ 13879 h 3904932"/>
              <a:gd name="connsiteX4-171" fmla="*/ 9141332 w 9152430"/>
              <a:gd name="connsiteY4-172" fmla="*/ 3899264 h 3904932"/>
              <a:gd name="connsiteX5-173" fmla="*/ 2476 w 9152430"/>
              <a:gd name="connsiteY5-174" fmla="*/ 3904932 h 3904932"/>
              <a:gd name="connsiteX6-175" fmla="*/ 379 w 9152430"/>
              <a:gd name="connsiteY6-176" fmla="*/ 108284 h 3904932"/>
              <a:gd name="connsiteX7-177" fmla="*/ 408269 w 9152430"/>
              <a:gd name="connsiteY7-178" fmla="*/ 83169 h 3904932"/>
              <a:gd name="connsiteX8-179" fmla="*/ 2419456 w 9152430"/>
              <a:gd name="connsiteY8-180" fmla="*/ 434 h 3904932"/>
              <a:gd name="connsiteX0-181" fmla="*/ 2419456 w 9152430"/>
              <a:gd name="connsiteY0-182" fmla="*/ 434 h 3910600"/>
              <a:gd name="connsiteX1-183" fmla="*/ 7014575 w 9152430"/>
              <a:gd name="connsiteY1-184" fmla="*/ 263023 h 3910600"/>
              <a:gd name="connsiteX2-185" fmla="*/ 8807905 w 9152430"/>
              <a:gd name="connsiteY2-186" fmla="*/ 78568 h 3910600"/>
              <a:gd name="connsiteX3-187" fmla="*/ 9152430 w 9152430"/>
              <a:gd name="connsiteY3-188" fmla="*/ 13879 h 3910600"/>
              <a:gd name="connsiteX4-189" fmla="*/ 9141332 w 9152430"/>
              <a:gd name="connsiteY4-190" fmla="*/ 3899264 h 3910600"/>
              <a:gd name="connsiteX5-191" fmla="*/ 2476 w 9152430"/>
              <a:gd name="connsiteY5-192" fmla="*/ 3910600 h 3910600"/>
              <a:gd name="connsiteX6-193" fmla="*/ 379 w 9152430"/>
              <a:gd name="connsiteY6-194" fmla="*/ 108284 h 3910600"/>
              <a:gd name="connsiteX7-195" fmla="*/ 408269 w 9152430"/>
              <a:gd name="connsiteY7-196" fmla="*/ 83169 h 3910600"/>
              <a:gd name="connsiteX8-197" fmla="*/ 2419456 w 9152430"/>
              <a:gd name="connsiteY8-198" fmla="*/ 434 h 3910600"/>
              <a:gd name="connsiteX0-199" fmla="*/ 2419456 w 9141561"/>
              <a:gd name="connsiteY0-200" fmla="*/ 434 h 3910600"/>
              <a:gd name="connsiteX1-201" fmla="*/ 7014575 w 9141561"/>
              <a:gd name="connsiteY1-202" fmla="*/ 263023 h 3910600"/>
              <a:gd name="connsiteX2-203" fmla="*/ 8807905 w 9141561"/>
              <a:gd name="connsiteY2-204" fmla="*/ 78568 h 3910600"/>
              <a:gd name="connsiteX3-205" fmla="*/ 9135427 w 9141561"/>
              <a:gd name="connsiteY3-206" fmla="*/ 8210 h 3910600"/>
              <a:gd name="connsiteX4-207" fmla="*/ 9141332 w 9141561"/>
              <a:gd name="connsiteY4-208" fmla="*/ 3899264 h 3910600"/>
              <a:gd name="connsiteX5-209" fmla="*/ 2476 w 9141561"/>
              <a:gd name="connsiteY5-210" fmla="*/ 3910600 h 3910600"/>
              <a:gd name="connsiteX6-211" fmla="*/ 379 w 9141561"/>
              <a:gd name="connsiteY6-212" fmla="*/ 108284 h 3910600"/>
              <a:gd name="connsiteX7-213" fmla="*/ 408269 w 9141561"/>
              <a:gd name="connsiteY7-214" fmla="*/ 83169 h 3910600"/>
              <a:gd name="connsiteX8-215" fmla="*/ 2419456 w 9141561"/>
              <a:gd name="connsiteY8-216" fmla="*/ 434 h 39106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9141561" h="3910600">
                <a:moveTo>
                  <a:pt x="2419456" y="434"/>
                </a:moveTo>
                <a:cubicBezTo>
                  <a:pt x="4273407" y="-12534"/>
                  <a:pt x="5369874" y="269506"/>
                  <a:pt x="7014575" y="263023"/>
                </a:cubicBezTo>
                <a:cubicBezTo>
                  <a:pt x="7528545" y="260997"/>
                  <a:pt x="8159400" y="176658"/>
                  <a:pt x="8807905" y="78568"/>
                </a:cubicBezTo>
                <a:lnTo>
                  <a:pt x="9135427" y="8210"/>
                </a:lnTo>
                <a:cubicBezTo>
                  <a:pt x="9133617" y="1307117"/>
                  <a:pt x="9143142" y="2600357"/>
                  <a:pt x="9141332" y="3899264"/>
                </a:cubicBezTo>
                <a:lnTo>
                  <a:pt x="2476" y="3910600"/>
                </a:lnTo>
                <a:cubicBezTo>
                  <a:pt x="4365" y="2646940"/>
                  <a:pt x="-1510" y="1371944"/>
                  <a:pt x="379" y="108284"/>
                </a:cubicBezTo>
                <a:lnTo>
                  <a:pt x="408269" y="83169"/>
                </a:lnTo>
                <a:cubicBezTo>
                  <a:pt x="1142625" y="38298"/>
                  <a:pt x="1840096" y="4486"/>
                  <a:pt x="2419456" y="434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sz="3200">
              <a:latin typeface="+mj-ea"/>
              <a:ea typeface="+mj-ea"/>
            </a:endParaRPr>
          </a:p>
        </p:txBody>
      </p:sp>
      <p:sp>
        <p:nvSpPr>
          <p:cNvPr id="8" name="椭圆 7"/>
          <p:cNvSpPr/>
          <p:nvPr>
            <p:custDataLst>
              <p:tags r:id="rId5"/>
            </p:custDataLst>
          </p:nvPr>
        </p:nvSpPr>
        <p:spPr>
          <a:xfrm>
            <a:off x="1733128" y="2791217"/>
            <a:ext cx="1034696" cy="1034696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675979" y="4037062"/>
            <a:ext cx="1148784" cy="4756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7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01</a:t>
            </a:r>
            <a:endParaRPr kumimoji="1" lang="en-US" altLang="zh-CN" sz="270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962253" y="5002242"/>
            <a:ext cx="2575932" cy="1462375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生活方式和饮食习惯的改变，导致人们对健康生活品质需求提升，</a:t>
            </a: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对医疗服务品质的需求发生根本性改变</a:t>
            </a: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。</a:t>
            </a:r>
            <a:endParaRPr lang="zh-CN" altLang="en-US" sz="140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7" name="椭圆 16"/>
          <p:cNvSpPr/>
          <p:nvPr>
            <p:custDataLst>
              <p:tags r:id="rId8"/>
            </p:custDataLst>
          </p:nvPr>
        </p:nvSpPr>
        <p:spPr>
          <a:xfrm>
            <a:off x="5600834" y="2791217"/>
            <a:ext cx="1034696" cy="1034696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5543686" y="4028807"/>
            <a:ext cx="1148784" cy="4756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7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02</a:t>
            </a:r>
            <a:endParaRPr kumimoji="1" lang="en-US" altLang="zh-CN" sz="270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0"/>
            </p:custDataLst>
          </p:nvPr>
        </p:nvSpPr>
        <p:spPr>
          <a:xfrm>
            <a:off x="4830595" y="4993988"/>
            <a:ext cx="2575932" cy="1462375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人口老龄化和家庭结构变迁导致就医陪诊市场需求增大。在外地奔波的青年由于对环境不熟悉，也偏爱于</a:t>
            </a: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陪诊服务。</a:t>
            </a:r>
            <a:endParaRPr lang="zh-CN" altLang="en-US" sz="1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5" name="椭圆 34"/>
          <p:cNvSpPr/>
          <p:nvPr>
            <p:custDataLst>
              <p:tags r:id="rId11"/>
            </p:custDataLst>
          </p:nvPr>
        </p:nvSpPr>
        <p:spPr>
          <a:xfrm>
            <a:off x="9469176" y="2791217"/>
            <a:ext cx="1034696" cy="1034696"/>
          </a:xfrm>
          <a:prstGeom prst="ellipse">
            <a:avLst/>
          </a:prstGeom>
          <a:noFill/>
          <a:ln w="25400">
            <a:solidFill>
              <a:schemeClr val="lt1">
                <a:lumMod val="10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36" name="矩形 35"/>
          <p:cNvSpPr/>
          <p:nvPr>
            <p:custDataLst>
              <p:tags r:id="rId12"/>
            </p:custDataLst>
          </p:nvPr>
        </p:nvSpPr>
        <p:spPr>
          <a:xfrm>
            <a:off x="9412027" y="4028807"/>
            <a:ext cx="1148785" cy="47560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700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03</a:t>
            </a:r>
            <a:endParaRPr kumimoji="1" lang="en-US" altLang="zh-CN" sz="2700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7" name="矩形 36"/>
          <p:cNvSpPr/>
          <p:nvPr>
            <p:custDataLst>
              <p:tags r:id="rId13"/>
            </p:custDataLst>
          </p:nvPr>
        </p:nvSpPr>
        <p:spPr>
          <a:xfrm>
            <a:off x="8698302" y="4993988"/>
            <a:ext cx="2575932" cy="1462375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国内陪诊行业起源于21世纪初，目前处于发展阶段，在规范性和效率上有</a:t>
            </a:r>
            <a:r>
              <a:rPr lang="zh-CN" altLang="en-US" sz="1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所不足。</a:t>
            </a:r>
            <a:endParaRPr lang="zh-CN" altLang="en-US" sz="1400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4"/>
            </p:custDataLst>
          </p:nvPr>
        </p:nvSpPr>
        <p:spPr>
          <a:xfrm>
            <a:off x="962253" y="4536797"/>
            <a:ext cx="2577548" cy="37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改革开放后的变化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9" name="矩形 38"/>
          <p:cNvSpPr/>
          <p:nvPr>
            <p:custDataLst>
              <p:tags r:id="rId15"/>
            </p:custDataLst>
          </p:nvPr>
        </p:nvSpPr>
        <p:spPr>
          <a:xfrm>
            <a:off x="4830595" y="4536797"/>
            <a:ext cx="2577548" cy="37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人口老龄化与就医需求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0" name="矩形 39"/>
          <p:cNvSpPr/>
          <p:nvPr>
            <p:custDataLst>
              <p:tags r:id="rId16"/>
            </p:custDataLst>
          </p:nvPr>
        </p:nvSpPr>
        <p:spPr>
          <a:xfrm>
            <a:off x="8698302" y="4536797"/>
            <a:ext cx="2577548" cy="37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陪诊服务行业</a:t>
            </a: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</a:rPr>
              <a:t>现状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n-ea"/>
              <a:cs typeface="+mn-ea"/>
            </a:endParaRPr>
          </a:p>
        </p:txBody>
      </p:sp>
      <p:pic>
        <p:nvPicPr>
          <p:cNvPr id="46" name="图形 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80138" y="3038862"/>
            <a:ext cx="542632" cy="539849"/>
          </a:xfrm>
          <a:prstGeom prst="rect">
            <a:avLst/>
          </a:prstGeom>
        </p:spPr>
      </p:pic>
      <p:pic>
        <p:nvPicPr>
          <p:cNvPr id="47" name="图形 2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866259" y="3064262"/>
            <a:ext cx="505642" cy="488972"/>
          </a:xfrm>
          <a:prstGeom prst="rect">
            <a:avLst/>
          </a:prstGeom>
        </p:spPr>
      </p:pic>
      <p:pic>
        <p:nvPicPr>
          <p:cNvPr id="48" name="图形 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739681" y="3038862"/>
            <a:ext cx="495323" cy="539847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医院就医流程的挑战</a:t>
            </a:r>
            <a:endParaRPr lang="zh-CN" altLang="en-US"/>
          </a:p>
        </p:txBody>
      </p:sp>
      <p:pic>
        <p:nvPicPr>
          <p:cNvPr id="10" name="图片 9" descr="/data/temp/8ae5fbb6-3521-11f0-b664-da39e0cdceb9.jpg@base@tag=imgScale&amp;m=1&amp;w=689&amp;h=735&amp;q=958ae5fbb6-3521-11f0-b664-da39e0cdceb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717" r="12717"/>
          <a:stretch>
            <a:fillRect/>
          </a:stretch>
        </p:blipFill>
        <p:spPr>
          <a:xfrm>
            <a:off x="1223056" y="1799464"/>
            <a:ext cx="2593474" cy="2766634"/>
          </a:xfrm>
          <a:custGeom>
            <a:avLst/>
            <a:gdLst>
              <a:gd name="connsiteX0" fmla="*/ 1241901 w 2483800"/>
              <a:gd name="connsiteY0" fmla="*/ 0 h 2649637"/>
              <a:gd name="connsiteX1" fmla="*/ 1241903 w 2483800"/>
              <a:gd name="connsiteY1" fmla="*/ 0 h 2649637"/>
              <a:gd name="connsiteX2" fmla="*/ 1282228 w 2483800"/>
              <a:gd name="connsiteY2" fmla="*/ 4783 h 2649637"/>
              <a:gd name="connsiteX3" fmla="*/ 1321426 w 2483800"/>
              <a:gd name="connsiteY3" fmla="*/ 19130 h 2649637"/>
              <a:gd name="connsiteX4" fmla="*/ 2385520 w 2483800"/>
              <a:gd name="connsiteY4" fmla="*/ 551178 h 2649637"/>
              <a:gd name="connsiteX5" fmla="*/ 2483800 w 2483800"/>
              <a:gd name="connsiteY5" fmla="*/ 710202 h 2649637"/>
              <a:gd name="connsiteX6" fmla="*/ 2483800 w 2483800"/>
              <a:gd name="connsiteY6" fmla="*/ 1939377 h 2649637"/>
              <a:gd name="connsiteX7" fmla="*/ 2385517 w 2483800"/>
              <a:gd name="connsiteY7" fmla="*/ 2098463 h 2649637"/>
              <a:gd name="connsiteX8" fmla="*/ 1321421 w 2483800"/>
              <a:gd name="connsiteY8" fmla="*/ 2630510 h 2649637"/>
              <a:gd name="connsiteX9" fmla="*/ 1162374 w 2483800"/>
              <a:gd name="connsiteY9" fmla="*/ 2630508 h 2649637"/>
              <a:gd name="connsiteX10" fmla="*/ 98279 w 2483800"/>
              <a:gd name="connsiteY10" fmla="*/ 2098461 h 2649637"/>
              <a:gd name="connsiteX11" fmla="*/ 0 w 2483800"/>
              <a:gd name="connsiteY11" fmla="*/ 1939437 h 2649637"/>
              <a:gd name="connsiteX12" fmla="*/ 0 w 2483800"/>
              <a:gd name="connsiteY12" fmla="*/ 710262 h 2649637"/>
              <a:gd name="connsiteX13" fmla="*/ 98283 w 2483800"/>
              <a:gd name="connsiteY13" fmla="*/ 551176 h 2649637"/>
              <a:gd name="connsiteX14" fmla="*/ 1162378 w 2483800"/>
              <a:gd name="connsiteY14" fmla="*/ 19128 h 2649637"/>
              <a:gd name="connsiteX15" fmla="*/ 1201576 w 2483800"/>
              <a:gd name="connsiteY15" fmla="*/ 4781 h 264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83800" h="2649637">
                <a:moveTo>
                  <a:pt x="1241901" y="0"/>
                </a:moveTo>
                <a:lnTo>
                  <a:pt x="1241903" y="0"/>
                </a:lnTo>
                <a:lnTo>
                  <a:pt x="1282228" y="4783"/>
                </a:lnTo>
                <a:cubicBezTo>
                  <a:pt x="1295545" y="7971"/>
                  <a:pt x="1308674" y="12754"/>
                  <a:pt x="1321426" y="19130"/>
                </a:cubicBezTo>
                <a:cubicBezTo>
                  <a:pt x="1372435" y="44635"/>
                  <a:pt x="2323621" y="520228"/>
                  <a:pt x="2385520" y="551178"/>
                </a:cubicBezTo>
                <a:cubicBezTo>
                  <a:pt x="2447420" y="582128"/>
                  <a:pt x="2483800" y="640996"/>
                  <a:pt x="2483800" y="710202"/>
                </a:cubicBezTo>
                <a:cubicBezTo>
                  <a:pt x="2483800" y="779408"/>
                  <a:pt x="2483800" y="1870171"/>
                  <a:pt x="2483800" y="1939377"/>
                </a:cubicBezTo>
                <a:cubicBezTo>
                  <a:pt x="2483800" y="2008583"/>
                  <a:pt x="2447417" y="2067513"/>
                  <a:pt x="2385517" y="2098463"/>
                </a:cubicBezTo>
                <a:cubicBezTo>
                  <a:pt x="2323617" y="2129413"/>
                  <a:pt x="1372431" y="2605005"/>
                  <a:pt x="1321421" y="2630510"/>
                </a:cubicBezTo>
                <a:cubicBezTo>
                  <a:pt x="1270412" y="2656015"/>
                  <a:pt x="1213384" y="2656012"/>
                  <a:pt x="1162374" y="2630508"/>
                </a:cubicBezTo>
                <a:cubicBezTo>
                  <a:pt x="1111365" y="2605002"/>
                  <a:pt x="160179" y="2129409"/>
                  <a:pt x="98279" y="2098461"/>
                </a:cubicBezTo>
                <a:cubicBezTo>
                  <a:pt x="36379" y="2067510"/>
                  <a:pt x="0" y="2008642"/>
                  <a:pt x="0" y="1939437"/>
                </a:cubicBezTo>
                <a:cubicBezTo>
                  <a:pt x="0" y="1870230"/>
                  <a:pt x="0" y="779467"/>
                  <a:pt x="0" y="710262"/>
                </a:cubicBezTo>
                <a:cubicBezTo>
                  <a:pt x="0" y="641055"/>
                  <a:pt x="36384" y="582125"/>
                  <a:pt x="98283" y="551176"/>
                </a:cubicBezTo>
                <a:cubicBezTo>
                  <a:pt x="160183" y="520225"/>
                  <a:pt x="1111368" y="44632"/>
                  <a:pt x="1162378" y="19128"/>
                </a:cubicBezTo>
                <a:cubicBezTo>
                  <a:pt x="1175131" y="12752"/>
                  <a:pt x="1188259" y="7969"/>
                  <a:pt x="1201576" y="4781"/>
                </a:cubicBezTo>
                <a:close/>
              </a:path>
            </a:pathLst>
          </a:custGeom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1243610" y="5333462"/>
            <a:ext cx="2561982" cy="11032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大城市医院挂号和就诊流程复杂，</a:t>
            </a: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患者普遍缺乏了解，</a:t>
            </a: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给患者带来</a:t>
            </a:r>
            <a:r>
              <a:rPr lang="zh-CN" alt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了不便。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243610" y="4833530"/>
            <a:ext cx="2561982" cy="461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就医流程的复杂性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6" name="图片 15" descr="/data/temp/8ae5fc09-3521-11f0-b664-da39e0cdceb9.jpg@base@tag=imgScale&amp;m=1&amp;w=689&amp;h=735&amp;q=958ae5fc09-3521-11f0-b664-da39e0cdceb9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l="16740" r="12965"/>
          <a:stretch>
            <a:fillRect/>
          </a:stretch>
        </p:blipFill>
        <p:spPr>
          <a:xfrm>
            <a:off x="4793521" y="1799464"/>
            <a:ext cx="2593055" cy="2766634"/>
          </a:xfrm>
          <a:custGeom>
            <a:avLst/>
            <a:gdLst>
              <a:gd name="connsiteX0" fmla="*/ 1241500 w 2483399"/>
              <a:gd name="connsiteY0" fmla="*/ 0 h 2649637"/>
              <a:gd name="connsiteX1" fmla="*/ 1241502 w 2483399"/>
              <a:gd name="connsiteY1" fmla="*/ 0 h 2649637"/>
              <a:gd name="connsiteX2" fmla="*/ 1281827 w 2483399"/>
              <a:gd name="connsiteY2" fmla="*/ 4783 h 2649637"/>
              <a:gd name="connsiteX3" fmla="*/ 1321025 w 2483399"/>
              <a:gd name="connsiteY3" fmla="*/ 19130 h 2649637"/>
              <a:gd name="connsiteX4" fmla="*/ 2385119 w 2483399"/>
              <a:gd name="connsiteY4" fmla="*/ 551178 h 2649637"/>
              <a:gd name="connsiteX5" fmla="*/ 2483399 w 2483399"/>
              <a:gd name="connsiteY5" fmla="*/ 710202 h 2649637"/>
              <a:gd name="connsiteX6" fmla="*/ 2483399 w 2483399"/>
              <a:gd name="connsiteY6" fmla="*/ 1939377 h 2649637"/>
              <a:gd name="connsiteX7" fmla="*/ 2385116 w 2483399"/>
              <a:gd name="connsiteY7" fmla="*/ 2098463 h 2649637"/>
              <a:gd name="connsiteX8" fmla="*/ 1321020 w 2483399"/>
              <a:gd name="connsiteY8" fmla="*/ 2630510 h 2649637"/>
              <a:gd name="connsiteX9" fmla="*/ 1161973 w 2483399"/>
              <a:gd name="connsiteY9" fmla="*/ 2630508 h 2649637"/>
              <a:gd name="connsiteX10" fmla="*/ 97878 w 2483399"/>
              <a:gd name="connsiteY10" fmla="*/ 2098461 h 2649637"/>
              <a:gd name="connsiteX11" fmla="*/ 6251 w 2483399"/>
              <a:gd name="connsiteY11" fmla="*/ 1989128 h 2649637"/>
              <a:gd name="connsiteX12" fmla="*/ 0 w 2483399"/>
              <a:gd name="connsiteY12" fmla="*/ 1942433 h 2649637"/>
              <a:gd name="connsiteX13" fmla="*/ 0 w 2483399"/>
              <a:gd name="connsiteY13" fmla="*/ 707266 h 2649637"/>
              <a:gd name="connsiteX14" fmla="*/ 6251 w 2483399"/>
              <a:gd name="connsiteY14" fmla="*/ 660560 h 2649637"/>
              <a:gd name="connsiteX15" fmla="*/ 97882 w 2483399"/>
              <a:gd name="connsiteY15" fmla="*/ 551176 h 2649637"/>
              <a:gd name="connsiteX16" fmla="*/ 1161977 w 2483399"/>
              <a:gd name="connsiteY16" fmla="*/ 19128 h 2649637"/>
              <a:gd name="connsiteX17" fmla="*/ 1201175 w 2483399"/>
              <a:gd name="connsiteY17" fmla="*/ 4781 h 264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3399" h="2649637">
                <a:moveTo>
                  <a:pt x="1241500" y="0"/>
                </a:moveTo>
                <a:lnTo>
                  <a:pt x="1241502" y="0"/>
                </a:lnTo>
                <a:lnTo>
                  <a:pt x="1281827" y="4783"/>
                </a:lnTo>
                <a:cubicBezTo>
                  <a:pt x="1295144" y="7971"/>
                  <a:pt x="1308273" y="12754"/>
                  <a:pt x="1321025" y="19130"/>
                </a:cubicBezTo>
                <a:cubicBezTo>
                  <a:pt x="1372034" y="44635"/>
                  <a:pt x="2323220" y="520228"/>
                  <a:pt x="2385119" y="551178"/>
                </a:cubicBezTo>
                <a:cubicBezTo>
                  <a:pt x="2447019" y="582128"/>
                  <a:pt x="2483399" y="640996"/>
                  <a:pt x="2483399" y="710202"/>
                </a:cubicBezTo>
                <a:cubicBezTo>
                  <a:pt x="2483399" y="779408"/>
                  <a:pt x="2483399" y="1870171"/>
                  <a:pt x="2483399" y="1939377"/>
                </a:cubicBezTo>
                <a:cubicBezTo>
                  <a:pt x="2483399" y="2008583"/>
                  <a:pt x="2447016" y="2067513"/>
                  <a:pt x="2385116" y="2098463"/>
                </a:cubicBezTo>
                <a:cubicBezTo>
                  <a:pt x="2323216" y="2129413"/>
                  <a:pt x="1372030" y="2605005"/>
                  <a:pt x="1321020" y="2630510"/>
                </a:cubicBezTo>
                <a:cubicBezTo>
                  <a:pt x="1270011" y="2656015"/>
                  <a:pt x="1212983" y="2656012"/>
                  <a:pt x="1161973" y="2630508"/>
                </a:cubicBezTo>
                <a:cubicBezTo>
                  <a:pt x="1110964" y="2605002"/>
                  <a:pt x="159778" y="2129409"/>
                  <a:pt x="97878" y="2098461"/>
                </a:cubicBezTo>
                <a:cubicBezTo>
                  <a:pt x="51453" y="2075248"/>
                  <a:pt x="19384" y="2036331"/>
                  <a:pt x="6251" y="1989128"/>
                </a:cubicBezTo>
                <a:lnTo>
                  <a:pt x="0" y="1942433"/>
                </a:lnTo>
                <a:lnTo>
                  <a:pt x="0" y="707266"/>
                </a:lnTo>
                <a:lnTo>
                  <a:pt x="6251" y="660560"/>
                </a:lnTo>
                <a:cubicBezTo>
                  <a:pt x="19386" y="613339"/>
                  <a:pt x="51458" y="574388"/>
                  <a:pt x="97882" y="551176"/>
                </a:cubicBezTo>
                <a:cubicBezTo>
                  <a:pt x="159782" y="520225"/>
                  <a:pt x="1110967" y="44632"/>
                  <a:pt x="1161977" y="19128"/>
                </a:cubicBezTo>
                <a:cubicBezTo>
                  <a:pt x="1174730" y="12752"/>
                  <a:pt x="1187858" y="7969"/>
                  <a:pt x="1201175" y="478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8"/>
            </p:custDataLst>
          </p:nvPr>
        </p:nvSpPr>
        <p:spPr>
          <a:xfrm>
            <a:off x="4820705" y="5333462"/>
            <a:ext cx="2561982" cy="11032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大型三甲医院普遍存在“人满为患，一号难求”的现象，影响医患双方体验。</a:t>
            </a:r>
            <a:endParaRPr lang="zh-CN" altLang="en-US" sz="1600" kern="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4820705" y="4833530"/>
            <a:ext cx="2561982" cy="461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医院资源紧张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7" name="图片 16" descr="/data/temp/8ae5fde9-3521-11f0-b664-da39e0cdceb9.jpg@base@tag=imgScale&amp;m=1&amp;w=689&amp;h=735&amp;q=958ae5fde9-3521-11f0-b664-da39e0cdceb9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 l="15412" r="15412"/>
          <a:stretch>
            <a:fillRect/>
          </a:stretch>
        </p:blipFill>
        <p:spPr>
          <a:xfrm>
            <a:off x="8371279" y="1799464"/>
            <a:ext cx="2593474" cy="2766634"/>
          </a:xfrm>
          <a:custGeom>
            <a:avLst/>
            <a:gdLst>
              <a:gd name="connsiteX0" fmla="*/ 1241901 w 2483800"/>
              <a:gd name="connsiteY0" fmla="*/ 0 h 2649637"/>
              <a:gd name="connsiteX1" fmla="*/ 1241903 w 2483800"/>
              <a:gd name="connsiteY1" fmla="*/ 0 h 2649637"/>
              <a:gd name="connsiteX2" fmla="*/ 1282228 w 2483800"/>
              <a:gd name="connsiteY2" fmla="*/ 4783 h 2649637"/>
              <a:gd name="connsiteX3" fmla="*/ 1321426 w 2483800"/>
              <a:gd name="connsiteY3" fmla="*/ 19130 h 2649637"/>
              <a:gd name="connsiteX4" fmla="*/ 2385520 w 2483800"/>
              <a:gd name="connsiteY4" fmla="*/ 551178 h 2649637"/>
              <a:gd name="connsiteX5" fmla="*/ 2483800 w 2483800"/>
              <a:gd name="connsiteY5" fmla="*/ 710202 h 2649637"/>
              <a:gd name="connsiteX6" fmla="*/ 2483800 w 2483800"/>
              <a:gd name="connsiteY6" fmla="*/ 1939377 h 2649637"/>
              <a:gd name="connsiteX7" fmla="*/ 2385517 w 2483800"/>
              <a:gd name="connsiteY7" fmla="*/ 2098463 h 2649637"/>
              <a:gd name="connsiteX8" fmla="*/ 1321421 w 2483800"/>
              <a:gd name="connsiteY8" fmla="*/ 2630510 h 2649637"/>
              <a:gd name="connsiteX9" fmla="*/ 1162374 w 2483800"/>
              <a:gd name="connsiteY9" fmla="*/ 2630508 h 2649637"/>
              <a:gd name="connsiteX10" fmla="*/ 98279 w 2483800"/>
              <a:gd name="connsiteY10" fmla="*/ 2098461 h 2649637"/>
              <a:gd name="connsiteX11" fmla="*/ 0 w 2483800"/>
              <a:gd name="connsiteY11" fmla="*/ 1939437 h 2649637"/>
              <a:gd name="connsiteX12" fmla="*/ 0 w 2483800"/>
              <a:gd name="connsiteY12" fmla="*/ 710262 h 2649637"/>
              <a:gd name="connsiteX13" fmla="*/ 98283 w 2483800"/>
              <a:gd name="connsiteY13" fmla="*/ 551176 h 2649637"/>
              <a:gd name="connsiteX14" fmla="*/ 1162378 w 2483800"/>
              <a:gd name="connsiteY14" fmla="*/ 19128 h 2649637"/>
              <a:gd name="connsiteX15" fmla="*/ 1201576 w 2483800"/>
              <a:gd name="connsiteY15" fmla="*/ 4781 h 264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83800" h="2649637">
                <a:moveTo>
                  <a:pt x="1241901" y="0"/>
                </a:moveTo>
                <a:lnTo>
                  <a:pt x="1241903" y="0"/>
                </a:lnTo>
                <a:lnTo>
                  <a:pt x="1282228" y="4783"/>
                </a:lnTo>
                <a:cubicBezTo>
                  <a:pt x="1295545" y="7971"/>
                  <a:pt x="1308674" y="12754"/>
                  <a:pt x="1321426" y="19130"/>
                </a:cubicBezTo>
                <a:cubicBezTo>
                  <a:pt x="1372435" y="44635"/>
                  <a:pt x="2323621" y="520228"/>
                  <a:pt x="2385520" y="551178"/>
                </a:cubicBezTo>
                <a:cubicBezTo>
                  <a:pt x="2447420" y="582128"/>
                  <a:pt x="2483800" y="640996"/>
                  <a:pt x="2483800" y="710202"/>
                </a:cubicBezTo>
                <a:cubicBezTo>
                  <a:pt x="2483800" y="779408"/>
                  <a:pt x="2483800" y="1870171"/>
                  <a:pt x="2483800" y="1939377"/>
                </a:cubicBezTo>
                <a:cubicBezTo>
                  <a:pt x="2483800" y="2008583"/>
                  <a:pt x="2447417" y="2067513"/>
                  <a:pt x="2385517" y="2098463"/>
                </a:cubicBezTo>
                <a:cubicBezTo>
                  <a:pt x="2323617" y="2129413"/>
                  <a:pt x="1372431" y="2605005"/>
                  <a:pt x="1321421" y="2630510"/>
                </a:cubicBezTo>
                <a:cubicBezTo>
                  <a:pt x="1270412" y="2656015"/>
                  <a:pt x="1213384" y="2656012"/>
                  <a:pt x="1162374" y="2630508"/>
                </a:cubicBezTo>
                <a:cubicBezTo>
                  <a:pt x="1111365" y="2605002"/>
                  <a:pt x="160179" y="2129409"/>
                  <a:pt x="98279" y="2098461"/>
                </a:cubicBezTo>
                <a:cubicBezTo>
                  <a:pt x="36379" y="2067510"/>
                  <a:pt x="0" y="2008642"/>
                  <a:pt x="0" y="1939437"/>
                </a:cubicBezTo>
                <a:cubicBezTo>
                  <a:pt x="0" y="1870230"/>
                  <a:pt x="0" y="779467"/>
                  <a:pt x="0" y="710262"/>
                </a:cubicBezTo>
                <a:cubicBezTo>
                  <a:pt x="0" y="641055"/>
                  <a:pt x="36384" y="582125"/>
                  <a:pt x="98283" y="551176"/>
                </a:cubicBezTo>
                <a:cubicBezTo>
                  <a:pt x="160183" y="520225"/>
                  <a:pt x="1111368" y="44632"/>
                  <a:pt x="1162378" y="19128"/>
                </a:cubicBezTo>
                <a:cubicBezTo>
                  <a:pt x="1175131" y="12752"/>
                  <a:pt x="1188259" y="7969"/>
                  <a:pt x="1201576" y="478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2"/>
            </p:custDataLst>
          </p:nvPr>
        </p:nvSpPr>
        <p:spPr>
          <a:xfrm>
            <a:off x="8397800" y="5333462"/>
            <a:ext cx="2561982" cy="11032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提供高质量的医嘱解析服务、后续服务（如提醒吃药等），能够减轻</a:t>
            </a:r>
            <a:r>
              <a:rPr lang="zh-CN" altLang="en-US"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患者的生活</a:t>
            </a:r>
            <a:r>
              <a:rPr lang="zh-CN" altLang="en-US" sz="1600" ker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负担</a:t>
            </a:r>
            <a:endParaRPr lang="zh-CN" altLang="en-US" sz="1600" ker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3"/>
            </p:custDataLst>
          </p:nvPr>
        </p:nvSpPr>
        <p:spPr>
          <a:xfrm>
            <a:off x="8397800" y="4833530"/>
            <a:ext cx="2561982" cy="46147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医嘱解析和后续</a:t>
            </a:r>
            <a:r>
              <a:rPr lang="zh-CN" altLang="en-US" sz="2000" b="1" kern="0">
                <a:solidFill>
                  <a:schemeClr val="accent1"/>
                </a:solidFill>
                <a:latin typeface="+mn-ea"/>
                <a:cs typeface="+mn-ea"/>
              </a:rPr>
              <a:t>服务</a:t>
            </a:r>
            <a:endParaRPr lang="zh-CN" altLang="en-US" sz="20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研究目标与意义</a:t>
            </a:r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89b1a549-3521-11f0-a184-8e5dfc08517b.jpg@base@tag=imgScale&amp;m=1&amp;w=932&amp;h=529&amp;q=9589b1a549-3521-11f0-a184-8e5dfc08517b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t="5742" b="8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89b1a56a-3521-11f0-a184-8e5dfc08517b.jpg@base@tag=imgScale&amp;m=1&amp;w=932&amp;h=529&amp;q=9589b1a56a-3521-11f0-a184-8e5dfc08517b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14913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89b1a4e2-3521-11f0-a184-8e5dfc08517b.jpg@base@tag=imgScale&amp;m=1&amp;w=932&amp;h=529&amp;q=9589b1a4e2-3521-11f0-a184-8e5dfc08517b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2703" b="7789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设计与实现医院陪诊系统</a:t>
            </a:r>
            <a:endParaRPr lang="zh-CN" altLang="en-US" sz="1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设计一个成熟的、简单的、高效的医院陪诊系统，解决陪诊行业现今的问题，满足需求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缺口。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dirty="0">
                <a:solidFill>
                  <a:srgbClr val="FFFFFF"/>
                </a:solidFill>
                <a:latin typeface="+mn-ea"/>
                <a:cs typeface="+mn-ea"/>
              </a:rPr>
              <a:t>陪诊服务的必要性</a:t>
            </a:r>
            <a:endParaRPr lang="zh-CN" altLang="en-US" sz="19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</a:rPr>
              <a:t>陪诊服务可以节约时间、提供良好服务体验，解决就医效率问题。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1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对未来的保障</a:t>
            </a:r>
            <a:endParaRPr lang="zh-CN" altLang="en-US" sz="19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陪诊服务可代替子女陪伴老人就诊，降低隐形成本，改善医患关系。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研究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总体</a:t>
            </a:r>
            <a:r>
              <a:rPr lang="zh-CN" altLang="en-US"/>
              <a:t>业务流程分析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000" y="5465445"/>
            <a:ext cx="5334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2-1 </a:t>
            </a:r>
            <a:r>
              <a:rPr lang="zh-CN" altLang="en-US" sz="1400"/>
              <a:t>小程序端业务流程</a:t>
            </a:r>
            <a:r>
              <a:rPr lang="zh-CN" altLang="en-US" sz="1400"/>
              <a:t>分析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6396990" y="5440045"/>
            <a:ext cx="5334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400"/>
              <a:t>图</a:t>
            </a:r>
            <a:r>
              <a:rPr lang="en-US" altLang="zh-CN" sz="1400"/>
              <a:t>2-2 </a:t>
            </a:r>
            <a:r>
              <a:rPr lang="zh-CN" altLang="en-US" sz="1400"/>
              <a:t>管理后台端业务流程</a:t>
            </a:r>
            <a:r>
              <a:rPr lang="zh-CN" altLang="en-US" sz="1400"/>
              <a:t>分析</a:t>
            </a:r>
            <a:endParaRPr lang="zh-CN" altLang="en-US" sz="1400"/>
          </a:p>
        </p:txBody>
      </p:sp>
      <p:pic>
        <p:nvPicPr>
          <p:cNvPr id="8" name="图片 4" descr="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568450"/>
            <a:ext cx="5412740" cy="3783330"/>
          </a:xfrm>
          <a:prstGeom prst="rect">
            <a:avLst/>
          </a:prstGeom>
        </p:spPr>
      </p:pic>
      <p:pic>
        <p:nvPicPr>
          <p:cNvPr id="9" name="图片 5" descr="AdminUserBusinessProgres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15" y="1568450"/>
            <a:ext cx="5334635" cy="3705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系统架构设计</a:t>
            </a:r>
            <a:endParaRPr lang="zh-CN" altLang="en-US"/>
          </a:p>
        </p:txBody>
      </p:sp>
      <p:sp useBgFill="1">
        <p:nvSpPr>
          <p:cNvPr id="2" name="Rectangle 14_#color-804&amp;11267"/>
          <p:cNvSpPr/>
          <p:nvPr>
            <p:custDataLst>
              <p:tags r:id="rId2"/>
            </p:custDataLst>
          </p:nvPr>
        </p:nvSpPr>
        <p:spPr>
          <a:xfrm>
            <a:off x="8974333" y="2189514"/>
            <a:ext cx="2520264" cy="3373266"/>
          </a:xfrm>
          <a:prstGeom prst="roundRect">
            <a:avLst>
              <a:gd name="adj" fmla="val 8062"/>
            </a:avLst>
          </a:prstGeom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5" name="Rectangle 14_#color-804&amp;11267"/>
          <p:cNvSpPr/>
          <p:nvPr>
            <p:custDataLst>
              <p:tags r:id="rId3"/>
            </p:custDataLst>
          </p:nvPr>
        </p:nvSpPr>
        <p:spPr>
          <a:xfrm>
            <a:off x="8974333" y="2189514"/>
            <a:ext cx="2520264" cy="3373266"/>
          </a:xfrm>
          <a:prstGeom prst="roundRect">
            <a:avLst>
              <a:gd name="adj" fmla="val 8062"/>
            </a:avLst>
          </a:prstGeom>
          <a:solidFill>
            <a:schemeClr val="lt1">
              <a:lumMod val="100000"/>
              <a:alpha val="2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4" name="Rectangle 14_#color-804&amp;11267"/>
          <p:cNvSpPr/>
          <p:nvPr>
            <p:custDataLst>
              <p:tags r:id="rId4"/>
            </p:custDataLst>
          </p:nvPr>
        </p:nvSpPr>
        <p:spPr>
          <a:xfrm>
            <a:off x="6214679" y="2189514"/>
            <a:ext cx="2520264" cy="3373266"/>
          </a:xfrm>
          <a:prstGeom prst="roundRect">
            <a:avLst>
              <a:gd name="adj" fmla="val 8062"/>
            </a:avLst>
          </a:prstGeom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p>
            <a:pPr algn="ctr"/>
            <a:endParaRPr lang="zh-CN" altLang="en-US"/>
          </a:p>
        </p:txBody>
      </p:sp>
      <p:sp useBgFill="1">
        <p:nvSpPr>
          <p:cNvPr id="15" name="Rectangle 14_#color-804&amp;11267"/>
          <p:cNvSpPr/>
          <p:nvPr>
            <p:custDataLst>
              <p:tags r:id="rId5"/>
            </p:custDataLst>
          </p:nvPr>
        </p:nvSpPr>
        <p:spPr>
          <a:xfrm>
            <a:off x="6214679" y="2189514"/>
            <a:ext cx="2520264" cy="3373266"/>
          </a:xfrm>
          <a:prstGeom prst="roundRect">
            <a:avLst>
              <a:gd name="adj" fmla="val 8062"/>
            </a:avLst>
          </a:prstGeom>
          <a:solidFill>
            <a:schemeClr val="lt1">
              <a:lumMod val="100000"/>
              <a:alpha val="2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 useBgFill="1">
        <p:nvSpPr>
          <p:cNvPr id="16" name="Rectangle 14_#color-804&amp;11266"/>
          <p:cNvSpPr/>
          <p:nvPr>
            <p:custDataLst>
              <p:tags r:id="rId6"/>
            </p:custDataLst>
          </p:nvPr>
        </p:nvSpPr>
        <p:spPr>
          <a:xfrm>
            <a:off x="691562" y="2189514"/>
            <a:ext cx="2520264" cy="3373266"/>
          </a:xfrm>
          <a:prstGeom prst="roundRect">
            <a:avLst>
              <a:gd name="adj" fmla="val 8062"/>
            </a:avLst>
          </a:prstGeom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Rectangle 14_#color-804&amp;11266"/>
          <p:cNvSpPr/>
          <p:nvPr>
            <p:custDataLst>
              <p:tags r:id="rId7"/>
            </p:custDataLst>
          </p:nvPr>
        </p:nvSpPr>
        <p:spPr>
          <a:xfrm>
            <a:off x="691562" y="2189514"/>
            <a:ext cx="2520264" cy="3373266"/>
          </a:xfrm>
          <a:prstGeom prst="roundRect">
            <a:avLst>
              <a:gd name="adj" fmla="val 8062"/>
            </a:avLst>
          </a:prstGeom>
          <a:solidFill>
            <a:schemeClr val="lt1">
              <a:lumMod val="100000"/>
              <a:alpha val="2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 rtlCol="0" anchor="ctr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9" name="Rectangle 14_#color_$accent1_$accent2-804&amp;11259"/>
          <p:cNvSpPr/>
          <p:nvPr>
            <p:custDataLst>
              <p:tags r:id="rId8"/>
            </p:custDataLst>
          </p:nvPr>
        </p:nvSpPr>
        <p:spPr>
          <a:xfrm>
            <a:off x="3454390" y="1950759"/>
            <a:ext cx="2520264" cy="3830877"/>
          </a:xfrm>
          <a:prstGeom prst="roundRect">
            <a:avLst>
              <a:gd name="adj" fmla="val 80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21206433" scaled="0"/>
          </a:gradFill>
          <a:ln w="3175" cap="flat" cmpd="sng" algn="ctr">
            <a:solidFill>
              <a:schemeClr val="accent1">
                <a:lumMod val="75000"/>
                <a:alpha val="2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0" dist="101600" dir="5399998" algn="c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2" name="Rectangle 41749_#color_$accent1_$accent2-804&amp;11269"/>
          <p:cNvSpPr/>
          <p:nvPr>
            <p:custDataLst>
              <p:tags r:id="rId9"/>
            </p:custDataLst>
          </p:nvPr>
        </p:nvSpPr>
        <p:spPr>
          <a:xfrm>
            <a:off x="6474389" y="2956578"/>
            <a:ext cx="2267954" cy="541644"/>
          </a:xfrm>
          <a:custGeom>
            <a:avLst/>
            <a:gdLst/>
            <a:ahLst/>
            <a:cxnLst/>
            <a:rect l="l" t="t" r="r" b="b"/>
            <a:pathLst>
              <a:path w="2871216" h="630936">
                <a:moveTo>
                  <a:pt x="0" y="128016"/>
                </a:moveTo>
                <a:cubicBezTo>
                  <a:pt x="0" y="54864"/>
                  <a:pt x="54864" y="0"/>
                  <a:pt x="128016" y="0"/>
                </a:cubicBezTo>
                <a:lnTo>
                  <a:pt x="2871216" y="0"/>
                </a:lnTo>
                <a:lnTo>
                  <a:pt x="2871216" y="630936"/>
                </a:lnTo>
                <a:lnTo>
                  <a:pt x="128016" y="630936"/>
                </a:lnTo>
                <a:cubicBezTo>
                  <a:pt x="54864" y="630936"/>
                  <a:pt x="0" y="576072"/>
                  <a:pt x="0" y="512064"/>
                </a:cubicBezTo>
                <a:lnTo>
                  <a:pt x="0" y="128016"/>
                </a:lnTo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32385" tIns="108000" rIns="400685" bIns="0">
            <a:noAutofit/>
          </a:bodyPr>
          <a:p>
            <a:pPr algn="ctr"/>
            <a:r>
              <a:rPr lang="zh-CN" altLang="zh-CN" sz="20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用户界面设计</a:t>
            </a:r>
            <a:endParaRPr lang="zh-CN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Rectangle 41748_#color_$accent1_$accent2-804&amp;11268"/>
          <p:cNvSpPr/>
          <p:nvPr>
            <p:custDataLst>
              <p:tags r:id="rId10"/>
            </p:custDataLst>
          </p:nvPr>
        </p:nvSpPr>
        <p:spPr>
          <a:xfrm>
            <a:off x="955081" y="2956578"/>
            <a:ext cx="2267954" cy="541644"/>
          </a:xfrm>
          <a:custGeom>
            <a:avLst/>
            <a:gdLst/>
            <a:ahLst/>
            <a:cxnLst/>
            <a:rect l="l" t="t" r="r" b="b"/>
            <a:pathLst>
              <a:path w="2871216" h="630936">
                <a:moveTo>
                  <a:pt x="0" y="128016"/>
                </a:moveTo>
                <a:cubicBezTo>
                  <a:pt x="0" y="54864"/>
                  <a:pt x="54864" y="0"/>
                  <a:pt x="128016" y="0"/>
                </a:cubicBezTo>
                <a:lnTo>
                  <a:pt x="2871216" y="0"/>
                </a:lnTo>
                <a:lnTo>
                  <a:pt x="2871216" y="630936"/>
                </a:lnTo>
                <a:lnTo>
                  <a:pt x="128016" y="630936"/>
                </a:lnTo>
                <a:cubicBezTo>
                  <a:pt x="54864" y="630936"/>
                  <a:pt x="0" y="576072"/>
                  <a:pt x="0" y="512064"/>
                </a:cubicBezTo>
                <a:lnTo>
                  <a:pt x="0" y="128016"/>
                </a:lnTo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32385" tIns="108000" rIns="400685" bIns="0">
            <a:noAutofit/>
          </a:bodyPr>
          <a:p>
            <a:pPr algn="ctr"/>
            <a:r>
              <a:rPr lang="zh-CN" altLang="zh-CN" sz="20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系统架构原则</a:t>
            </a:r>
            <a:endParaRPr lang="zh-CN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1"/>
            </p:custDataLst>
          </p:nvPr>
        </p:nvSpPr>
        <p:spPr>
          <a:xfrm>
            <a:off x="7196369" y="2333656"/>
            <a:ext cx="557520" cy="512435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2200" b="1">
              <a:solidFill>
                <a:schemeClr val="accent1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2"/>
            </p:custDataLst>
          </p:nvPr>
        </p:nvSpPr>
        <p:spPr>
          <a:xfrm>
            <a:off x="6460419" y="3706498"/>
            <a:ext cx="2028784" cy="1643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系统界面简洁明了，易于操作，无需复杂培训，便于用户快速适应。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Rectangle 41747_#color-804&amp;11260"/>
          <p:cNvSpPr/>
          <p:nvPr>
            <p:custDataLst>
              <p:tags r:id="rId13"/>
            </p:custDataLst>
          </p:nvPr>
        </p:nvSpPr>
        <p:spPr>
          <a:xfrm>
            <a:off x="3715370" y="2956578"/>
            <a:ext cx="2267954" cy="541644"/>
          </a:xfrm>
          <a:custGeom>
            <a:avLst/>
            <a:gdLst/>
            <a:ahLst/>
            <a:cxnLst/>
            <a:rect l="l" t="t" r="r" b="b"/>
            <a:pathLst>
              <a:path w="2871216" h="630936">
                <a:moveTo>
                  <a:pt x="0" y="128016"/>
                </a:moveTo>
                <a:cubicBezTo>
                  <a:pt x="0" y="54864"/>
                  <a:pt x="54864" y="0"/>
                  <a:pt x="128016" y="0"/>
                </a:cubicBezTo>
                <a:lnTo>
                  <a:pt x="2871216" y="0"/>
                </a:lnTo>
                <a:lnTo>
                  <a:pt x="2871216" y="630936"/>
                </a:lnTo>
                <a:lnTo>
                  <a:pt x="128016" y="630936"/>
                </a:lnTo>
                <a:cubicBezTo>
                  <a:pt x="54864" y="630936"/>
                  <a:pt x="0" y="576072"/>
                  <a:pt x="0" y="512064"/>
                </a:cubicBezTo>
                <a:lnTo>
                  <a:pt x="0" y="128016"/>
                </a:lnTo>
              </a:path>
            </a:pathLst>
          </a:custGeom>
          <a:solidFill>
            <a:schemeClr val="lt1"/>
          </a:solidFill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txBody>
          <a:bodyPr wrap="square" lIns="32400" tIns="108000" rIns="397828" bIns="0">
            <a:noAutofit/>
          </a:bodyPr>
          <a:p>
            <a:pPr algn="ctr"/>
            <a:r>
              <a:rPr lang="zh-CN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系统架构层次</a:t>
            </a:r>
            <a:endParaRPr lang="zh-CN" altLang="zh-CN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4"/>
            </p:custDataLst>
          </p:nvPr>
        </p:nvSpPr>
        <p:spPr>
          <a:xfrm>
            <a:off x="1673252" y="2331751"/>
            <a:ext cx="557519" cy="512435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2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5"/>
            </p:custDataLst>
          </p:nvPr>
        </p:nvSpPr>
        <p:spPr>
          <a:xfrm>
            <a:off x="937302" y="3706498"/>
            <a:ext cx="2028784" cy="1643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系统设计需考虑成本、安全性、模块化、可扩展性，采用流行且高性能的技术方案。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4436080" y="2274602"/>
            <a:ext cx="557519" cy="512435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200" b="1" dirty="0">
              <a:solidFill>
                <a:schemeClr val="accent1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3700130" y="3706498"/>
            <a:ext cx="2028784" cy="1643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系统分为访问层、界面层、显示层、业务层、数据层和运行环境，实现前后端分离和用户端分离。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3" name="Rectangle 41749_#color_$accent1_$accent2-804&amp;11269"/>
          <p:cNvSpPr/>
          <p:nvPr>
            <p:custDataLst>
              <p:tags r:id="rId18"/>
            </p:custDataLst>
          </p:nvPr>
        </p:nvSpPr>
        <p:spPr>
          <a:xfrm>
            <a:off x="9234043" y="2956578"/>
            <a:ext cx="2267954" cy="541644"/>
          </a:xfrm>
          <a:custGeom>
            <a:avLst/>
            <a:gdLst/>
            <a:ahLst/>
            <a:cxnLst/>
            <a:rect l="l" t="t" r="r" b="b"/>
            <a:pathLst>
              <a:path w="2871216" h="630936">
                <a:moveTo>
                  <a:pt x="0" y="128016"/>
                </a:moveTo>
                <a:cubicBezTo>
                  <a:pt x="0" y="54864"/>
                  <a:pt x="54864" y="0"/>
                  <a:pt x="128016" y="0"/>
                </a:cubicBezTo>
                <a:lnTo>
                  <a:pt x="2871216" y="0"/>
                </a:lnTo>
                <a:lnTo>
                  <a:pt x="2871216" y="630936"/>
                </a:lnTo>
                <a:lnTo>
                  <a:pt x="128016" y="630936"/>
                </a:lnTo>
                <a:cubicBezTo>
                  <a:pt x="54864" y="630936"/>
                  <a:pt x="0" y="576072"/>
                  <a:pt x="0" y="512064"/>
                </a:cubicBezTo>
                <a:lnTo>
                  <a:pt x="0" y="128016"/>
                </a:lnTo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32385" tIns="108000" rIns="400685" bIns="0">
            <a:noAutofit/>
          </a:bodyPr>
          <a:p>
            <a:pPr algn="ctr"/>
            <a:r>
              <a:rPr lang="zh-CN" altLang="zh-CN" sz="20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业务流程设计</a:t>
            </a:r>
            <a:endParaRPr lang="zh-CN" altLang="zh-CN" sz="20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9"/>
            </p:custDataLst>
          </p:nvPr>
        </p:nvSpPr>
        <p:spPr>
          <a:xfrm>
            <a:off x="9956023" y="2333656"/>
            <a:ext cx="557519" cy="512435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>
                <a:solidFill>
                  <a:schemeClr val="accent1">
                    <a:lumMod val="40000"/>
                    <a:lumOff val="60000"/>
                  </a:schemeClr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sz="2200" b="1">
              <a:solidFill>
                <a:schemeClr val="accent1">
                  <a:lumMod val="40000"/>
                  <a:lumOff val="6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20"/>
            </p:custDataLst>
          </p:nvPr>
        </p:nvSpPr>
        <p:spPr>
          <a:xfrm>
            <a:off x="9220073" y="3706498"/>
            <a:ext cx="2028784" cy="164398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系统业务流程设计清晰，优化操作流程，确保用户能够轻松完成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使用流程。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2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4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3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4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4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4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106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5"/>
</p:tagLst>
</file>

<file path=ppt/tags/tag10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1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2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6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17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18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119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1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25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8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2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2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3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4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6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7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8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3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i"/>
  <p:tag name="KSO_WM_UNIT_INDEX" val="10"/>
  <p:tag name="KSO_WM_BEAUTIFY_FLAG" val="#wm#"/>
  <p:tag name="KSO_WM_TAG_VERSION" val="3.0"/>
  <p:tag name="KSO_WM_UNIT_ID" val="_11*i*1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1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2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11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5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11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6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9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母版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15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152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5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PRESET_TEXT" val="公司"/>
  <p:tag name="KSO_WM_UNIT_ID" val="_1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156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9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30"/>
  <p:tag name="KSO_WM_TEMPLATE_CATEGORY" val="custom"/>
  <p:tag name="KSO_WM_TEMPLATE_INDEX" val="20236352"/>
</p:tagLst>
</file>

<file path=ppt/tags/tag162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350"/>
  <p:tag name="KSO_WM_TEMPLATE_CATEGORY" val="custom"/>
  <p:tag name="KSO_WM_TEMPLATE_INDEX" val="20236352"/>
</p:tagLst>
</file>

<file path=ppt/tags/tag16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6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6352"/>
  <p:tag name="KSO_WM_TEMPLATE_CATEGORY" val="custom"/>
  <p:tag name="KSO_WM_TEMPLATE_MASTER_TYPE" val="0"/>
</p:tagLst>
</file>

<file path=ppt/tags/tag16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单击此处添加文档标题内容"/>
</p:tagLst>
</file>

<file path=ppt/tags/tag168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6352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11"/>
</p:tagLst>
</file>

<file path=ppt/tags/tag16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6352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9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352"/>
  <p:tag name="KSO_WM_TEMPLATE_CATEGORY" val="custom"/>
  <p:tag name="KSO_WM_SLIDE_INDEX" val="1"/>
  <p:tag name="KSO_WM_SLIDE_ID" val="custom20236352_1"/>
  <p:tag name="KSO_WM_TEMPLATE_MASTER_TYPE" val="0"/>
  <p:tag name="KSO_WM_SLIDE_LAYOUT" val="a_f"/>
  <p:tag name="KSO_WM_SLIDE_LAYOUT_CNT" val="1_2"/>
</p:tagLst>
</file>

<file path=ppt/tags/tag17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DIAGRAM_GROUP_CODE" val="l1-1"/>
  <p:tag name="KSO_WM_DIAGRAM_COLOR_TRICK" val="1"/>
  <p:tag name="KSO_WM_DIAGRAM_COLOR_TEXT_CAN_REMOVE" val="n"/>
  <p:tag name="KSO_WM_UNIT_ID" val="custom20236352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TEXT_FILL_FORE_SCHEMECOLOR_INDEX" val="5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UNIT_TYPE" val="l_h_i"/>
  <p:tag name="KSO_WM_UNIT_SUBTYPE" val="d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6352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TYPE" val="l_h_f"/>
  <p:tag name="KSO_WM_UNIT_INDEX" val="1_3_1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352_3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352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58.9500732421875,&quot;left&quot;:347.86661519208303,&quot;top&quot;:106.59118385134715,&quot;width&quot;:482.843383789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  <p:tag name="KSO_WM_UNIT_TEXT_FILL_FORE_SCHEMECOLOR_INDEX" val="13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3"/>
  <p:tag name="KSO_WM_DIAGRAM_GROUP_CODE" val="l1-1"/>
  <p:tag name="KSO_WM_BEAUTIFY_FLAG" val="#wm#"/>
  <p:tag name="KSO_WM_TEMPLATE_INDEX" val="20236352"/>
  <p:tag name="KSO_WM_TEMPLATE_CATEGORY" val="custom"/>
  <p:tag name="KSO_WM_SLIDE_INDEX" val="3"/>
  <p:tag name="KSO_WM_SLIDE_ID" val="custom20236352_3"/>
  <p:tag name="KSO_WM_TEMPLATE_MASTER_TYPE" val="0"/>
  <p:tag name="KSO_WM_SLIDE_LAYOUT" val="a_l"/>
  <p:tag name="KSO_WM_SLIDE_LAYOUT_CNT" val="1_1"/>
  <p:tag name="KSO_WM_SLIDE_DIAGTYPE" val="l"/>
</p:tagLst>
</file>

<file path=ppt/tags/tag18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添加章节标题"/>
</p:tagLst>
</file>

<file path=ppt/tags/tag18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35"/>
  <p:tag name="KSO_WM_UNIT_TEXT_TYPE" val="1"/>
  <p:tag name="KSO_WM_UNIT_PRESET_TEXT" val="章节副标题"/>
</p:tagLst>
</file>

<file path=ppt/tags/tag184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6352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5"/>
</p:tagLst>
</file>

<file path=ppt/tags/tag18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7"/>
  <p:tag name="KSO_WM_SLIDE_ID" val="custom20236352_7"/>
  <p:tag name="KSO_WM_TEMPLATE_MASTER_TYPE" val="0"/>
  <p:tag name="KSO_WM_SLIDE_LAYOUT" val="a_b_e"/>
  <p:tag name="KSO_WM_SLIDE_LAYOUT_CNT" val="1_1_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4*a*1"/>
  <p:tag name="KSO_WM_TEMPLATE_CATEGORY" val="diagram"/>
  <p:tag name="KSO_WM_TEMPLATE_INDEX" val="20232454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5"/>
  <p:tag name="KSO_WM_DIAGRAM_GROUP_CODE" val="l1-1"/>
  <p:tag name="KSO_WM_UNIT_TYPE" val="a"/>
  <p:tag name="KSO_WM_UNIT_INDEX" val="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1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solid&quot;:{&quot;brightness&quot;:0,&quot;colorType&quot;:1,&quot;foreColorIndex&quot;:5,&quot;transparency&quot;:0.3300000131130218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2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gradient&quot;:[{&quot;brightness&quot;:0,&quot;colorType&quot;:1,&quot;foreColorIndex&quot;:5,&quot;pos&quot;:0,&quot;transparency&quot;:0.25},{&quot;brightness&quot;:0,&quot;colorType&quot;:1,&quot;foreColorIndex&quot;:5,&quot;pos&quot;:0.6800000071525574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2"/>
  <p:tag name="KSO_WM_UNIT_TEXT_FILL_TYPE" val="1"/>
  <p:tag name="KSO_WM_UNIT_USESOURCEFORMAT_APPLY" val="0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i*1_3"/>
  <p:tag name="KSO_WM_TEMPLATE_CATEGORY" val="diagram"/>
  <p:tag name="KSO_WM_TEMPLATE_INDEX" val="20232454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3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solid&quot;:{&quot;brightness&quot;:0,&quot;colorType&quot;:1,&quot;foreColorIndex&quot;:5,&quot;transparency&quot;:0.8700000047683716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1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2454_2*l_h_i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19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2454_2*l_h_f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2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2454_2*l_h_i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1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2454_2*l_h_f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54_2*l_h_i*1_3_2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solidLine&quot;:{&quot;brightness&quot;:0,&quot;colorType&quot;:1,&quot;foreColorIndex&quot;:2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2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diagram20232454_2*l_h_i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19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2454_2*l_h_f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项正文，文字是思想的提炼，请尽量言简意赅的阐述观点，单击此处输入项正文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2454_2*l_h_a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2454_2*l_h_a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2454_2*l_h_a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1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50*150"/>
  <p:tag name="KSO_WM_UNIT_TYPE" val="l_h_x"/>
  <p:tag name="KSO_WM_UNIT_INDEX" val="1_1_1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2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36*140"/>
  <p:tag name="KSO_WM_UNIT_TYPE" val="l_h_x"/>
  <p:tag name="KSO_WM_UNIT_INDEX" val="1_2_1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2454_2*l_h_x*1_3_1"/>
  <p:tag name="KSO_WM_TEMPLATE_CATEGORY" val="diagram"/>
  <p:tag name="KSO_WM_TEMPLATE_INDEX" val="2023245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150*137"/>
  <p:tag name="KSO_WM_UNIT_TYPE" val="l_h_x"/>
  <p:tag name="KSO_WM_UNIT_INDEX" val="1_3_1"/>
  <p:tag name="KSO_WM_DIAGRAM_MAX_ITEMCNT" val="5"/>
  <p:tag name="KSO_WM_DIAGRAM_MIN_ITEMCNT" val="2"/>
  <p:tag name="KSO_WM_DIAGRAM_VIRTUALLY_FRAME" val="{&quot;height&quot;:418.8055114746094,&quot;left&quot;:-0.33048005351865867,&quot;top&quot;:121.53169308159299,&quot;width&quot;:962.0744958015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205.xml><?xml version="1.0" encoding="utf-8"?>
<p:tagLst xmlns:p="http://schemas.openxmlformats.org/presentationml/2006/main">
  <p:tag name="KSO_WM_SLIDE_ID" val="diagram20232454_4"/>
  <p:tag name="KSO_WM_TEMPLATE_SUBCATEGORY" val="0"/>
  <p:tag name="KSO_WM_TEMPLATE_MASTER_TYPE" val="0"/>
  <p:tag name="KSO_WM_TEMPLATE_COLOR_TYPE" val="0"/>
  <p:tag name="KSO_WM_SLIDE_ITEM_CNT" val="5"/>
  <p:tag name="KSO_WM_SLIDE_INDEX" val="4"/>
  <p:tag name="KSO_WM_TAG_VERSION" val="3.0"/>
  <p:tag name="KSO_WM_BEAUTIFY_FLAG" val="#wm#"/>
  <p:tag name="KSO_WM_TEMPLATE_CATEGORY" val="custom"/>
  <p:tag name="KSO_WM_TEMPLATE_INDEX" val="20236352"/>
  <p:tag name="KSO_WM_SLIDE_TYPE" val="text"/>
  <p:tag name="KSO_WM_SLIDE_SUBTYPE" val="diag"/>
  <p:tag name="KSO_WM_SLIDE_SIZE" val="960.331*418.806"/>
  <p:tag name="KSO_WM_SLIDE_POSITION" val="-0.330472*121.501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20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147_2*l_h_d*1_1_1"/>
  <p:tag name="KSO_WM_TEMPLATE_CATEGORY" val="diagram"/>
  <p:tag name="KSO_WM_TEMPLATE_INDEX" val="20233147"/>
  <p:tag name="KSO_WM_UNIT_LAYERLEVEL" val="1_1_1"/>
  <p:tag name="KSO_WM_TAG_VERSION" val="3.0"/>
  <p:tag name="KSO_WM_UNIT_VALUE" val="735*689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LINE_FORE_SCHEMECOLOR_INDEX" val="13"/>
  <p:tag name="MH_PIC_SOURCE_TYPE" val="generate_slide_ai*{&quot;ai_type&quot;:&quot;generate_ppt&quot;,&quot;id&quot;:&quot;VCG41N665322016&quot;}*gallery_gallery_ai_v2.0.9_ONLINE*1747707859301_0.1_0c8903fe7d5b-slide-1"/>
  <p:tag name="KSO_WM_UNIT_LINE_FILL_TYPE" val="2"/>
  <p:tag name="KSO_WM_UNIT_USESOURCEFORMAT_APPLY" val="0"/>
</p:tagLst>
</file>

<file path=ppt/tags/tag20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2*l_h_f*1_1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项正文，文字是您思想的提炼"/>
  <p:tag name="KSO_WM_UNIT_TEXT_FILL_FORE_SCHEMECOLOR_INDEX" val="1"/>
  <p:tag name="KSO_WM_UNIT_TEXT_FILL_TYPE" val="1"/>
  <p:tag name="KSO_WM_UNIT_USESOURCEFORMAT_APPLY" val="0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2*l_h_a*1_1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147_2*l_h_d*1_2_1"/>
  <p:tag name="KSO_WM_TEMPLATE_CATEGORY" val="diagram"/>
  <p:tag name="KSO_WM_TEMPLATE_INDEX" val="20233147"/>
  <p:tag name="KSO_WM_UNIT_LAYERLEVEL" val="1_1_1"/>
  <p:tag name="KSO_WM_TAG_VERSION" val="3.0"/>
  <p:tag name="KSO_WM_UNIT_VALUE" val="735*689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211249028484&quot;}*gallery_gallery_ai_v2.0.9_ONLINE*1747707859301_0.1_0c8903fe7d5b-slide-1"/>
  <p:tag name="KSO_WM_UNIT_LINE_FILL_TYPE" val="2"/>
  <p:tag name="KSO_WM_UNIT_USESOURCEFORMAT_APPLY" val="0"/>
</p:tagLst>
</file>

<file path=ppt/tags/tag2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2*l_h_f*1_2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项正文，文字是您思想的提炼"/>
  <p:tag name="KSO_WM_UNIT_TEXT_FILL_FORE_SCHEMECOLOR_INDEX" val="1"/>
  <p:tag name="KSO_WM_UNIT_TEXT_FILL_TYPE" val="1"/>
  <p:tag name="KSO_WM_UNIT_USESOURCEFORMAT_APPLY" val="0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2*l_h_a*1_2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3147_2*l_h_d*1_3_1"/>
  <p:tag name="KSO_WM_TEMPLATE_CATEGORY" val="diagram"/>
  <p:tag name="KSO_WM_TEMPLATE_INDEX" val="20233147"/>
  <p:tag name="KSO_WM_UNIT_LAYERLEVEL" val="1_1_1"/>
  <p:tag name="KSO_WM_TAG_VERSION" val="3.0"/>
  <p:tag name="KSO_WM_UNIT_VALUE" val="735*689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068162172&quot;}*gallery_gallery_ai_v2.0.9_ONLINE*1747707859301_0.1_0c8903fe7d5b-slide-1"/>
  <p:tag name="KSO_WM_UNIT_LINE_FILL_TYPE" val="2"/>
  <p:tag name="KSO_WM_UNIT_USESOURCEFORMAT_APPLY" val="0"/>
</p:tagLst>
</file>

<file path=ppt/tags/tag2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3147_2*l_h_f*1_3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项正文，文字是您思想的提炼"/>
  <p:tag name="KSO_WM_UNIT_TEXT_FILL_FORE_SCHEMECOLOR_INDEX" val="1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3147_2*l_h_a*1_3_1"/>
  <p:tag name="KSO_WM_TEMPLATE_CATEGORY" val="diagram"/>
  <p:tag name="KSO_WM_TEMPLATE_INDEX" val="20233147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5.1413385826772,&quot;left&quot;:73.36463256835941,&quot;top&quot;:141.69007874015747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custom"/>
  <p:tag name="KSO_WM_TEMPLATE_INDEX" val="20236352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  <p:tag name="KSO_WM_UNIT_LINE_FILL_TYPE" val="2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  <p:tag name="KSO_WM_UNIT_LINE_FILL_TYPE" val="2"/>
  <p:tag name="KSO_WM_UNIT_USESOURCEFORMAT_APPLY" val="0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163672012&quot;}*gallery_gallery_ai_v2.0.9_ONLINE*1747707859301_0.1_0c8903fe7d5b-slide-3"/>
  <p:tag name="KSO_WM_UNIT_LINE_FILL_TYPE" val="2"/>
  <p:tag name="KSO_WM_UNIT_USESOURCEFORMAT_APPLY" val="0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82889833&quot;}*gallery_gallery_ai_v2.0.9_ONLINE*1747707859301_0.1_0c8903fe7d5b-slide-3"/>
  <p:tag name="KSO_WM_UNIT_LINE_FILL_TYPE" val="2"/>
  <p:tag name="KSO_WM_UNIT_USESOURCEFORMAT_APPLY" val="0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70207800&quot;}*gallery_gallery_ai_v2.0.9_ONLINE*1747707859301_0.1_0c8903fe7d5b-slide-3"/>
  <p:tag name="KSO_WM_UNIT_LINE_FILL_TYPE" val="2"/>
  <p:tag name="KSO_WM_UNIT_USESOURCEFORMAT_APPLY" val="0"/>
</p:tagLst>
</file>

<file path=ppt/tags/tag2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  <p:tag name="KSO_WM_UNIT_USESOURCEFORMAT_APPLY" val="0"/>
</p:tagLst>
</file>

<file path=ppt/tags/tag2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  <p:tag name="KSO_WM_UNIT_USESOURCEFORMAT_APPLY" val="0"/>
</p:tagLst>
</file>

<file path=ppt/tags/tag2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  <p:tag name="KSO_WM_UNIT_USESOURCEFORMAT_APPLY" val="0"/>
</p:tagLst>
</file>

<file path=ppt/tags/tag2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2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  <p:tag name="KSO_WM_UNIT_USESOURCEFORMAT_APPLY" val="0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6352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添加章节标题"/>
</p:tagLst>
</file>

<file path=ppt/tags/tag232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35"/>
  <p:tag name="KSO_WM_UNIT_TEXT_TYPE" val="1"/>
  <p:tag name="KSO_WM_UNIT_PRESET_TEXT" val="章节副标题"/>
</p:tagLst>
</file>

<file path=ppt/tags/tag23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6352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5"/>
</p:tagLst>
</file>

<file path=ppt/tags/tag23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7"/>
  <p:tag name="KSO_WM_SLIDE_ID" val="custom20236352_7"/>
  <p:tag name="KSO_WM_TEMPLATE_MASTER_TYPE" val="0"/>
  <p:tag name="KSO_WM_SLIDE_LAYOUT" val="a_b_e"/>
  <p:tag name="KSO_WM_SLIDE_LAYOUT_CNT" val="1_1_1"/>
</p:tagLst>
</file>

<file path=ppt/tags/tag235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2468_2*a*1"/>
  <p:tag name="KSO_WM_TEMPLATE_CATEGORY" val="diagram"/>
  <p:tag name="KSO_WM_TEMPLATE_INDEX" val="202324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4_2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2"/>
  <p:tag name="KSO_WM_UNIT_FILL_FORE_SCHEMECOLOR_INDEX_BRIGHTNESS" val="0"/>
  <p:tag name="KSO_WM_BEAUTIFY_FLAG" val="#wm#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4_3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4_3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2"/>
  <p:tag name="KSO_WM_UNIT_FILL_FORE_SCHEMECOLOR_INDEX_BRIGHTNESS" val="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3_2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2"/>
  <p:tag name="KSO_WM_UNIT_FILL_FORE_SCHEMECOLOR_INDEX_BRIGHTNESS" val="0"/>
  <p:tag name="KSO_WM_BEAUTIFY_FLAG" val="#wm#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3_3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3_3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2"/>
  <p:tag name="KSO_WM_UNIT_FILL_FORE_SCHEMECOLOR_INDEX_BRIGHTNESS" val="0"/>
  <p:tag name="KSO_WM_BEAUTIFY_FLAG" val="#wm#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1_2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2"/>
  <p:tag name="KSO_WM_UNIT_FILL_FORE_SCHEMECOLOR_INDEX_BRIGHTNESS" val="0"/>
  <p:tag name="KSO_WM_BEAUTIFY_FLAG" val="#wm#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1_3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1_3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solid&quot;:{&quot;brightness&quot;:0,&quot;colorType&quot;:1,&quot;foreColorIndex&quot;:2,&quot;transparency&quot;:0.800000011920929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2"/>
  <p:tag name="KSO_WM_UNIT_FILL_FORE_SCHEMECOLOR_INDEX_BRIGHTNESS" val="0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0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2_2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TYPE" val="l_h_i"/>
  <p:tag name="KSO_WM_UNIT_INDEX" val="1_2_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solidLine&quot;:{&quot;brightness&quot;:-0.25,&quot;colorType&quot;:1,&quot;foreColorIndex&quot;:5,&quot;transparency&quot;:0.800000011920929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UNIT_LINE_FORE_SCHEMECOLOR_INDEX" val="5"/>
  <p:tag name="KSO_WM_UNIT_LINE_FILL_TYPE" val="2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a*1_3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3_1"/>
  <p:tag name="KSO_WM_UNIT_VALUE" val="7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TEXT_TYPE" val="1"/>
  <p:tag name="KSO_WM_BEAUTIFY_FLAG" val="#wm#"/>
  <p:tag name="KSO_WM_UNIT_PRESET_TEXT" val="添加标题"/>
  <p:tag name="KSO_WM_UNIT_FILL_TYPE" val="3"/>
  <p:tag name="KSO_WM_UNIT_USESOURCEFORMAT_APPLY" val="0"/>
</p:tagLst>
</file>

<file path=ppt/tags/tag245.xml><?xml version="1.0" encoding="utf-8"?>
<p:tagLst xmlns:p="http://schemas.openxmlformats.org/presentationml/2006/main">
  <p:tag name="KSO_WM_UNIT_NOCLEAR" val="0"/>
  <p:tag name="KSO_WM_UNIT_ISNUMDGMTITLE" val="0"/>
  <p:tag name="KSO_WM_UNIT_DIAGRAM_ISNUMVISUAL" val="0"/>
  <p:tag name="KSO_WM_TEMPLATE_INDEX" val="20232468"/>
  <p:tag name="KSO_WM_DIAGRAM_VERSION" val="3"/>
  <p:tag name="KSO_WM_DIAGRAM_VIRTUALLY_FRAME" val="{&quot;height&quot;:301.70001220703125,&quot;left&quot;:54.445044944943405,&quot;top&quot;:153.5749938964844,&quot;width&quot;:851.232666015625}"/>
  <p:tag name="KSO_WM_UNIT_COMPATIBLE" val="0"/>
  <p:tag name="KSO_WM_TEMPLATE_CATEGORY" val="diagram"/>
  <p:tag name="KSO_WM_UNIT_INDEX" val="1_1_1"/>
  <p:tag name="KSO_WM_DIAGRAM_MIN_ITEMCNT" val="2"/>
  <p:tag name="KSO_WM_UNIT_HIGHLIGHT" val="0"/>
  <p:tag name="KSO_WM_UNIT_ID" val="diagram20232468_3*l_h_a*1_1_1"/>
  <p:tag name="KSO_WM_TAG_VERSION" val="3.0"/>
  <p:tag name="KSO_WM_DIAGRAM_COLOR_TEXT_CAN_REMOVE" val="n"/>
  <p:tag name="KSO_WM_DIAGRAM_GROUP_CODE" val="l1-1"/>
  <p:tag name="KSO_WM_DIAGRAM_MAX_ITEMCNT" val="4"/>
  <p:tag name="KSO_WM_DIAGRAM_COLOR_TRICK" val="1"/>
  <p:tag name="KSO_WM_UNIT_LAYERLEVEL" val="1_1_1"/>
  <p:tag name="KSO_WM_UNIT_DIAGRAM_ISREFERUNIT" val="0"/>
  <p:tag name="KSO_WM_UNIT_TYPE" val="l_h_a"/>
  <p:tag name="KSO_WM_UNIT_VALUE" val="7"/>
  <p:tag name="KSO_WM_UNIT_ISCONTENTSTITLE" val="0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TEXT_TYPE" val="1"/>
  <p:tag name="KSO_WM_BEAUTIFY_FLAG" val="#wm#"/>
  <p:tag name="KSO_WM_UNIT_PRESET_TEXT" val="添加标题"/>
  <p:tag name="KSO_WM_UNIT_FILL_TYPE" val="3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3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3_1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f*1_3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3_1"/>
  <p:tag name="KSO_WM_UNIT_VALUE" val="5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输入项正文内容，文字是您思想的提炼，请尽量言简意赅的阐述观点。单击此处输入项正文，文字是您思想的提炼"/>
  <p:tag name="KSO_WM_UNIT_TEXT_FILL_FORE_SCHEMECOLOR_INDEX" val="1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a*1_2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2_1"/>
  <p:tag name="KSO_WM_UNIT_VALUE" val="7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FILL_TYPE" val="1"/>
  <p:tag name="KSO_WM_UNIT_FILL_FORE_SCHEMECOLOR_INDEX" val="2"/>
  <p:tag name="KSO_WM_UNIT_FILL_FORE_SCHEMECOLOR_INDEX_BRIGHTNESS" val="0"/>
  <p:tag name="KSO_WM_UNIT_TEXT_FILL_FORE_SCHEMECOLOR_INDEX" val="1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1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1_1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f*1_1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1_1"/>
  <p:tag name="KSO_WM_UNIT_VALUE" val="5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输入项正文内容，文字是您思想的提炼，请尽量言简意赅的阐述观点。单击此处输入项正文，文字是您思想的提炼"/>
  <p:tag name="KSO_WM_UNIT_TEXT_FILL_FORE_SCHEMECOLOR_INDEX" val="1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2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2_1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f*1_2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2_1"/>
  <p:tag name="KSO_WM_UNIT_VALUE" val="5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输入正文内容，文字是您思想的提炼，请尽量言简意赅的阐述观点。单击此处输入正文，文字是您思想的提炼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a*1_4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DIAGRAM_GROUP_CODE" val="l1-1"/>
  <p:tag name="KSO_WM_UNIT_TYPE" val="l_h_a"/>
  <p:tag name="KSO_WM_UNIT_INDEX" val="1_4_1"/>
  <p:tag name="KSO_WM_UNIT_VALUE" val="7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gradient&quot;:[{&quot;brightness&quot;:-0.2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000000&quot;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TEXT_TYPE" val="1"/>
  <p:tag name="KSO_WM_BEAUTIFY_FLAG" val="#wm#"/>
  <p:tag name="KSO_WM_UNIT_PRESET_TEXT" val="添加标题"/>
  <p:tag name="KSO_WM_UNIT_FILL_TYPE" val="3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i*1_4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UNIT_SUBTYPE" val="d"/>
  <p:tag name="KSO_WM_UNIT_TYPE" val="l_h_i"/>
  <p:tag name="KSO_WM_UNIT_INDEX" val="1_4_1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TEXT_FILL_FORE_SCHEMECOLOR_INDEX" val="1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2468_3*l_h_f*1_4_1"/>
  <p:tag name="KSO_WM_TEMPLATE_CATEGORY" val="diagram"/>
  <p:tag name="KSO_WM_TEMPLATE_INDEX" val="2023246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DIAGRAM_GROUP_CODE" val="l1-1"/>
  <p:tag name="KSO_WM_UNIT_TYPE" val="l_h_f"/>
  <p:tag name="KSO_WM_UNIT_INDEX" val="1_4_1"/>
  <p:tag name="KSO_WM_UNIT_VALUE" val="52"/>
  <p:tag name="KSO_WM_DIAGRAM_MAX_ITEMCNT" val="4"/>
  <p:tag name="KSO_WM_DIAGRAM_MIN_ITEMCNT" val="2"/>
  <p:tag name="KSO_WM_DIAGRAM_VIRTUALLY_FRAME" val="{&quot;height&quot;:301.70001220703125,&quot;left&quot;:54.445044944943405,&quot;top&quot;:153.5749938964844,&quot;width&quot;:851.23266601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输入项正文，文字是您思想的提炼，请尽量言简意赅的阐述观点。单击此处输入项正文内容，文字是您思想的提炼"/>
  <p:tag name="KSO_WM_UNIT_TEXT_FILL_FORE_SCHEMECOLOR_INDEX" val="1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SLIDE_ID" val="diagram202324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custom"/>
  <p:tag name="KSO_WM_TEMPLATE_INDEX" val="20236352"/>
  <p:tag name="KSO_WM_SLIDE_TYPE" val="text"/>
  <p:tag name="KSO_WM_SLIDE_SUBTYPE" val="diag"/>
  <p:tag name="KSO_WM_SLIDE_SIZE" val="850.352*301.7"/>
  <p:tag name="KSO_WM_SLIDE_POSITION" val="54.89*153.5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78_1*i*1"/>
  <p:tag name="KSO_WM_TEMPLATE_CATEGORY" val="custom"/>
  <p:tag name="KSO_WM_TEMPLATE_INDEX" val="20233278"/>
  <p:tag name="KSO_WM_UNIT_LAYERLEVEL" val="1"/>
  <p:tag name="KSO_WM_TAG_VERSION" val="3.0"/>
  <p:tag name="KSO_WM_BEAUTIFY_FLAG" val="#wm#"/>
  <p:tag name="KSO_WM_UNIT_TYPE" val="i"/>
  <p:tag name="KSO_WM_UNIT_INDEX" val="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78_1*i*2"/>
  <p:tag name="KSO_WM_TEMPLATE_CATEGORY" val="custom"/>
  <p:tag name="KSO_WM_TEMPLATE_INDEX" val="20233278"/>
  <p:tag name="KSO_WM_UNIT_LAYERLEVEL" val="1"/>
  <p:tag name="KSO_WM_TAG_VERSION" val="3.0"/>
  <p:tag name="KSO_WM_BEAUTIFY_FLAG" val="#wm#"/>
  <p:tag name="KSO_WM_UNIT_TYPE" val="i"/>
  <p:tag name="KSO_WM_UNIT_INDEX" val="2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TEXT_FILL_FORE_SCHEMECOLOR_INDEX" val="13"/>
  <p:tag name="KSO_WM_UNIT_TEXT_FILL_TYPE" val="1"/>
  <p:tag name="KSO_WM_UNIT_USESOURCEFORMAT_APPLY" val="0"/>
  <p:tag name="KSO_WM_TEMPLATE_INDEX" val="20233278"/>
  <p:tag name="KSO_WM_UNIT_ID" val="custom20233278_1*a*1"/>
  <p:tag name="KSO_WM_UNIT_PRESET_TEXT" val="单击此处添加标题内容"/>
  <p:tag name="KSO_WM_UNIT_TEXT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3278_1*i*3"/>
  <p:tag name="KSO_WM_TEMPLATE_CATEGORY" val="custom"/>
  <p:tag name="KSO_WM_TEMPLATE_INDEX" val="20233278"/>
  <p:tag name="KSO_WM_UNIT_LAYERLEVEL" val="1"/>
  <p:tag name="KSO_WM_TAG_VERSION" val="3.0"/>
  <p:tag name="KSO_WM_BEAUTIFY_FLAG" val="#wm#"/>
  <p:tag name="KSO_WM_UNIT_TYPE" val="i"/>
  <p:tag name="KSO_WM_UNIT_INDEX" val="3"/>
  <p:tag name="KSO_WM_UNIT_LINE_FORE_SCHEMECOLOR_INDEX" val="5"/>
  <p:tag name="KSO_WM_UNIT_TEXT_FILL_FORE_SCHEMECOLOR_INDEX" val="2"/>
  <p:tag name="KSO_WM_UNIT_TEXT_FILL_TYPE" val="1"/>
  <p:tag name="KSO_WM_UNIT_USESOURCEFORMAT_APPLY" val="0"/>
</p:tagLst>
</file>

<file path=ppt/tags/tag2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70_2*l_h_f*1_1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FILL_TYPE" val="1"/>
  <p:tag name="KSO_WM_UNIT_TEXT_TYPE" val="1"/>
  <p:tag name="KSO_WM_UNIT_TEXT_LAYER_COUNT" val="1"/>
  <p:tag name="KSO_WM_BEAUTIFY_FLAG" val="#wm#"/>
  <p:tag name="KSO_WM_UNIT_PRESET_TEXT" val="单击输入您的智能图形项正文，文字是您思想的提炼，请尽量言简意赅的阐述观点"/>
  <p:tag name="KSO_WM_UNIT_USESOURCEFORMAT_APPLY" val="0"/>
</p:tagLst>
</file>

<file path=ppt/tags/tag2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70_2*l_h_a*1_1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FILL_TYPE" val="1"/>
  <p:tag name="KSO_WM_UNIT_TEXT_TYPE" val="1"/>
  <p:tag name="KSO_WM_BEAUTIFY_FLAG" val="#wm#"/>
  <p:tag name="KSO_WM_UNIT_PRESET_TEXT" val="此处添加项标题"/>
  <p:tag name="KSO_WM_UNIT_USESOURCEFORMAT_APPLY" val="0"/>
</p:tagLst>
</file>

<file path=ppt/tags/tag2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170_2*l_h_f*1_3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FILL_TYPE" val="1"/>
  <p:tag name="KSO_WM_UNIT_TEXT_TYPE" val="1"/>
  <p:tag name="KSO_WM_UNIT_TEXT_LAYER_COUNT" val="1"/>
  <p:tag name="KSO_WM_BEAUTIFY_FLAG" val="#wm#"/>
  <p:tag name="KSO_WM_UNIT_PRESET_TEXT" val="单击输入智能图形项正文，文字是您思想的提炼，请尽量言简意赅的阐述观点"/>
  <p:tag name="KSO_WM_UNIT_USESOURCEFORMAT_APPLY" val="0"/>
</p:tagLst>
</file>

<file path=ppt/tags/tag2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170_2*l_h_a*1_3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FILL_TYPE" val="1"/>
  <p:tag name="KSO_WM_UNIT_TEXT_TYPE" val="1"/>
  <p:tag name="KSO_WM_BEAUTIFY_FLAG" val="#wm#"/>
  <p:tag name="KSO_WM_UNIT_PRESET_TEXT" val="此处添加项标题"/>
  <p:tag name="KSO_WM_UNIT_USESOURCEFORMAT_APPLY" val="0"/>
</p:tagLst>
</file>

<file path=ppt/tags/tag26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3170_2*l_h_f*1_5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FILL_TYPE" val="1"/>
  <p:tag name="KSO_WM_UNIT_TEXT_TYPE" val="1"/>
  <p:tag name="KSO_WM_UNIT_TEXT_LAYER_COUNT" val="1"/>
  <p:tag name="KSO_WM_BEAUTIFY_FLAG" val="#wm#"/>
  <p:tag name="KSO_WM_UNIT_PRESET_TEXT" val="单击输入您的智能图形项正文内容，文字是您思想的提炼，请尽量言简意赅的阐述观点"/>
  <p:tag name="KSO_WM_UNIT_USESOURCEFORMAT_APPLY" val="0"/>
</p:tagLst>
</file>

<file path=ppt/tags/tag26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3170_2*l_h_a*1_5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FILL_TYPE" val="1"/>
  <p:tag name="KSO_WM_UNIT_TEXT_TYPE" val="1"/>
  <p:tag name="KSO_WM_BEAUTIFY_FLAG" val="#wm#"/>
  <p:tag name="KSO_WM_UNIT_PRESET_TEXT" val="此处添加项标题"/>
  <p:tag name="KSO_WM_UNIT_USESOURCEFORMAT_APPLY" val="0"/>
</p:tagLst>
</file>

<file path=ppt/tags/tag26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70_2*l_h_f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BEAUTIFY_FLAG" val="#wm#"/>
  <p:tag name="KSO_WM_UNIT_PRESET_TEXT" val="单击此处输入您的智能图形项正文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70_2*l_h_a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170_2*l_h_f*1_4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BEAUTIFY_FLAG" val="#wm#"/>
  <p:tag name="KSO_WM_UNIT_PRESET_TEXT" val="单击此处输入智能图形项正文具体内容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170_2*l_h_a*1_4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832283464567,&quot;left&quot;:113.2,&quot;top&quot;:135.41677165354332,&quot;width&quot;:733.538661417322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6"/>
  <p:tag name="KSO_WM_UNIT_TEXT_TYPE" val="1"/>
  <p:tag name="KSO_WM_BEAUTIFY_FLAG" val="#wm#"/>
  <p:tag name="KSO_WM_UNIT_PRESET_TEXT" val="此处添加项标题"/>
  <p:tag name="KSO_WM_UNIT_TEXT_FILL_FORE_SCHEMECOLOR_INDEX" val="1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l"/>
  <p:tag name="KSO_WM_SLIDE_LAYOUT_CNT" val="1_1"/>
  <p:tag name="KSO_WM_SLIDE_TYPE" val="text"/>
  <p:tag name="KSO_WM_SLIDE_SUBTYPE" val="picTxt"/>
  <p:tag name="KSO_WM_SLIDE_SIZE" val="733.461*299.866"/>
  <p:tag name="KSO_WM_SLIDE_POSITION" val="113.224*171.087"/>
  <p:tag name="KSO_WM_TEMPLATE_INDEX" val="20236352"/>
  <p:tag name="KSO_WM_TEMPLATE_SUBCATEGORY" val="0"/>
  <p:tag name="KSO_WM_SLIDE_INDEX" val="1"/>
  <p:tag name="KSO_WM_TAG_VERSION" val="3.0"/>
  <p:tag name="KSO_WM_SLIDE_ID" val="custom20233278_1"/>
  <p:tag name="KSO_WM_SLIDE_ITEM_CNT" val="6"/>
</p:tagLst>
</file>

<file path=ppt/tags/tag27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70_2*l_h_f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624409448818,&quot;left&quot;:113.20456692913385,&quot;top&quot;:135.41677165354332,&quot;width&quot;:733.5340944881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UNIT_PRESET_TEXT" val="单击此处输入您的智能图形项正文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27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70_2*l_h_f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624409448818,&quot;left&quot;:113.20456692913385,&quot;top&quot;:135.41677165354332,&quot;width&quot;:733.5340944881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UNIT_PRESET_TEXT" val="单击此处输入您的智能图形项正文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27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添加章节标题"/>
</p:tagLst>
</file>

<file path=ppt/tags/tag27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35"/>
  <p:tag name="KSO_WM_UNIT_TEXT_TYPE" val="1"/>
  <p:tag name="KSO_WM_UNIT_PRESET_TEXT" val="章节副标题"/>
</p:tagLst>
</file>

<file path=ppt/tags/tag27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6352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5"/>
</p:tagLst>
</file>

<file path=ppt/tags/tag279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7"/>
  <p:tag name="KSO_WM_SLIDE_ID" val="custom20236352_7"/>
  <p:tag name="KSO_WM_TEMPLATE_MASTER_TYPE" val="0"/>
  <p:tag name="KSO_WM_SLIDE_LAYOUT" val="a_b_e"/>
  <p:tag name="KSO_WM_SLIDE_LAYOUT_CNT" val="1_1_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3*a*1"/>
  <p:tag name="KSO_WM_TEMPLATE_CATEGORY" val="diagram"/>
  <p:tag name="KSO_WM_TEMPLATE_INDEX" val="2023318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TEXT_TYPE" val="1"/>
  <p:tag name="KSO_WM_UNIT_PRESET_TEXT" val="单击此处添加标题内容"/>
  <p:tag name="KSO_WM_UNIT_TEXT_FILL_FORE_SCHEMECOLOR_INDEX" val="13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86_2*l_h_f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，文字是您思想的提炼，单击此处输入您的智能图形项正文，文字是您思想的提炼，请言简意赅的阐述观点，单击此处输入您的智能图形项正文。"/>
  <p:tag name="KSO_WM_UNIT_TEXT_FILL_FORE_SCHEMECOLOR_INDEX" val="1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86_2*l_h_a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2_1"/>
  <p:tag name="KSO_WM_TEMPLATE_CATEGORY" val="diagram"/>
  <p:tag name="KSO_WM_TEMPLATE_INDEX" val="202331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2_1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8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86_2*l_h_f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具体内容，文字是您思想的提炼，单击此处输入您的智能图形项正文，文字是您思想的提炼，单击此处输入您的智能图形项正文。"/>
  <p:tag name="KSO_WM_UNIT_TEXT_FILL_FORE_SCHEMECOLOR_INDEX" val="1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6_2*l_h_a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1_1"/>
  <p:tag name="KSO_WM_TEMPLATE_CATEGORY" val="diagram"/>
  <p:tag name="KSO_WM_TEMPLATE_INDEX" val="202331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1_1"/>
  <p:tag name="KSO_WM_DIAGRAM_MAX_ITEMCNT" val="4"/>
  <p:tag name="KSO_WM_DIAGRAM_MIN_ITEMCNT" val="2"/>
  <p:tag name="KSO_WM_DIAGRAM_VIRTUALLY_FRAME" val="{&quot;height&quot;:348.25323486328125,&quot;left&quot;:54.746771653543306,&quot;top&quot;:121.15775264709956,&quot;width&quot;:850.453228346456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287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  <p:tag name="KSO_WM_SLIDE_ID" val="diagram20233186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DIAGRAM_GROUP_CODE" val="l1-1"/>
  <p:tag name="KSO_WM_SLIDE_DIAGTYPE" val="l"/>
  <p:tag name="KSO_WM_TAG_VERSION" val="3.0"/>
  <p:tag name="KSO_WM_SLIDE_LAYOUT" val="a_l"/>
  <p:tag name="KSO_WM_SLIDE_LAYOUT_CNT" val="1_1"/>
  <p:tag name="KSO_WM_SLIDE_TYPE" val="text"/>
  <p:tag name="KSO_WM_SLIDE_SUBTYPE" val="diag"/>
  <p:tag name="KSO_WM_SLIDE_SIZE" val="850.394*348.253"/>
  <p:tag name="KSO_WM_SLIDE_POSITION" val="54.75*121.133"/>
</p:tagLst>
</file>

<file path=ppt/tags/tag28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70_2*l_h_f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624409448818,&quot;left&quot;:113.20456692913385,&quot;top&quot;:135.41677165354332,&quot;width&quot;:733.5340944881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UNIT_PRESET_TEXT" val="单击此处输入您的智能图形项正文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70_2*l_h_f*1_2_1"/>
  <p:tag name="KSO_WM_TEMPLATE_CATEGORY" val="diagram"/>
  <p:tag name="KSO_WM_TEMPLATE_INDEX" val="20233170"/>
  <p:tag name="KSO_WM_UNIT_LAYERLEVEL" val="1_1_1"/>
  <p:tag name="KSO_WM_TAG_VERSION" val="3.0"/>
  <p:tag name="KSO_WM_DIAGRAM_MAX_ITEMCNT" val="6"/>
  <p:tag name="KSO_WM_DIAGRAM_MIN_ITEMCNT" val="4"/>
  <p:tag name="KSO_WM_DIAGRAM_VIRTUALLY_FRAME" val="{&quot;height&quot;:335.5624409448818,&quot;left&quot;:113.20456692913385,&quot;top&quot;:135.41677165354332,&quot;width&quot;:733.53409448818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2"/>
  <p:tag name="KSO_WM_UNIT_TEXT_TYPE" val="1"/>
  <p:tag name="KSO_WM_UNIT_TEXT_LAYER_COUNT" val="1"/>
  <p:tag name="KSO_WM_UNIT_PRESET_TEXT" val="单击此处输入您的智能图形项正文，文字是您思想的提炼，请尽量言简意赅的阐述观点"/>
  <p:tag name="KSO_WM_UNIT_TEXT_FILL_FORE_SCHEMECOLOR_INDEX" val="1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</p:tagLst>
</file>

<file path=ppt/tags/tag29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TEXT_TYPE" val="1"/>
  <p:tag name="KSO_WM_UNIT_PRESET_TEXT" val="添加章节标题"/>
</p:tagLst>
</file>

<file path=ppt/tags/tag293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7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35"/>
  <p:tag name="KSO_WM_UNIT_TEXT_TYPE" val="1"/>
  <p:tag name="KSO_WM_UNIT_PRESET_TEXT" val="章节副标题"/>
</p:tagLst>
</file>

<file path=ppt/tags/tag294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custom20236352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5"/>
</p:tagLst>
</file>

<file path=ppt/tags/tag29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7"/>
  <p:tag name="KSO_WM_SLIDE_ID" val="custom20236352_7"/>
  <p:tag name="KSO_WM_TEMPLATE_MASTER_TYPE" val="0"/>
  <p:tag name="KSO_WM_SLIDE_LAYOUT" val="a_b_e"/>
  <p:tag name="KSO_WM_SLIDE_LAYOUT_CNT" val="1_1_1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3*a*1"/>
  <p:tag name="KSO_WM_TEMPLATE_CATEGORY" val="diagram"/>
  <p:tag name="KSO_WM_TEMPLATE_INDEX" val="20233186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TEXT_TYPE" val="1"/>
  <p:tag name="KSO_WM_UNIT_PRESET_TEXT" val="单击此处添加标题内容"/>
  <p:tag name="KSO_WM_UNIT_TEXT_FILL_FORE_SCHEMECOLOR_INDEX" val="13"/>
  <p:tag name="KSO_WM_UNIT_TEXT_FILL_TYPE" val="1"/>
  <p:tag name="KSO_WM_UNIT_USESOURCEFORMAT_APPLY" val="0"/>
</p:tagLst>
</file>

<file path=ppt/tags/tag29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186_2*l_h_f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，文字是您思想的提炼，单击此处输入您的智能图形项正文，文字是您思想的提炼，请言简意赅的阐述观点，单击此处输入您的智能图形项正文。"/>
  <p:tag name="KSO_WM_UNIT_TEXT_FILL_FORE_SCHEMECOLOR_INDEX" val="1"/>
  <p:tag name="KSO_WM_UNIT_TEXT_FILL_TYPE" val="1"/>
  <p:tag name="KSO_WM_UNIT_USESOURCEFORMAT_APPLY" val="0"/>
</p:tagLst>
</file>

<file path=ppt/tags/tag29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186_2*l_h_a*1_2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  <p:tag name="KSO_WM_UNIT_USESOURCEFORMAT_APPLY" val="0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2_1"/>
  <p:tag name="KSO_WM_TEMPLATE_CATEGORY" val="diagram"/>
  <p:tag name="KSO_WM_TEMPLATE_INDEX" val="202331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2_1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186_2*l_h_f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50"/>
  <p:tag name="KSO_WM_UNIT_TEXT_TYPE" val="1"/>
  <p:tag name="KSO_WM_UNIT_TEXT_LAYER_COUNT" val="1"/>
  <p:tag name="KSO_WM_BEAUTIFY_FLAG" val="#wm#"/>
  <p:tag name="KSO_WM_UNIT_PRESET_TEXT" val="单击此处输入您的项正文具体内容，文字是您思想的提炼，单击此处输入您的智能图形项正文，文字是您思想的提炼，单击此处输入您的智能图形项正文。"/>
  <p:tag name="KSO_WM_UNIT_TEXT_FILL_FORE_SCHEMECOLOR_INDEX" val="1"/>
  <p:tag name="KSO_WM_UNIT_TEXT_FILL_TYPE" val="1"/>
  <p:tag name="KSO_WM_UNIT_USESOURCEFORMAT_APPLY" val="0"/>
</p:tagLst>
</file>

<file path=ppt/tags/tag30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186_2*l_h_a*1_1_1"/>
  <p:tag name="KSO_WM_TEMPLATE_CATEGORY" val="diagram"/>
  <p:tag name="KSO_WM_TEMPLATE_INDEX" val="20233186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TEXT_TYPE" val="1"/>
  <p:tag name="KSO_WM_BEAUTIFY_FLAG" val="#wm#"/>
  <p:tag name="KSO_WM_UNIT_PRESET_TEXT" val="单击此处添加项标题"/>
  <p:tag name="KSO_WM_UNIT_TEXT_FILL_FORE_SCHEMECOLOR_INDEX" val="1"/>
  <p:tag name="KSO_WM_UNIT_TEXT_FILL_TYPE" val="1"/>
  <p:tag name="KSO_WM_UNIT_USESOURCEFORMAT_APPLY" val="0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3186_2*l_h_i*1_1_1"/>
  <p:tag name="KSO_WM_TEMPLATE_CATEGORY" val="diagram"/>
  <p:tag name="KSO_WM_TEMPLATE_INDEX" val="202331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SUBTYPE" val="d"/>
  <p:tag name="KSO_WM_UNIT_TYPE" val="l_h_i"/>
  <p:tag name="KSO_WM_UNIT_INDEX" val="1_1_1"/>
  <p:tag name="KSO_WM_DIAGRAM_MAX_ITEMCNT" val="4"/>
  <p:tag name="KSO_WM_DIAGRAM_MIN_ITEMCNT" val="2"/>
  <p:tag name="KSO_WM_DIAGRAM_VIRTUALLY_FRAME" val="{&quot;height&quot;:380.6422473529004,&quot;left&quot;:54.746771653543306,&quot;top&quot;:121.15775264709956,&quot;width&quot;:850.453228346456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USESOURCEFORMAT_APPLY" val="0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36352"/>
  <p:tag name="KSO_WM_SLIDE_ID" val="diagram20233186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DIAGRAM_GROUP_CODE" val="l1-1"/>
  <p:tag name="KSO_WM_SLIDE_DIAGTYPE" val="l"/>
  <p:tag name="KSO_WM_TAG_VERSION" val="3.0"/>
  <p:tag name="KSO_WM_SLIDE_LAYOUT" val="a_l"/>
  <p:tag name="KSO_WM_SLIDE_LAYOUT_CNT" val="1_1"/>
  <p:tag name="KSO_WM_SLIDE_TYPE" val="text"/>
  <p:tag name="KSO_WM_SLIDE_SUBTYPE" val="diag"/>
  <p:tag name="KSO_WM_SLIDE_SIZE" val="850.394*348.253"/>
  <p:tag name="KSO_WM_SLIDE_POSITION" val="54.75*121.133"/>
</p:tagLst>
</file>

<file path=ppt/tags/tag30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6352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</p:tagLst>
</file>

<file path=ppt/tags/tag305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ID" val="custom20236352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ISCONTENTSTITLE" val="0"/>
  <p:tag name="KSO_WM_UNIT_VALUE" val="12"/>
</p:tagLst>
</file>

<file path=ppt/tags/tag306.xml><?xml version="1.0" encoding="utf-8"?>
<p:tagLst xmlns:p="http://schemas.openxmlformats.org/presentationml/2006/main">
  <p:tag name="KSO_WM_UNIT_TYPE" val="f"/>
  <p:tag name="KSO_WM_UNIT_SUBTYPE" val="g"/>
  <p:tag name="KSO_WM_UNIT_INDEX" val="2"/>
  <p:tag name="KSO_WM_BEAUTIFY_FLAG" val="#wm#"/>
  <p:tag name="KSO_WM_TAG_VERSION" val="3.0"/>
  <p:tag name="KSO_WM_UNIT_ID" val="custom20236352_9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11"/>
</p:tagLst>
</file>

<file path=ppt/tags/tag307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ID" val="custom20236352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352"/>
  <p:tag name="KSO_WM_TEMPLATE_CATEGORY" val="custom"/>
  <p:tag name="KSO_WM_UNIT_VALUE" val="10"/>
</p:tagLst>
</file>

<file path=ppt/tags/tag308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352"/>
  <p:tag name="KSO_WM_TEMPLATE_CATEGORY" val="custom"/>
  <p:tag name="KSO_WM_SLIDE_INDEX" val="9"/>
  <p:tag name="KSO_WM_SLIDE_ID" val="custom20236352_9"/>
  <p:tag name="KSO_WM_TEMPLATE_MASTER_TYPE" val="0"/>
  <p:tag name="KSO_WM_SLIDE_LAYOUT" val="a_b_f"/>
  <p:tag name="KSO_WM_SLIDE_LAYOUT_CNT" val="1_1_2"/>
</p:tagLst>
</file>

<file path=ppt/tags/tag309.xml><?xml version="1.0" encoding="utf-8"?>
<p:tagLst xmlns:p="http://schemas.openxmlformats.org/presentationml/2006/main">
  <p:tag name="KSO_WM_PRESENTATION_SOURCE" val="WPPAIGeneratePPT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1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TYPE" val="i"/>
  <p:tag name="KSO_WM_UNIT_INDEX" val="11"/>
  <p:tag name="KSO_WM_BEAUTIFY_FLAG" val="#wm#"/>
  <p:tag name="KSO_WM_TAG_VERSION" val="3.0"/>
  <p:tag name="KSO_WM_UNIT_ID" val="_1*i*1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TYPE" val="i"/>
  <p:tag name="KSO_WM_UNIT_INDEX" val="12"/>
  <p:tag name="KSO_WM_BEAUTIFY_FLAG" val="#wm#"/>
  <p:tag name="KSO_WM_TAG_VERSION" val="3.0"/>
  <p:tag name="KSO_WM_UNIT_ID" val="_1*i*1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i"/>
  <p:tag name="KSO_WM_UNIT_INDEX" val="13"/>
  <p:tag name="KSO_WM_BEAUTIFY_FLAG" val="#wm#"/>
  <p:tag name="KSO_WM_TAG_VERSION" val="3.0"/>
  <p:tag name="KSO_WM_UNIT_ID" val="_1*i*1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YPE" val="i"/>
  <p:tag name="KSO_WM_UNIT_INDEX" val="15"/>
  <p:tag name="KSO_WM_BEAUTIFY_FLAG" val="#wm#"/>
  <p:tag name="KSO_WM_TAG_VERSION" val="3.0"/>
  <p:tag name="KSO_WM_UNIT_ID" val="_1*i*1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TYPE" val="i"/>
  <p:tag name="KSO_WM_UNIT_INDEX" val="16"/>
  <p:tag name="KSO_WM_BEAUTIFY_FLAG" val="#wm#"/>
  <p:tag name="KSO_WM_TAG_VERSION" val="3.0"/>
  <p:tag name="KSO_WM_UNIT_ID" val="_1*i*1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TYPE" val="i"/>
  <p:tag name="KSO_WM_UNIT_INDEX" val="17"/>
  <p:tag name="KSO_WM_BEAUTIFY_FLAG" val="#wm#"/>
  <p:tag name="KSO_WM_TAG_VERSION" val="3.0"/>
  <p:tag name="KSO_WM_UNIT_ID" val="_1*i*1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7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f"/>
  <p:tag name="KSO_WM_UNIT_SUBTYPE" val="g"/>
  <p:tag name="KSO_WM_UNIT_INDEX" val="1"/>
  <p:tag name="KSO_WM_BEAUTIFY_FLAG" val="#wm#"/>
  <p:tag name="KSO_WM_TAG_VERSION" val="3.0"/>
  <p:tag name="KSO_WM_UNIT_PRESET_TEXT" val="公司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1"/>
</p:tagLst>
</file>

<file path=ppt/tags/tag78.xml><?xml version="1.0" encoding="utf-8"?>
<p:tagLst xmlns:p="http://schemas.openxmlformats.org/presentationml/2006/main">
  <p:tag name="KSO_WM_UNIT_TYPE" val="f"/>
  <p:tag name="KSO_WM_UNIT_SUBTYPE" val="b"/>
  <p:tag name="KSO_WM_UNIT_INDEX" val="2"/>
  <p:tag name="KSO_WM_BEAUTIFY_FLAG" val="#wm#"/>
  <p:tag name="KSO_WM_TAG_VERSION" val="3.0"/>
  <p:tag name="KSO_WM_UNIT_PRESET_TEXT" val="署名"/>
  <p:tag name="KSO_WM_UNIT_ID" val="_1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9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8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8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9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PRESET_TEXT_INDEX" val="0"/>
  <p:tag name="KSO_WM_UNIT_PRESET_TEXT_LEN" val="0"/>
  <p:tag name="KSO_WM_UNIT_VALUE" val="36"/>
</p:tagLst>
</file>

<file path=ppt/tags/tag9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5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6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7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4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9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蓝白线性职场办公简约风">
      <a:dk1>
        <a:srgbClr val="000000"/>
      </a:dk1>
      <a:lt1>
        <a:srgbClr val="FFFFFF"/>
      </a:lt1>
      <a:dk2>
        <a:srgbClr val="001548"/>
      </a:dk2>
      <a:lt2>
        <a:srgbClr val="F5F7FF"/>
      </a:lt2>
      <a:accent1>
        <a:srgbClr val="376FFF"/>
      </a:accent1>
      <a:accent2>
        <a:srgbClr val="FF7429"/>
      </a:accent2>
      <a:accent3>
        <a:srgbClr val="8830FE"/>
      </a:accent3>
      <a:accent4>
        <a:srgbClr val="17D594"/>
      </a:accent4>
      <a:accent5>
        <a:srgbClr val="F84949"/>
      </a:accent5>
      <a:accent6>
        <a:srgbClr val="FFC000"/>
      </a:accent6>
      <a:hlink>
        <a:srgbClr val="304FFE"/>
      </a:hlink>
      <a:folHlink>
        <a:srgbClr val="492067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vertOverflow="overflow" horzOverflow="overflow" vert="horz" wrap="square" numCol="1" spcCol="0" rtlCol="0" fromWordArt="0" anchor="ctr" anchorCtr="0" compatLnSpc="1">
        <a:noAutofit/>
      </a:bodyPr>
      <a:lstStyle>
        <a:defPPr lvl="0" algn="ctr">
          <a:buClrTx/>
          <a:buSzTx/>
          <a:buFontTx/>
          <a:defRPr lang="zh-CN" altLang="en-US"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2089</Words>
  <Application>WPS 演示</Application>
  <PresentationFormat>宽屏</PresentationFormat>
  <Paragraphs>215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MiSans Normal</vt:lpstr>
      <vt:lpstr>Arial Unicode MS</vt:lpstr>
      <vt:lpstr>Calibri</vt:lpstr>
      <vt:lpstr>WPS</vt:lpstr>
      <vt:lpstr>Office 主题​​</vt:lpstr>
      <vt:lpstr>医院就医陪诊系统的设计与实现</vt:lpstr>
      <vt:lpstr>目录</vt:lpstr>
      <vt:lpstr>研究背景</vt:lpstr>
      <vt:lpstr>社会变迁与行业现状</vt:lpstr>
      <vt:lpstr>医院就医流程的挑战</vt:lpstr>
      <vt:lpstr>研究目标与意义</vt:lpstr>
      <vt:lpstr>研究过程</vt:lpstr>
      <vt:lpstr>总体业务流程分析</vt:lpstr>
      <vt:lpstr>系统架构设计</vt:lpstr>
      <vt:lpstr>系统开发技术选型</vt:lpstr>
      <vt:lpstr>陪诊服务购买/核销详细设计</vt:lpstr>
      <vt:lpstr>陪诊人员评级详细设计</vt:lpstr>
      <vt:lpstr>系统实现</vt:lpstr>
      <vt:lpstr>系统组成</vt:lpstr>
      <vt:lpstr>关键代码</vt:lpstr>
      <vt:lpstr>PowerPoint 演示文稿</vt:lpstr>
      <vt:lpstr>系统实现</vt:lpstr>
      <vt:lpstr>系统组成</vt:lpstr>
      <vt:lpstr>欢迎各位老师 提出宝贵意见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Volta</dc:creator>
  <cp:lastModifiedBy>微信用户</cp:lastModifiedBy>
  <cp:revision>189</cp:revision>
  <dcterms:created xsi:type="dcterms:W3CDTF">2019-06-19T02:08:00Z</dcterms:created>
  <dcterms:modified xsi:type="dcterms:W3CDTF">2025-05-22T00:29:39Z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822AB2ED9E1B47C49AA91E52D1C07E30_11</vt:lpwstr>
  </property>
</Properties>
</file>