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5392971" y="7462"/>
            <a:ext cx="169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7D9F-7B6A-4827-8B35-BC981AF2BDA4}"/>
              </a:ext>
            </a:extLst>
          </p:cNvPr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</a:t>
            </a:r>
            <a:r>
              <a:rPr lang="en-US" sz="2000" b="1" dirty="0" err="1"/>
              <a:t>Laurentiu</a:t>
            </a:r>
            <a:r>
              <a:rPr lang="en-US" sz="2000" b="1" dirty="0"/>
              <a:t> PICIU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in infers a 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L[F(X|W)]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Online!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B37C5-127F-4E37-A7A1-CE7B8F83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27" y="936252"/>
            <a:ext cx="9507589" cy="59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more than 25 millions in the world</a:t>
            </a:r>
          </a:p>
          <a:p>
            <a:r>
              <a:rPr lang="en-US" dirty="0"/>
              <a:t>Data Scientists: less than 0.2 million in the world</a:t>
            </a:r>
          </a:p>
          <a:p>
            <a:r>
              <a:rPr lang="en-US" dirty="0"/>
              <a:t>Deep Learning Data Scientists: less then 0.1 million in the world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</a:t>
            </a:r>
            <a:r>
              <a:rPr lang="en-US" i="1"/>
              <a:t>we can </a:t>
            </a:r>
            <a:r>
              <a:rPr lang="en-US" i="1" dirty="0"/>
              <a:t>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60%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40%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Tuesday 08h00-12h00 – EG 301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742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Wingdings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1st project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Laurențiu-Gheorghe PICIU (66936)</cp:lastModifiedBy>
  <cp:revision>36</cp:revision>
  <dcterms:created xsi:type="dcterms:W3CDTF">2018-10-02T06:38:21Z</dcterms:created>
  <dcterms:modified xsi:type="dcterms:W3CDTF">2018-10-04T10:36:16Z</dcterms:modified>
</cp:coreProperties>
</file>