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89" r:id="rId5"/>
    <p:sldId id="290" r:id="rId6"/>
    <p:sldId id="292" r:id="rId7"/>
    <p:sldId id="293" r:id="rId8"/>
    <p:sldId id="295" r:id="rId9"/>
    <p:sldId id="296" r:id="rId10"/>
    <p:sldId id="297" r:id="rId11"/>
    <p:sldId id="294" r:id="rId12"/>
    <p:sldId id="291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2018-10-15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5392971" y="7462"/>
            <a:ext cx="169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DS101-3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7D9F-7B6A-4827-8B35-BC981AF2BDA4}"/>
              </a:ext>
            </a:extLst>
          </p:cNvPr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</a:t>
            </a:r>
            <a:r>
              <a:rPr lang="en-US" sz="2000" b="1" dirty="0" err="1"/>
              <a:t>Laurentiu</a:t>
            </a:r>
            <a:r>
              <a:rPr lang="en-US" sz="2000" b="1" dirty="0"/>
              <a:t> PICIU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AEA-AD10-487D-AC53-04BBE4F1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67F8-81E9-4768-90C3-56FCF41E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Problem: generate complex feature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Most important words in </a:t>
            </a:r>
            <a:r>
              <a:rPr lang="en-US" dirty="0" err="1"/>
              <a:t>dict</a:t>
            </a:r>
            <a:r>
              <a:rPr lang="en-US" dirty="0"/>
              <a:t> (V)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Assign random position in 128-dim space (new input encoding X !!!)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Each word in space is multiplied by </a:t>
            </a:r>
            <a:r>
              <a:rPr lang="en-US" dirty="0" err="1"/>
              <a:t>softmax</a:t>
            </a:r>
            <a:r>
              <a:rPr lang="en-US" dirty="0"/>
              <a:t> matrix (128 x V)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Back-prop until (including) actual feature !!! (dL/dx)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Results: Optimize positions X in 128-dim space</a:t>
            </a:r>
          </a:p>
        </p:txBody>
      </p:sp>
    </p:spTree>
    <p:extLst>
      <p:ext uri="{BB962C8B-B14F-4D97-AF65-F5344CB8AC3E}">
        <p14:creationId xmlns:p14="http://schemas.microsoft.com/office/powerpoint/2010/main" val="59159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5341-12CB-4FB5-92C9-7DCF9B03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EED42-9825-40EF-A3C0-AA2008C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D7A2B-3EF8-4B6E-8227-7B12CA9D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2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66C-76AA-4AE4-A5FE-84C4C54E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3184-4A39-491A-8581-DDF9B416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can model many features this way: </a:t>
            </a:r>
          </a:p>
          <a:p>
            <a:pPr lvl="1"/>
            <a:r>
              <a:rPr lang="en-US" sz="3200" dirty="0" err="1"/>
              <a:t>Neighbours</a:t>
            </a:r>
            <a:endParaRPr lang="en-US" sz="3200" dirty="0"/>
          </a:p>
          <a:p>
            <a:pPr lvl="1"/>
            <a:r>
              <a:rPr lang="en-US" sz="3200" dirty="0"/>
              <a:t>Towns</a:t>
            </a:r>
          </a:p>
          <a:p>
            <a:pPr lvl="1"/>
            <a:r>
              <a:rPr lang="en-US" sz="3200" dirty="0"/>
              <a:t>Customers</a:t>
            </a:r>
          </a:p>
          <a:p>
            <a:pPr lvl="1"/>
            <a:r>
              <a:rPr lang="en-US" sz="3200" dirty="0"/>
              <a:t>Products,</a:t>
            </a:r>
          </a:p>
          <a:p>
            <a:pPr lvl="1"/>
            <a:r>
              <a:rPr lang="en-US" sz="3200" dirty="0" err="1"/>
              <a:t>etc</a:t>
            </a:r>
            <a:r>
              <a:rPr lang="en-US" sz="3200" dirty="0"/>
              <a:t> </a:t>
            </a:r>
          </a:p>
          <a:p>
            <a:r>
              <a:rPr lang="en-US" sz="3600" b="1" dirty="0"/>
              <a:t>Take away: Direct </a:t>
            </a:r>
            <a:r>
              <a:rPr lang="en-US" sz="3600" b="1" dirty="0" err="1"/>
              <a:t>explainability</a:t>
            </a:r>
            <a:r>
              <a:rPr lang="en-US" sz="3600" b="1" dirty="0"/>
              <a:t> vs Indirect </a:t>
            </a:r>
            <a:r>
              <a:rPr lang="en-US" sz="3600" b="1" dirty="0" err="1"/>
              <a:t>explainability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27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AEA-AD10-487D-AC53-04BBE4F1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67F8-81E9-4768-90C3-56FCF41E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Model features such as customer in Machine Learning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Say 1,000,000 customers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Create one-hot array for each customer ? Not really 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So, shallow machine learning conclusion: intractable problem.</a:t>
            </a:r>
          </a:p>
        </p:txBody>
      </p:sp>
    </p:spTree>
    <p:extLst>
      <p:ext uri="{BB962C8B-B14F-4D97-AF65-F5344CB8AC3E}">
        <p14:creationId xmlns:p14="http://schemas.microsoft.com/office/powerpoint/2010/main" val="36973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ED36-027A-4E34-8F1A-E8E454FE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A496-FB72-4DC4-96FA-D0BD979B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Projects</a:t>
            </a:r>
          </a:p>
          <a:p>
            <a:pPr>
              <a:lnSpc>
                <a:spcPct val="200000"/>
              </a:lnSpc>
            </a:pPr>
            <a:r>
              <a:rPr lang="en-US" dirty="0"/>
              <a:t>Data</a:t>
            </a:r>
          </a:p>
          <a:p>
            <a:pPr>
              <a:lnSpc>
                <a:spcPct val="200000"/>
              </a:lnSpc>
            </a:pPr>
            <a:r>
              <a:rPr lang="en-US" dirty="0"/>
              <a:t>Papers!</a:t>
            </a:r>
          </a:p>
          <a:p>
            <a:pPr>
              <a:lnSpc>
                <a:spcPct val="200000"/>
              </a:lnSpc>
            </a:pPr>
            <a:r>
              <a:rPr lang="en-US" dirty="0"/>
              <a:t>Skype meetings (Fridays)!</a:t>
            </a:r>
          </a:p>
        </p:txBody>
      </p:sp>
    </p:spTree>
    <p:extLst>
      <p:ext uri="{BB962C8B-B14F-4D97-AF65-F5344CB8AC3E}">
        <p14:creationId xmlns:p14="http://schemas.microsoft.com/office/powerpoint/2010/main" val="37210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Papers: slack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slack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Own data projects: slack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slack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Lame vs Cool: old vs new?</a:t>
            </a:r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Lame vs Cool: old vs new?</a:t>
            </a:r>
          </a:p>
          <a:p>
            <a:pPr lvl="0">
              <a:lnSpc>
                <a:spcPct val="200000"/>
              </a:lnSpc>
            </a:pPr>
            <a:r>
              <a:rPr lang="en-US" sz="3200" dirty="0" err="1"/>
              <a:t>Explainability</a:t>
            </a:r>
            <a:r>
              <a:rPr lang="en-US" sz="3200" dirty="0"/>
              <a:t> vs Raw data processing: Tree vs NN</a:t>
            </a:r>
          </a:p>
        </p:txBody>
      </p:sp>
    </p:spTree>
    <p:extLst>
      <p:ext uri="{BB962C8B-B14F-4D97-AF65-F5344CB8AC3E}">
        <p14:creationId xmlns:p14="http://schemas.microsoft.com/office/powerpoint/2010/main" val="37470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Lame vs Cool: old vs new?</a:t>
            </a:r>
          </a:p>
          <a:p>
            <a:pPr lvl="0">
              <a:lnSpc>
                <a:spcPct val="200000"/>
              </a:lnSpc>
            </a:pPr>
            <a:r>
              <a:rPr lang="en-US" sz="3200" dirty="0" err="1"/>
              <a:t>Explainability</a:t>
            </a:r>
            <a:r>
              <a:rPr lang="en-US" sz="3200" dirty="0"/>
              <a:t> vs Raw data processing: Tree vs NN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Truth: Feature based Learning vs Raw Data Learning (Representation Learning)</a:t>
            </a:r>
          </a:p>
        </p:txBody>
      </p:sp>
    </p:spTree>
    <p:extLst>
      <p:ext uri="{BB962C8B-B14F-4D97-AF65-F5344CB8AC3E}">
        <p14:creationId xmlns:p14="http://schemas.microsoft.com/office/powerpoint/2010/main" val="174303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CB45-ECC3-451C-880F-1666EC81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E5E57-568F-4B55-AB33-DD887DAC5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" y="1987827"/>
            <a:ext cx="12082324" cy="3601940"/>
          </a:xfrm>
        </p:spPr>
      </p:pic>
    </p:spTree>
    <p:extLst>
      <p:ext uri="{BB962C8B-B14F-4D97-AF65-F5344CB8AC3E}">
        <p14:creationId xmlns:p14="http://schemas.microsoft.com/office/powerpoint/2010/main" val="31030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807E-24B4-4E44-8DD9-146CFD13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7C-0432-4F3B-9AB7-67C67443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tree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8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AEA-AD10-487D-AC53-04BBE4F1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67F8-81E9-4768-90C3-56FCF41E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Problem: generate complex feature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Most important words in </a:t>
            </a:r>
            <a:r>
              <a:rPr lang="en-US" dirty="0" err="1"/>
              <a:t>dict</a:t>
            </a:r>
            <a:r>
              <a:rPr lang="en-US" dirty="0"/>
              <a:t> (V)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Assign random position in 128-dim space (new input encoding X !!!)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AEA-AD10-487D-AC53-04BBE4F1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67F8-81E9-4768-90C3-56FCF41E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Problem: generate complex feature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Most important words in </a:t>
            </a:r>
            <a:r>
              <a:rPr lang="en-US" dirty="0" err="1"/>
              <a:t>dict</a:t>
            </a:r>
            <a:r>
              <a:rPr lang="en-US" dirty="0"/>
              <a:t> (V)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Assign random position in 128-dim space (new input encoding X !!!)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Each word in space is multiplied by </a:t>
            </a:r>
            <a:r>
              <a:rPr lang="en-US" dirty="0" err="1"/>
              <a:t>softmax</a:t>
            </a:r>
            <a:r>
              <a:rPr lang="en-US" dirty="0"/>
              <a:t> matrix (128 x V)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Back-prop until (including) actual feature !!! (dL/dx)</a:t>
            </a:r>
          </a:p>
        </p:txBody>
      </p:sp>
    </p:spTree>
    <p:extLst>
      <p:ext uri="{BB962C8B-B14F-4D97-AF65-F5344CB8AC3E}">
        <p14:creationId xmlns:p14="http://schemas.microsoft.com/office/powerpoint/2010/main" val="189225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339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Wingdings</vt:lpstr>
      <vt:lpstr>Office Theme</vt:lpstr>
      <vt:lpstr>Data Science  with  Deep Learning</vt:lpstr>
      <vt:lpstr>Operational stuff</vt:lpstr>
      <vt:lpstr>Machine Learning vs Deep Learning</vt:lpstr>
      <vt:lpstr>Machine Learning vs Deep Learning</vt:lpstr>
      <vt:lpstr>Machine Learning vs Deep Learning</vt:lpstr>
      <vt:lpstr>Machine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53</cp:revision>
  <dcterms:created xsi:type="dcterms:W3CDTF">2018-10-02T06:38:21Z</dcterms:created>
  <dcterms:modified xsi:type="dcterms:W3CDTF">2018-10-15T14:53:13Z</dcterms:modified>
</cp:coreProperties>
</file>