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302" r:id="rId4"/>
    <p:sldId id="300" r:id="rId5"/>
    <p:sldId id="301" r:id="rId6"/>
    <p:sldId id="303" r:id="rId7"/>
    <p:sldId id="305" r:id="rId8"/>
    <p:sldId id="304" r:id="rId9"/>
    <p:sldId id="306" r:id="rId10"/>
    <p:sldId id="308" r:id="rId11"/>
    <p:sldId id="307" r:id="rId12"/>
    <p:sldId id="309" r:id="rId13"/>
    <p:sldId id="310" r:id="rId14"/>
    <p:sldId id="312" r:id="rId15"/>
    <p:sldId id="311" r:id="rId16"/>
    <p:sldId id="313" r:id="rId17"/>
    <p:sldId id="314" r:id="rId18"/>
    <p:sldId id="315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2018-10-29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5392971" y="-11211"/>
            <a:ext cx="1692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DS101-5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1900361" y="6204207"/>
            <a:ext cx="36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97D9F-7B6A-4827-8B35-BC981AF2BDA4}"/>
              </a:ext>
            </a:extLst>
          </p:cNvPr>
          <p:cNvSpPr txBox="1"/>
          <p:nvPr/>
        </p:nvSpPr>
        <p:spPr>
          <a:xfrm>
            <a:off x="7760474" y="6204207"/>
            <a:ext cx="270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As. </a:t>
            </a:r>
            <a:r>
              <a:rPr lang="en-US" sz="2000" b="1" dirty="0" err="1"/>
              <a:t>Laurentiu</a:t>
            </a:r>
            <a:r>
              <a:rPr lang="en-US" sz="2000" b="1" dirty="0"/>
              <a:t> PICIU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model?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Plan to construct features based on previous analysis (RFM,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086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frame it?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 to construct features based on previous analysis (RFM,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Extract as much information from data – patterns!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040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frame it?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 to construct features based on previous analysis (RFM,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as much information from data – patterns!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Apply classification model able to understand non-linear patterns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831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frame it?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 to construct features based on previous analysis (RFM,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as much information from data – patterns!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classification model able to understand non-linear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Remember we have structured data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867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frame it?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 to construct features based on previous analysis (RFM,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as much information from data – patterns!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classification model able to understand non-linear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Remember we have structured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Data is strongly skewed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1041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Multiple solutions: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First try baseline decision trees (?) and logistic regression (?)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907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Multiple solutions: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try baseline decision trees (?) and logistic regression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Apply Random Forests and better </a:t>
            </a:r>
            <a:r>
              <a:rPr lang="en-US" b="1" dirty="0" err="1"/>
              <a:t>SotA</a:t>
            </a:r>
            <a:r>
              <a:rPr lang="en-US" b="1" dirty="0"/>
              <a:t> </a:t>
            </a:r>
            <a:r>
              <a:rPr lang="en-US" b="1" dirty="0" err="1"/>
              <a:t>XGBoost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093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Multiple solutions: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try baseline decision trees (?) and logistic regression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Random Forests and better </a:t>
            </a:r>
            <a:r>
              <a:rPr lang="en-US" dirty="0" err="1"/>
              <a:t>SotA</a:t>
            </a:r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Finally we can search for a good DAG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831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6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Multiple solutions: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try baseline decision trees (?) and logistic regression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Random Forests and better </a:t>
            </a:r>
            <a:r>
              <a:rPr lang="en-US" dirty="0" err="1"/>
              <a:t>SotA</a:t>
            </a:r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Finally we can search for a good DAG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Last but not least: hyperparameter search – raw or intelligent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626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Multiple solutions: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try baseline decision trees (?) and logistic regression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Random Forests and better </a:t>
            </a:r>
            <a:r>
              <a:rPr lang="en-US" dirty="0" err="1"/>
              <a:t>SotA</a:t>
            </a:r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Finally we can search for a good DAG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Last but not least: hyperparameter search – raw or intelligent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Wrap-up: compare, benchmark, choose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34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Next week: mini-project #1 presentation (10’)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Mandatory paper: today (15’) 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Projects &amp; papers!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2AD-0BEB-4896-A6A9-626E1444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7F7C-69F1-422D-AC1A-03CB4B282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Embeddings wrap-up (for the moment)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Mini-project #2 discussion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Customer churn (including actual case)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Best non-DAG modelling option: </a:t>
            </a:r>
            <a:r>
              <a:rPr lang="en-US" b="1" dirty="0" err="1"/>
              <a:t>XGBoost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499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6583-D480-4E9F-AAC4-0635B8C8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4D96-28B9-4357-84D1-373F7FDE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105231"/>
            <a:ext cx="11486653" cy="5685183"/>
          </a:xfrm>
        </p:spPr>
        <p:txBody>
          <a:bodyPr>
            <a:normAutofit/>
          </a:bodyPr>
          <a:lstStyle/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Neighbor. A, B, C, D are in random uniform hypersphere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x1 sqm and x2 rooms in neighbor. A costs  Y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x1 sqm and approx. x2 rooms in neighbor. B costs  Y-/+eps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k1 sqm and k2 rooms in neighbor. C costs  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k1 sqm and approx. k2 rooms in neighbor. D costs  S-/+eps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A and B to match close values -&gt; same area in space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C and D to match close values -&gt; same area in space</a:t>
            </a:r>
          </a:p>
        </p:txBody>
      </p:sp>
    </p:spTree>
    <p:extLst>
      <p:ext uri="{BB962C8B-B14F-4D97-AF65-F5344CB8AC3E}">
        <p14:creationId xmlns:p14="http://schemas.microsoft.com/office/powerpoint/2010/main" val="255870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Mini-project #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Mini-project: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least 3 stocks (TSLA, AAPL, MSFT, GOOG, IBM, crypto,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Scrap at least 2 years worth of data or find datasets (2016-2017)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Construct simple LSTM based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Predict T prices based on T prices (Predict from T+1 up to T+t+1 based on T up to </a:t>
            </a:r>
            <a:r>
              <a:rPr lang="en-US" dirty="0" err="1"/>
              <a:t>T+t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4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define churn?</a:t>
            </a:r>
          </a:p>
        </p:txBody>
      </p:sp>
    </p:spTree>
    <p:extLst>
      <p:ext uri="{BB962C8B-B14F-4D97-AF65-F5344CB8AC3E}">
        <p14:creationId xmlns:p14="http://schemas.microsoft.com/office/powerpoint/2010/main" val="78851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define churn?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Examples: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Customers that will discontinue purchasing/services after date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8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define churn?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Examples: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Customers that will discontinue purchasing/services after date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Customers that will decrease their rate of purchase/usage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do we frame it?</a:t>
            </a:r>
          </a:p>
        </p:txBody>
      </p:sp>
    </p:spTree>
    <p:extLst>
      <p:ext uri="{BB962C8B-B14F-4D97-AF65-F5344CB8AC3E}">
        <p14:creationId xmlns:p14="http://schemas.microsoft.com/office/powerpoint/2010/main" val="10575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</TotalTime>
  <Words>817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Operational stuff</vt:lpstr>
      <vt:lpstr>Lecture content</vt:lpstr>
      <vt:lpstr>Embeddings cont…</vt:lpstr>
      <vt:lpstr>Mini-project # discussion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Andrei Damian</cp:lastModifiedBy>
  <cp:revision>71</cp:revision>
  <dcterms:created xsi:type="dcterms:W3CDTF">2018-10-02T06:38:21Z</dcterms:created>
  <dcterms:modified xsi:type="dcterms:W3CDTF">2018-10-30T08:21:52Z</dcterms:modified>
</cp:coreProperties>
</file>