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303" r:id="rId4"/>
    <p:sldId id="305" r:id="rId5"/>
    <p:sldId id="304" r:id="rId6"/>
    <p:sldId id="306" r:id="rId7"/>
    <p:sldId id="308" r:id="rId8"/>
    <p:sldId id="307" r:id="rId9"/>
    <p:sldId id="309" r:id="rId10"/>
    <p:sldId id="310" r:id="rId11"/>
    <p:sldId id="312" r:id="rId12"/>
    <p:sldId id="311" r:id="rId13"/>
    <p:sldId id="313" r:id="rId14"/>
    <p:sldId id="317" r:id="rId15"/>
    <p:sldId id="318" r:id="rId16"/>
    <p:sldId id="314" r:id="rId17"/>
    <p:sldId id="315" r:id="rId18"/>
    <p:sldId id="316" r:id="rId19"/>
    <p:sldId id="319" r:id="rId20"/>
    <p:sldId id="320" r:id="rId21"/>
    <p:sldId id="321" r:id="rId22"/>
    <p:sldId id="323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2018-11-13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707172" y="-11211"/>
            <a:ext cx="275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DS101-6/7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1900361" y="6204207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7D9F-7B6A-4827-8B35-BC981AF2BDA4}"/>
              </a:ext>
            </a:extLst>
          </p:cNvPr>
          <p:cNvSpPr txBox="1"/>
          <p:nvPr/>
        </p:nvSpPr>
        <p:spPr>
          <a:xfrm>
            <a:off x="7760474" y="6204207"/>
            <a:ext cx="270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As. </a:t>
            </a:r>
            <a:r>
              <a:rPr lang="en-US" sz="2000" b="1" dirty="0" err="1"/>
              <a:t>Laurentiu</a:t>
            </a:r>
            <a:r>
              <a:rPr lang="en-US" sz="2000" b="1" dirty="0"/>
              <a:t> PICIU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frame it?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 to construct features based on previous analysis (RFM,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as much information from data – patterns!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classification model able to understand non-linear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Remember we have structured data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867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frame it?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 to construct features based on previous analysis (RFM,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as much information from data – patterns!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classification model able to understand non-linear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 we have structured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is strongly skewed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4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07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Apply Random Forests and better </a:t>
            </a:r>
            <a:r>
              <a:rPr lang="en-US" b="1" dirty="0" err="1"/>
              <a:t>SotA</a:t>
            </a:r>
            <a:r>
              <a:rPr lang="en-US" b="1" dirty="0"/>
              <a:t> </a:t>
            </a:r>
            <a:r>
              <a:rPr lang="en-US" b="1" dirty="0" err="1"/>
              <a:t>XGBoost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093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Apply Random Forests and better </a:t>
            </a:r>
            <a:r>
              <a:rPr lang="en-US" b="1" dirty="0" err="1"/>
              <a:t>SotA</a:t>
            </a:r>
            <a:r>
              <a:rPr lang="en-US" b="1" dirty="0"/>
              <a:t> </a:t>
            </a:r>
            <a:r>
              <a:rPr lang="en-US" b="1" dirty="0" err="1"/>
              <a:t>XGBoost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389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24" y="1253331"/>
            <a:ext cx="11104659" cy="540377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6"/>
                </a:solidFill>
              </a:rPr>
              <a:t>Question: </a:t>
            </a:r>
            <a:r>
              <a:rPr lang="en-US" b="1" i="1" dirty="0">
                <a:solidFill>
                  <a:schemeClr val="accent6"/>
                </a:solidFill>
              </a:rPr>
              <a:t>Mr. Hinton, what is something you wish you knew when you were younger?</a:t>
            </a:r>
            <a:br>
              <a:rPr lang="en-US" b="1" i="1" dirty="0"/>
            </a:br>
            <a:endParaRPr lang="en-US" b="1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Geoffrey Hinton: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In 1986 I wish I knew this stuff was going to work! There were so many people who said it was nonsense. I wish I could have told them, you wait, but that would have been a stupid thing to say, because it seemed impossible. What I wish I knew now, is whether the brain uses back propagation!</a:t>
            </a:r>
          </a:p>
        </p:txBody>
      </p:sp>
    </p:spTree>
    <p:extLst>
      <p:ext uri="{BB962C8B-B14F-4D97-AF65-F5344CB8AC3E}">
        <p14:creationId xmlns:p14="http://schemas.microsoft.com/office/powerpoint/2010/main" val="184729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Random Forests and better </a:t>
            </a:r>
            <a:r>
              <a:rPr lang="en-US" dirty="0" err="1"/>
              <a:t>SotA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Finally we can search for a good DAG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831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6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Random Forests and better </a:t>
            </a:r>
            <a:r>
              <a:rPr lang="en-US" dirty="0" err="1"/>
              <a:t>SotA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 we can search for a good DAG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Last but not least: hyperparameter search – raw or intelligent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626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Multiple solutions: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try baseline decision trees (?) and logistic regression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Random Forests and better </a:t>
            </a:r>
            <a:r>
              <a:rPr lang="en-US" dirty="0" err="1"/>
              <a:t>SotA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 we can search for a good DAG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 but not least: hyperparameter search – raw or intelligent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Wrap-up: compare, benchmark, choose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34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C24-BE4D-48B8-8F79-692D85A8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9563-C574-46EA-9A6E-80DE108E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many layers?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size each layer?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skip connections and where exactly?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activation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output?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Dropout and/or weights penalty (L1?, L2?)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BatchNorm</a:t>
            </a:r>
            <a:r>
              <a:rPr lang="en-US" dirty="0"/>
              <a:t>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Optimization </a:t>
            </a:r>
            <a:r>
              <a:rPr lang="en-US" dirty="0" err="1"/>
              <a:t>algoritm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rate?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8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Laurentiu</a:t>
            </a:r>
            <a:r>
              <a:rPr lang="en-US" sz="3600" dirty="0"/>
              <a:t>: insanely busy @ work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paper: today (15’) – who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Projects &amp; papers! 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83E-3615-490F-A137-7CE6C635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88B-D13F-4553-BF0E-DF5198D8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gave a look at 9 </a:t>
            </a:r>
            <a:r>
              <a:rPr lang="en-US" dirty="0" err="1"/>
              <a:t>hyperparams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70339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83E-3615-490F-A137-7CE6C635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88B-D13F-4553-BF0E-DF5198D8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gave a look at 9 </a:t>
            </a:r>
            <a:r>
              <a:rPr lang="en-US" dirty="0" err="1"/>
              <a:t>hyperparams</a:t>
            </a:r>
            <a:r>
              <a:rPr lang="en-US" dirty="0"/>
              <a:t>..</a:t>
            </a:r>
          </a:p>
          <a:p>
            <a:r>
              <a:rPr lang="en-US" dirty="0"/>
              <a:t>How about 5 options (minimal) for each…</a:t>
            </a:r>
          </a:p>
        </p:txBody>
      </p:sp>
    </p:spTree>
    <p:extLst>
      <p:ext uri="{BB962C8B-B14F-4D97-AF65-F5344CB8AC3E}">
        <p14:creationId xmlns:p14="http://schemas.microsoft.com/office/powerpoint/2010/main" val="363061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83E-3615-490F-A137-7CE6C635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88B-D13F-4553-BF0E-DF5198D8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gave a look at 9 </a:t>
            </a:r>
            <a:r>
              <a:rPr lang="en-US" dirty="0" err="1"/>
              <a:t>hyperparams</a:t>
            </a:r>
            <a:r>
              <a:rPr lang="en-US" dirty="0"/>
              <a:t>..</a:t>
            </a:r>
          </a:p>
          <a:p>
            <a:r>
              <a:rPr lang="en-US" dirty="0"/>
              <a:t>How about 5 options (minimal) for each…</a:t>
            </a:r>
          </a:p>
          <a:p>
            <a:r>
              <a:rPr lang="en-US" dirty="0"/>
              <a:t>About 2M possibilities!</a:t>
            </a:r>
          </a:p>
        </p:txBody>
      </p:sp>
    </p:spTree>
    <p:extLst>
      <p:ext uri="{BB962C8B-B14F-4D97-AF65-F5344CB8AC3E}">
        <p14:creationId xmlns:p14="http://schemas.microsoft.com/office/powerpoint/2010/main" val="166545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83E-3615-490F-A137-7CE6C635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88B-D13F-4553-BF0E-DF5198D8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gave a look at 9 </a:t>
            </a:r>
            <a:r>
              <a:rPr lang="en-US" dirty="0" err="1"/>
              <a:t>hyperparams</a:t>
            </a:r>
            <a:r>
              <a:rPr lang="en-US" dirty="0"/>
              <a:t>..</a:t>
            </a:r>
          </a:p>
          <a:p>
            <a:r>
              <a:rPr lang="en-US" dirty="0"/>
              <a:t>How about 5 options (minimal) for each…</a:t>
            </a:r>
          </a:p>
          <a:p>
            <a:r>
              <a:rPr lang="en-US" dirty="0"/>
              <a:t>About 2M possibilities!</a:t>
            </a:r>
          </a:p>
          <a:p>
            <a:r>
              <a:rPr lang="en-US" dirty="0"/>
              <a:t>This each test needs at least 10 epochs -&gt; maybe millions of hours</a:t>
            </a:r>
          </a:p>
        </p:txBody>
      </p:sp>
    </p:spTree>
    <p:extLst>
      <p:ext uri="{BB962C8B-B14F-4D97-AF65-F5344CB8AC3E}">
        <p14:creationId xmlns:p14="http://schemas.microsoft.com/office/powerpoint/2010/main" val="8866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define churn?</a:t>
            </a:r>
          </a:p>
        </p:txBody>
      </p:sp>
    </p:spTree>
    <p:extLst>
      <p:ext uri="{BB962C8B-B14F-4D97-AF65-F5344CB8AC3E}">
        <p14:creationId xmlns:p14="http://schemas.microsoft.com/office/powerpoint/2010/main" val="7885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define churn?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Examples: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Customers that will discontinue purchasing/services after date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define churn?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Examples: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Customers that will discontinue purchasing/services after date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Customers that will decrease their rate of purchase/usage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do we frame it?</a:t>
            </a:r>
          </a:p>
        </p:txBody>
      </p:sp>
    </p:spTree>
    <p:extLst>
      <p:ext uri="{BB962C8B-B14F-4D97-AF65-F5344CB8AC3E}">
        <p14:creationId xmlns:p14="http://schemas.microsoft.com/office/powerpoint/2010/main" val="10575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model?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Plan to construct features based on previous analysis (RFM,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086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frame it?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 to construct features based on previous analysis (RFM,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Extract as much information from data – patterns!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040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968-12C4-4239-8E32-2345B99C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problem: Customer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C846-E9D4-436E-BCD0-695D0AE4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#1: fixe period Churn definition.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frame it?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 to construct features based on previous analysis (RFM,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as much information from data – patterns!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Apply classification model able to understand non-linear patterns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831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</TotalTime>
  <Words>802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Framing the problem: Customer Churn</vt:lpstr>
      <vt:lpstr>Hyperparameter search</vt:lpstr>
      <vt:lpstr>Complexity!</vt:lpstr>
      <vt:lpstr>Complexity!</vt:lpstr>
      <vt:lpstr>Complexity!</vt:lpstr>
      <vt:lpstr>Complexity!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78</cp:revision>
  <dcterms:created xsi:type="dcterms:W3CDTF">2018-10-02T06:38:21Z</dcterms:created>
  <dcterms:modified xsi:type="dcterms:W3CDTF">2018-11-13T07:22:18Z</dcterms:modified>
</cp:coreProperties>
</file>