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57" r:id="rId5"/>
    <p:sldId id="261" r:id="rId6"/>
    <p:sldId id="258" r:id="rId7"/>
    <p:sldId id="259" r:id="rId8"/>
    <p:sldId id="260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DS102-1 DS102-2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020079" y="6188818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in infers a 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L[F(X)|Y]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B37C5-127F-4E37-A7A1-CE7B8F83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27" y="936252"/>
            <a:ext cx="9507589" cy="59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more than 25 millions in the world</a:t>
            </a:r>
          </a:p>
          <a:p>
            <a:r>
              <a:rPr lang="en-US" dirty="0"/>
              <a:t>Data Scientists: less than 0.3 million in the world</a:t>
            </a:r>
          </a:p>
          <a:p>
            <a:r>
              <a:rPr lang="en-US" dirty="0"/>
              <a:t>Deep Learning Data Scientists: less then 0.1 million in the world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Deep Learning is the way!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Thu 08h00-10h00 – EC 002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  <a:p>
            <a:pPr lvl="1"/>
            <a:r>
              <a:rPr lang="en-US" sz="2800" dirty="0"/>
              <a:t>Exploration &amp; Visualization</a:t>
            </a:r>
          </a:p>
          <a:p>
            <a:pPr lvl="1"/>
            <a:r>
              <a:rPr lang="en-US" sz="2800" dirty="0"/>
              <a:t>Model architecture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747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What is Deep Learning</vt:lpstr>
      <vt:lpstr>Data Scientist</vt:lpstr>
      <vt:lpstr>Operational stuff</vt:lpstr>
      <vt:lpstr>Operational stuff</vt:lpstr>
      <vt:lpstr>Prerequisites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39</cp:revision>
  <dcterms:created xsi:type="dcterms:W3CDTF">2018-10-02T06:38:21Z</dcterms:created>
  <dcterms:modified xsi:type="dcterms:W3CDTF">2019-10-09T05:29:35Z</dcterms:modified>
</cp:coreProperties>
</file>