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2" r:id="rId9"/>
    <p:sldId id="275" r:id="rId10"/>
    <p:sldId id="284" r:id="rId11"/>
    <p:sldId id="283" r:id="rId12"/>
    <p:sldId id="285" r:id="rId13"/>
    <p:sldId id="276" r:id="rId14"/>
    <p:sldId id="277" r:id="rId15"/>
    <p:sldId id="278" r:id="rId16"/>
    <p:sldId id="279" r:id="rId17"/>
    <p:sldId id="280" r:id="rId18"/>
    <p:sldId id="281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DS102-3 DS102-4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4772255" y="6299034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97" y="1758778"/>
            <a:ext cx="7631205" cy="48983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158775"/>
            <a:ext cx="7434470" cy="557585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analyzer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https://www.restocracy.ro/</a:t>
            </a:r>
          </a:p>
          <a:p>
            <a:r>
              <a:rPr lang="en-US" dirty="0"/>
              <a:t>Extraction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Training and validation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Production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7.11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31.10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14.11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TensorFlow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</a:t>
            </a:r>
            <a:r>
              <a:rPr lang="en-US" sz="3200" dirty="0" err="1"/>
              <a:t>PyTorch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372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  <vt:lpstr>Review analyzer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51</cp:revision>
  <dcterms:created xsi:type="dcterms:W3CDTF">2018-10-02T06:38:21Z</dcterms:created>
  <dcterms:modified xsi:type="dcterms:W3CDTF">2019-10-09T05:28:31Z</dcterms:modified>
</cp:coreProperties>
</file>