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8" r:id="rId3"/>
    <p:sldId id="303" r:id="rId4"/>
    <p:sldId id="304" r:id="rId5"/>
    <p:sldId id="299" r:id="rId6"/>
    <p:sldId id="290" r:id="rId7"/>
    <p:sldId id="291" r:id="rId8"/>
    <p:sldId id="289" r:id="rId9"/>
    <p:sldId id="300" r:id="rId10"/>
    <p:sldId id="301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DS102-5,6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4839504" y="6269522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#1: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4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#2: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Smart free image repo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Find free images for various subjects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Automatic images grouping service</a:t>
            </a:r>
          </a:p>
        </p:txBody>
      </p:sp>
    </p:spTree>
    <p:extLst>
      <p:ext uri="{BB962C8B-B14F-4D97-AF65-F5344CB8AC3E}">
        <p14:creationId xmlns:p14="http://schemas.microsoft.com/office/powerpoint/2010/main" val="134070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DE5-5E1E-4ABA-87A6-A5BDEBB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D5DD-7155-4C06-8DEC-20DF1F3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772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</a:t>
            </a:r>
            <a:r>
              <a:rPr lang="en-US" sz="3200" b="1" dirty="0"/>
              <a:t>s</a:t>
            </a:r>
            <a:r>
              <a:rPr lang="en-US" sz="3200" dirty="0"/>
              <a:t>-&gt; phenomenon -&gt; Target/Conclusion?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Non-DL: Moving averages, linear auto-regressive models, Markov Chain?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Recurrent Neural Networks: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Vanilla RNN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LSTM/GRU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Complex DAG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3999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41F-916F-4BF7-B18D-8116945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C2F3D-F663-4F48-8B0F-49117303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29" y="1542552"/>
            <a:ext cx="8354833" cy="45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88E-D954-49EF-A614-B68FCE9B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&amp; GRU</a:t>
            </a:r>
          </a:p>
        </p:txBody>
      </p:sp>
      <p:pic>
        <p:nvPicPr>
          <p:cNvPr id="2052" name="Picture 4" descr="Imagini pentru LSTM">
            <a:extLst>
              <a:ext uri="{FF2B5EF4-FFF2-40B4-BE49-F238E27FC236}">
                <a16:creationId xmlns:a16="http://schemas.microsoft.com/office/drawing/2014/main" id="{8A916BC4-B18B-4D3F-9478-7B8D7665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337"/>
            <a:ext cx="12192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0E3-D0D1-40CD-9F1E-632F4EA7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285C-310C-4E7F-B04D-FF75DB91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/>
              <a:t>Bits, pieces, bells and whistles: What else is important?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Multi-dimensional encoding and decoding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Model size vs speed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Complexity vs available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Factors, categories: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44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Un-supervision: more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64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Un-supervision: more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Explain-ability: embeddings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85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390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Data Science (DL) Tool Box</vt:lpstr>
      <vt:lpstr>RNN remember</vt:lpstr>
      <vt:lpstr>LSTM &amp; GRU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70</cp:revision>
  <dcterms:created xsi:type="dcterms:W3CDTF">2018-10-02T06:38:21Z</dcterms:created>
  <dcterms:modified xsi:type="dcterms:W3CDTF">2019-11-13T10:39:34Z</dcterms:modified>
</cp:coreProperties>
</file>