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c659af3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9c659af3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c659af32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9c659af3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c659af32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9c659af32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659af3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659af3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c659af3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c659af3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659af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9c659af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c659af3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c659af3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659a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659a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c659af32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c659af3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297180" y="898446"/>
            <a:ext cx="11658600" cy="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Data Science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with </a:t>
            </a:r>
            <a:br>
              <a:rPr lang="en-US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/>
              <a:t>From dataset understanding to result presentation and how to employ deep acyclic graph models in Predictive Analytics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DS102-8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Lec. Andrei Ionut DAMIAN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760474" y="6188818"/>
            <a:ext cx="27034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As.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Alexandru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PURDILA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Simple vs complex?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Simple collaborative filtering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Complex neural network or generative model?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Again, model-changing decisions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Features correlation vs time-series oriented?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More model architecture decision but also data flow!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When or how much?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Simple vs complex?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Features correlation vs time-series oriented?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Latent patterns vs fixed customer model?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One model per customer or better learn inter-customer patterns?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stuff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50736" y="1624726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Mandatory paper: today (15’) – who ?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Projects examination dates CLEAR 😟: 2020-01-16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Framing the problem: Recommender systems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50" y="1351680"/>
            <a:ext cx="9239250" cy="5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0515600" cy="52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Recommender Systems: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Amazon.com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Netflix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Microsoft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FarFetch.com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Wallmart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Yahoo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Emag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75" y="2167000"/>
            <a:ext cx="5710224" cy="37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A new framing: </a:t>
            </a:r>
            <a:r>
              <a:rPr lang="en-US" sz="2590" b="1"/>
              <a:t>Customer propensity to buy a certain product</a:t>
            </a:r>
            <a:r>
              <a:rPr lang="en-US" sz="2590"/>
              <a:t>: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problems to ask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Many issues to solve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Different views can yield quite different results and performance</a:t>
            </a:r>
            <a:endParaRPr sz="2590"/>
          </a:p>
          <a:p>
            <a:pPr marL="457200" lvl="0" indent="-3930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90"/>
              <a:buChar char="❖"/>
            </a:pPr>
            <a:r>
              <a:rPr lang="en-US" sz="2590"/>
              <a:t>At the end of the day the real life use is what counts</a:t>
            </a:r>
            <a:endParaRPr sz="259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Individual vs group vs all?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Individual consumer a potential candidate for modelling?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Group similar customers so we can save processing time?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Drop customers, analyze only buying trends?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All these questions change the actual model pipeline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Regression vs Classification?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Are we going to need a prediction of quantity or value?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Better a probability of buying the product/service 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Direct model impact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Framing the problem: Recommender system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25" y="1023926"/>
            <a:ext cx="6907544" cy="58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97180" y="200899"/>
            <a:ext cx="11658600" cy="6954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Framing the problem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Customer propensity to buy a certain product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Individual vs group vs all?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/>
              <a:t>Regression vs Classification?</a:t>
            </a:r>
            <a:endParaRPr/>
          </a:p>
          <a:p>
            <a:pPr marL="914400" lvl="1" indent="-457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b="1"/>
              <a:t>When or how much?</a:t>
            </a:r>
            <a:endParaRPr sz="2590" b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Do we aim for when the customer will buy?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i="1"/>
              <a:t>Or if / how much will do?</a:t>
            </a:r>
            <a:endParaRPr sz="2590" i="1"/>
          </a:p>
          <a:p>
            <a:pPr marL="1143000" lvl="2" indent="-278764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/>
              <a:t>Data flow is impacted. Model could actually be agnostic!</a:t>
            </a:r>
            <a:endParaRPr sz="2590" b="1"/>
          </a:p>
          <a:p>
            <a:pPr marL="68580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Arial Black</vt:lpstr>
      <vt:lpstr>Office Theme</vt:lpstr>
      <vt:lpstr>Data Science  with  Deep Learning</vt:lpstr>
      <vt:lpstr>Operational stuff</vt:lpstr>
      <vt:lpstr>Framing the problem: Recommender systems</vt:lpstr>
      <vt:lpstr>Framing the problem</vt:lpstr>
      <vt:lpstr>Framing the problem</vt:lpstr>
      <vt:lpstr>Framing the problem</vt:lpstr>
      <vt:lpstr>Framing the problem</vt:lpstr>
      <vt:lpstr>Framing the problem: Recommender system</vt:lpstr>
      <vt:lpstr>Framing the problem</vt:lpstr>
      <vt:lpstr>Framing the problem</vt:lpstr>
      <vt:lpstr>Framing the problem</vt:lpstr>
      <vt:lpstr>Framing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with  Deep Learning</dc:title>
  <cp:lastModifiedBy>Andrei Damian</cp:lastModifiedBy>
  <cp:revision>1</cp:revision>
  <dcterms:modified xsi:type="dcterms:W3CDTF">2020-01-08T19:40:43Z</dcterms:modified>
</cp:coreProperties>
</file>