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07" r:id="rId3"/>
    <p:sldId id="308" r:id="rId4"/>
    <p:sldId id="311" r:id="rId5"/>
    <p:sldId id="309" r:id="rId6"/>
    <p:sldId id="300" r:id="rId7"/>
    <p:sldId id="310" r:id="rId8"/>
    <p:sldId id="301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D930E-638C-444E-8C6B-8231DA3F08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FC55F6-D987-46D9-80D8-3C8E34080E87}">
      <dgm:prSet/>
      <dgm:spPr/>
      <dgm:t>
        <a:bodyPr/>
        <a:lstStyle/>
        <a:p>
          <a:r>
            <a:rPr lang="en-US"/>
            <a:t>Scrap?</a:t>
          </a:r>
        </a:p>
      </dgm:t>
    </dgm:pt>
    <dgm:pt modelId="{E816DDD8-85E6-436F-A9B6-164A6765BC53}" type="parTrans" cxnId="{AFF7EA42-1884-4AF6-AD8A-0C48F40BB5C6}">
      <dgm:prSet/>
      <dgm:spPr/>
      <dgm:t>
        <a:bodyPr/>
        <a:lstStyle/>
        <a:p>
          <a:endParaRPr lang="en-US"/>
        </a:p>
      </dgm:t>
    </dgm:pt>
    <dgm:pt modelId="{8AE778CC-065A-46DA-946B-D0C14679C96A}" type="sibTrans" cxnId="{AFF7EA42-1884-4AF6-AD8A-0C48F40BB5C6}">
      <dgm:prSet/>
      <dgm:spPr/>
      <dgm:t>
        <a:bodyPr/>
        <a:lstStyle/>
        <a:p>
          <a:endParaRPr lang="en-US"/>
        </a:p>
      </dgm:t>
    </dgm:pt>
    <dgm:pt modelId="{E34D1E1F-CC34-4720-B003-1B35A8E45AC8}">
      <dgm:prSet/>
      <dgm:spPr/>
      <dgm:t>
        <a:bodyPr/>
        <a:lstStyle/>
        <a:p>
          <a:r>
            <a:rPr lang="en-US"/>
            <a:t>Load</a:t>
          </a:r>
        </a:p>
      </dgm:t>
    </dgm:pt>
    <dgm:pt modelId="{95BB50AF-CEDC-4C0A-B392-0F5309A1E2E8}" type="parTrans" cxnId="{CFED072C-90AC-458E-8BBD-DDEFC7089B89}">
      <dgm:prSet/>
      <dgm:spPr/>
      <dgm:t>
        <a:bodyPr/>
        <a:lstStyle/>
        <a:p>
          <a:endParaRPr lang="en-US"/>
        </a:p>
      </dgm:t>
    </dgm:pt>
    <dgm:pt modelId="{0A9159EA-07FC-470C-9DA8-39FC293A374E}" type="sibTrans" cxnId="{CFED072C-90AC-458E-8BBD-DDEFC7089B89}">
      <dgm:prSet/>
      <dgm:spPr/>
      <dgm:t>
        <a:bodyPr/>
        <a:lstStyle/>
        <a:p>
          <a:endParaRPr lang="en-US"/>
        </a:p>
      </dgm:t>
    </dgm:pt>
    <dgm:pt modelId="{A25F997F-C157-4577-8D94-F49C190BC3F1}">
      <dgm:prSet/>
      <dgm:spPr/>
      <dgm:t>
        <a:bodyPr/>
        <a:lstStyle/>
        <a:p>
          <a:r>
            <a:rPr lang="en-US"/>
            <a:t>Explore</a:t>
          </a:r>
        </a:p>
      </dgm:t>
    </dgm:pt>
    <dgm:pt modelId="{97427B87-1202-46A9-AB44-F55367FCD4D0}" type="parTrans" cxnId="{F1400E93-A2DE-4434-9DD1-92B5EBF01305}">
      <dgm:prSet/>
      <dgm:spPr/>
      <dgm:t>
        <a:bodyPr/>
        <a:lstStyle/>
        <a:p>
          <a:endParaRPr lang="en-US"/>
        </a:p>
      </dgm:t>
    </dgm:pt>
    <dgm:pt modelId="{DFA7007B-C866-415E-9E89-8774D56411AF}" type="sibTrans" cxnId="{F1400E93-A2DE-4434-9DD1-92B5EBF01305}">
      <dgm:prSet/>
      <dgm:spPr/>
      <dgm:t>
        <a:bodyPr/>
        <a:lstStyle/>
        <a:p>
          <a:endParaRPr lang="en-US"/>
        </a:p>
      </dgm:t>
    </dgm:pt>
    <dgm:pt modelId="{E0A6FC24-9A98-48CB-9145-40AFFFFBBF06}">
      <dgm:prSet/>
      <dgm:spPr/>
      <dgm:t>
        <a:bodyPr/>
        <a:lstStyle/>
        <a:p>
          <a:r>
            <a:rPr lang="en-US"/>
            <a:t>Preprocess</a:t>
          </a:r>
        </a:p>
      </dgm:t>
    </dgm:pt>
    <dgm:pt modelId="{2447A88A-9E7D-4ECC-BE38-35F1D7DD77D8}" type="parTrans" cxnId="{07B327D9-EA62-45D8-8050-67FE579FF910}">
      <dgm:prSet/>
      <dgm:spPr/>
      <dgm:t>
        <a:bodyPr/>
        <a:lstStyle/>
        <a:p>
          <a:endParaRPr lang="en-US"/>
        </a:p>
      </dgm:t>
    </dgm:pt>
    <dgm:pt modelId="{20DA884E-E2E6-4979-A58F-7D345D55F450}" type="sibTrans" cxnId="{07B327D9-EA62-45D8-8050-67FE579FF910}">
      <dgm:prSet/>
      <dgm:spPr/>
      <dgm:t>
        <a:bodyPr/>
        <a:lstStyle/>
        <a:p>
          <a:endParaRPr lang="en-US"/>
        </a:p>
      </dgm:t>
    </dgm:pt>
    <dgm:pt modelId="{4726C6C1-853E-4E26-9DE0-7F83B9B1381C}">
      <dgm:prSet/>
      <dgm:spPr/>
      <dgm:t>
        <a:bodyPr/>
        <a:lstStyle/>
        <a:p>
          <a:r>
            <a:rPr lang="en-US"/>
            <a:t>Train</a:t>
          </a:r>
        </a:p>
      </dgm:t>
    </dgm:pt>
    <dgm:pt modelId="{A5EBE5F7-1E80-4CAB-A968-1B44FAA688C3}" type="parTrans" cxnId="{4848D5A5-8B85-45A9-AA52-64FA5F43EC74}">
      <dgm:prSet/>
      <dgm:spPr/>
      <dgm:t>
        <a:bodyPr/>
        <a:lstStyle/>
        <a:p>
          <a:endParaRPr lang="en-US"/>
        </a:p>
      </dgm:t>
    </dgm:pt>
    <dgm:pt modelId="{56DC66B6-DE98-4F90-893C-A28662253393}" type="sibTrans" cxnId="{4848D5A5-8B85-45A9-AA52-64FA5F43EC74}">
      <dgm:prSet/>
      <dgm:spPr/>
      <dgm:t>
        <a:bodyPr/>
        <a:lstStyle/>
        <a:p>
          <a:endParaRPr lang="en-US"/>
        </a:p>
      </dgm:t>
    </dgm:pt>
    <dgm:pt modelId="{319A2CE2-D6D5-4352-9C21-0630C0F04085}">
      <dgm:prSet/>
      <dgm:spPr/>
      <dgm:t>
        <a:bodyPr/>
        <a:lstStyle/>
        <a:p>
          <a:r>
            <a:rPr lang="en-US"/>
            <a:t>Test</a:t>
          </a:r>
        </a:p>
      </dgm:t>
    </dgm:pt>
    <dgm:pt modelId="{E95DEA1E-4F15-4C85-B4F6-7FB8A91AA0B9}" type="parTrans" cxnId="{442D11D9-BCD5-4485-BEE4-E08287534990}">
      <dgm:prSet/>
      <dgm:spPr/>
      <dgm:t>
        <a:bodyPr/>
        <a:lstStyle/>
        <a:p>
          <a:endParaRPr lang="en-US"/>
        </a:p>
      </dgm:t>
    </dgm:pt>
    <dgm:pt modelId="{B04F5B01-6489-4629-A4EF-2C88C27A79A9}" type="sibTrans" cxnId="{442D11D9-BCD5-4485-BEE4-E08287534990}">
      <dgm:prSet/>
      <dgm:spPr/>
      <dgm:t>
        <a:bodyPr/>
        <a:lstStyle/>
        <a:p>
          <a:endParaRPr lang="en-US"/>
        </a:p>
      </dgm:t>
    </dgm:pt>
    <dgm:pt modelId="{EFCC511E-5B17-4BB1-8665-F78058F23CDD}" type="pres">
      <dgm:prSet presAssocID="{DEFD930E-638C-444E-8C6B-8231DA3F0841}" presName="Name0" presStyleCnt="0">
        <dgm:presLayoutVars>
          <dgm:dir/>
          <dgm:resizeHandles val="exact"/>
        </dgm:presLayoutVars>
      </dgm:prSet>
      <dgm:spPr/>
    </dgm:pt>
    <dgm:pt modelId="{C02626CD-5F4A-4563-B80B-B00B99CFA365}" type="pres">
      <dgm:prSet presAssocID="{68FC55F6-D987-46D9-80D8-3C8E34080E87}" presName="node" presStyleLbl="node1" presStyleIdx="0" presStyleCnt="6">
        <dgm:presLayoutVars>
          <dgm:bulletEnabled val="1"/>
        </dgm:presLayoutVars>
      </dgm:prSet>
      <dgm:spPr/>
    </dgm:pt>
    <dgm:pt modelId="{E36FE6A2-C24A-49D6-AB2B-525E157B0C2D}" type="pres">
      <dgm:prSet presAssocID="{8AE778CC-065A-46DA-946B-D0C14679C96A}" presName="sibTrans" presStyleLbl="sibTrans2D1" presStyleIdx="0" presStyleCnt="5"/>
      <dgm:spPr/>
    </dgm:pt>
    <dgm:pt modelId="{9E4F241F-4D02-4A14-A2EE-50AC77CA5BF8}" type="pres">
      <dgm:prSet presAssocID="{8AE778CC-065A-46DA-946B-D0C14679C96A}" presName="connectorText" presStyleLbl="sibTrans2D1" presStyleIdx="0" presStyleCnt="5"/>
      <dgm:spPr/>
    </dgm:pt>
    <dgm:pt modelId="{75F0BA5E-2159-427B-B702-1CBA86A2815C}" type="pres">
      <dgm:prSet presAssocID="{E34D1E1F-CC34-4720-B003-1B35A8E45AC8}" presName="node" presStyleLbl="node1" presStyleIdx="1" presStyleCnt="6">
        <dgm:presLayoutVars>
          <dgm:bulletEnabled val="1"/>
        </dgm:presLayoutVars>
      </dgm:prSet>
      <dgm:spPr/>
    </dgm:pt>
    <dgm:pt modelId="{3112D873-23F1-4428-9251-8380C992E1C0}" type="pres">
      <dgm:prSet presAssocID="{0A9159EA-07FC-470C-9DA8-39FC293A374E}" presName="sibTrans" presStyleLbl="sibTrans2D1" presStyleIdx="1" presStyleCnt="5"/>
      <dgm:spPr/>
    </dgm:pt>
    <dgm:pt modelId="{F64D35F2-7B23-4AA2-BB2B-3E8D4F164B5C}" type="pres">
      <dgm:prSet presAssocID="{0A9159EA-07FC-470C-9DA8-39FC293A374E}" presName="connectorText" presStyleLbl="sibTrans2D1" presStyleIdx="1" presStyleCnt="5"/>
      <dgm:spPr/>
    </dgm:pt>
    <dgm:pt modelId="{7B6E7242-E43E-4517-8CA7-DFC1179748DC}" type="pres">
      <dgm:prSet presAssocID="{A25F997F-C157-4577-8D94-F49C190BC3F1}" presName="node" presStyleLbl="node1" presStyleIdx="2" presStyleCnt="6">
        <dgm:presLayoutVars>
          <dgm:bulletEnabled val="1"/>
        </dgm:presLayoutVars>
      </dgm:prSet>
      <dgm:spPr/>
    </dgm:pt>
    <dgm:pt modelId="{C89C8C92-C523-4551-8D50-5CA102E4BA61}" type="pres">
      <dgm:prSet presAssocID="{DFA7007B-C866-415E-9E89-8774D56411AF}" presName="sibTrans" presStyleLbl="sibTrans2D1" presStyleIdx="2" presStyleCnt="5"/>
      <dgm:spPr/>
    </dgm:pt>
    <dgm:pt modelId="{88216DB8-EE8C-4047-AA37-282F22ABD613}" type="pres">
      <dgm:prSet presAssocID="{DFA7007B-C866-415E-9E89-8774D56411AF}" presName="connectorText" presStyleLbl="sibTrans2D1" presStyleIdx="2" presStyleCnt="5"/>
      <dgm:spPr/>
    </dgm:pt>
    <dgm:pt modelId="{ACDFA441-03C6-4AE8-9FB8-1621FAF662F2}" type="pres">
      <dgm:prSet presAssocID="{E0A6FC24-9A98-48CB-9145-40AFFFFBBF06}" presName="node" presStyleLbl="node1" presStyleIdx="3" presStyleCnt="6">
        <dgm:presLayoutVars>
          <dgm:bulletEnabled val="1"/>
        </dgm:presLayoutVars>
      </dgm:prSet>
      <dgm:spPr/>
    </dgm:pt>
    <dgm:pt modelId="{18F91B96-F163-4BBF-8674-02A3A49A3298}" type="pres">
      <dgm:prSet presAssocID="{20DA884E-E2E6-4979-A58F-7D345D55F450}" presName="sibTrans" presStyleLbl="sibTrans2D1" presStyleIdx="3" presStyleCnt="5"/>
      <dgm:spPr/>
    </dgm:pt>
    <dgm:pt modelId="{FC3D661F-3F91-4A7A-A075-41965EB80D23}" type="pres">
      <dgm:prSet presAssocID="{20DA884E-E2E6-4979-A58F-7D345D55F450}" presName="connectorText" presStyleLbl="sibTrans2D1" presStyleIdx="3" presStyleCnt="5"/>
      <dgm:spPr/>
    </dgm:pt>
    <dgm:pt modelId="{C01623BE-5EE2-4FEC-925D-9A8178A7E4D2}" type="pres">
      <dgm:prSet presAssocID="{4726C6C1-853E-4E26-9DE0-7F83B9B1381C}" presName="node" presStyleLbl="node1" presStyleIdx="4" presStyleCnt="6">
        <dgm:presLayoutVars>
          <dgm:bulletEnabled val="1"/>
        </dgm:presLayoutVars>
      </dgm:prSet>
      <dgm:spPr/>
    </dgm:pt>
    <dgm:pt modelId="{9011D1F9-7F9A-440D-A7A8-F82D0DCD4F54}" type="pres">
      <dgm:prSet presAssocID="{56DC66B6-DE98-4F90-893C-A28662253393}" presName="sibTrans" presStyleLbl="sibTrans2D1" presStyleIdx="4" presStyleCnt="5"/>
      <dgm:spPr/>
    </dgm:pt>
    <dgm:pt modelId="{4610F53B-6B10-4066-BEDD-D8F120FE1A49}" type="pres">
      <dgm:prSet presAssocID="{56DC66B6-DE98-4F90-893C-A28662253393}" presName="connectorText" presStyleLbl="sibTrans2D1" presStyleIdx="4" presStyleCnt="5"/>
      <dgm:spPr/>
    </dgm:pt>
    <dgm:pt modelId="{FF64C059-FA69-406F-BD5D-91EE943173A5}" type="pres">
      <dgm:prSet presAssocID="{319A2CE2-D6D5-4352-9C21-0630C0F04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FF7F310-B0A5-44D8-913D-171137076E83}" type="presOf" srcId="{DFA7007B-C866-415E-9E89-8774D56411AF}" destId="{88216DB8-EE8C-4047-AA37-282F22ABD613}" srcOrd="1" destOrd="0" presId="urn:microsoft.com/office/officeart/2005/8/layout/process1"/>
    <dgm:cxn modelId="{115ADD12-D367-4FA3-BCBF-DE36A40BC094}" type="presOf" srcId="{E34D1E1F-CC34-4720-B003-1B35A8E45AC8}" destId="{75F0BA5E-2159-427B-B702-1CBA86A2815C}" srcOrd="0" destOrd="0" presId="urn:microsoft.com/office/officeart/2005/8/layout/process1"/>
    <dgm:cxn modelId="{6AD34C1D-5991-4055-9BA9-1E1915BACF97}" type="presOf" srcId="{DEFD930E-638C-444E-8C6B-8231DA3F0841}" destId="{EFCC511E-5B17-4BB1-8665-F78058F23CDD}" srcOrd="0" destOrd="0" presId="urn:microsoft.com/office/officeart/2005/8/layout/process1"/>
    <dgm:cxn modelId="{0700AC29-9710-4111-A7C7-599427DF878C}" type="presOf" srcId="{4726C6C1-853E-4E26-9DE0-7F83B9B1381C}" destId="{C01623BE-5EE2-4FEC-925D-9A8178A7E4D2}" srcOrd="0" destOrd="0" presId="urn:microsoft.com/office/officeart/2005/8/layout/process1"/>
    <dgm:cxn modelId="{CFED072C-90AC-458E-8BBD-DDEFC7089B89}" srcId="{DEFD930E-638C-444E-8C6B-8231DA3F0841}" destId="{E34D1E1F-CC34-4720-B003-1B35A8E45AC8}" srcOrd="1" destOrd="0" parTransId="{95BB50AF-CEDC-4C0A-B392-0F5309A1E2E8}" sibTransId="{0A9159EA-07FC-470C-9DA8-39FC293A374E}"/>
    <dgm:cxn modelId="{03097635-6EAF-4CD3-B551-1525310940D8}" type="presOf" srcId="{0A9159EA-07FC-470C-9DA8-39FC293A374E}" destId="{F64D35F2-7B23-4AA2-BB2B-3E8D4F164B5C}" srcOrd="1" destOrd="0" presId="urn:microsoft.com/office/officeart/2005/8/layout/process1"/>
    <dgm:cxn modelId="{64393541-4F21-4501-9DFB-8B932F019BC8}" type="presOf" srcId="{0A9159EA-07FC-470C-9DA8-39FC293A374E}" destId="{3112D873-23F1-4428-9251-8380C992E1C0}" srcOrd="0" destOrd="0" presId="urn:microsoft.com/office/officeart/2005/8/layout/process1"/>
    <dgm:cxn modelId="{1F6E2542-77D6-4D51-BA64-20CE962CC1F7}" type="presOf" srcId="{56DC66B6-DE98-4F90-893C-A28662253393}" destId="{9011D1F9-7F9A-440D-A7A8-F82D0DCD4F54}" srcOrd="0" destOrd="0" presId="urn:microsoft.com/office/officeart/2005/8/layout/process1"/>
    <dgm:cxn modelId="{AFF7EA42-1884-4AF6-AD8A-0C48F40BB5C6}" srcId="{DEFD930E-638C-444E-8C6B-8231DA3F0841}" destId="{68FC55F6-D987-46D9-80D8-3C8E34080E87}" srcOrd="0" destOrd="0" parTransId="{E816DDD8-85E6-436F-A9B6-164A6765BC53}" sibTransId="{8AE778CC-065A-46DA-946B-D0C14679C96A}"/>
    <dgm:cxn modelId="{3C209E6A-0BC8-4B95-B5A1-1CDB199BEECC}" type="presOf" srcId="{68FC55F6-D987-46D9-80D8-3C8E34080E87}" destId="{C02626CD-5F4A-4563-B80B-B00B99CFA365}" srcOrd="0" destOrd="0" presId="urn:microsoft.com/office/officeart/2005/8/layout/process1"/>
    <dgm:cxn modelId="{453DFD52-C2C5-44B3-A81C-5EF97A7E6B9B}" type="presOf" srcId="{E0A6FC24-9A98-48CB-9145-40AFFFFBBF06}" destId="{ACDFA441-03C6-4AE8-9FB8-1621FAF662F2}" srcOrd="0" destOrd="0" presId="urn:microsoft.com/office/officeart/2005/8/layout/process1"/>
    <dgm:cxn modelId="{228A017B-0A07-44D8-BD16-055E97E14C29}" type="presOf" srcId="{A25F997F-C157-4577-8D94-F49C190BC3F1}" destId="{7B6E7242-E43E-4517-8CA7-DFC1179748DC}" srcOrd="0" destOrd="0" presId="urn:microsoft.com/office/officeart/2005/8/layout/process1"/>
    <dgm:cxn modelId="{6810487C-E82B-48D6-A2BF-B070DA88215A}" type="presOf" srcId="{8AE778CC-065A-46DA-946B-D0C14679C96A}" destId="{E36FE6A2-C24A-49D6-AB2B-525E157B0C2D}" srcOrd="0" destOrd="0" presId="urn:microsoft.com/office/officeart/2005/8/layout/process1"/>
    <dgm:cxn modelId="{F1400E93-A2DE-4434-9DD1-92B5EBF01305}" srcId="{DEFD930E-638C-444E-8C6B-8231DA3F0841}" destId="{A25F997F-C157-4577-8D94-F49C190BC3F1}" srcOrd="2" destOrd="0" parTransId="{97427B87-1202-46A9-AB44-F55367FCD4D0}" sibTransId="{DFA7007B-C866-415E-9E89-8774D56411AF}"/>
    <dgm:cxn modelId="{4848D5A5-8B85-45A9-AA52-64FA5F43EC74}" srcId="{DEFD930E-638C-444E-8C6B-8231DA3F0841}" destId="{4726C6C1-853E-4E26-9DE0-7F83B9B1381C}" srcOrd="4" destOrd="0" parTransId="{A5EBE5F7-1E80-4CAB-A968-1B44FAA688C3}" sibTransId="{56DC66B6-DE98-4F90-893C-A28662253393}"/>
    <dgm:cxn modelId="{B0A2D0B3-6821-4624-AA46-235D598DE3D3}" type="presOf" srcId="{20DA884E-E2E6-4979-A58F-7D345D55F450}" destId="{FC3D661F-3F91-4A7A-A075-41965EB80D23}" srcOrd="1" destOrd="0" presId="urn:microsoft.com/office/officeart/2005/8/layout/process1"/>
    <dgm:cxn modelId="{796A72D1-9A94-479A-A092-409C0223F578}" type="presOf" srcId="{56DC66B6-DE98-4F90-893C-A28662253393}" destId="{4610F53B-6B10-4066-BEDD-D8F120FE1A49}" srcOrd="1" destOrd="0" presId="urn:microsoft.com/office/officeart/2005/8/layout/process1"/>
    <dgm:cxn modelId="{442D11D9-BCD5-4485-BEE4-E08287534990}" srcId="{DEFD930E-638C-444E-8C6B-8231DA3F0841}" destId="{319A2CE2-D6D5-4352-9C21-0630C0F04085}" srcOrd="5" destOrd="0" parTransId="{E95DEA1E-4F15-4C85-B4F6-7FB8A91AA0B9}" sibTransId="{B04F5B01-6489-4629-A4EF-2C88C27A79A9}"/>
    <dgm:cxn modelId="{07B327D9-EA62-45D8-8050-67FE579FF910}" srcId="{DEFD930E-638C-444E-8C6B-8231DA3F0841}" destId="{E0A6FC24-9A98-48CB-9145-40AFFFFBBF06}" srcOrd="3" destOrd="0" parTransId="{2447A88A-9E7D-4ECC-BE38-35F1D7DD77D8}" sibTransId="{20DA884E-E2E6-4979-A58F-7D345D55F450}"/>
    <dgm:cxn modelId="{E8E073F9-C62B-4930-B579-9E53FDE0E96E}" type="presOf" srcId="{319A2CE2-D6D5-4352-9C21-0630C0F04085}" destId="{FF64C059-FA69-406F-BD5D-91EE943173A5}" srcOrd="0" destOrd="0" presId="urn:microsoft.com/office/officeart/2005/8/layout/process1"/>
    <dgm:cxn modelId="{AAB6ABFD-3F5C-4C70-A61F-48B17424E009}" type="presOf" srcId="{8AE778CC-065A-46DA-946B-D0C14679C96A}" destId="{9E4F241F-4D02-4A14-A2EE-50AC77CA5BF8}" srcOrd="1" destOrd="0" presId="urn:microsoft.com/office/officeart/2005/8/layout/process1"/>
    <dgm:cxn modelId="{91DCE4FD-7337-485A-952D-4BDA236EC654}" type="presOf" srcId="{DFA7007B-C866-415E-9E89-8774D56411AF}" destId="{C89C8C92-C523-4551-8D50-5CA102E4BA61}" srcOrd="0" destOrd="0" presId="urn:microsoft.com/office/officeart/2005/8/layout/process1"/>
    <dgm:cxn modelId="{B735D2FF-01E7-4A91-9C57-DC68DCE5F0EB}" type="presOf" srcId="{20DA884E-E2E6-4979-A58F-7D345D55F450}" destId="{18F91B96-F163-4BBF-8674-02A3A49A3298}" srcOrd="0" destOrd="0" presId="urn:microsoft.com/office/officeart/2005/8/layout/process1"/>
    <dgm:cxn modelId="{8152CF0A-BB2E-48EA-994E-0EF741EB3416}" type="presParOf" srcId="{EFCC511E-5B17-4BB1-8665-F78058F23CDD}" destId="{C02626CD-5F4A-4563-B80B-B00B99CFA365}" srcOrd="0" destOrd="0" presId="urn:microsoft.com/office/officeart/2005/8/layout/process1"/>
    <dgm:cxn modelId="{4DAE2D8F-52E0-49B9-92E3-4D9DA67AEC2D}" type="presParOf" srcId="{EFCC511E-5B17-4BB1-8665-F78058F23CDD}" destId="{E36FE6A2-C24A-49D6-AB2B-525E157B0C2D}" srcOrd="1" destOrd="0" presId="urn:microsoft.com/office/officeart/2005/8/layout/process1"/>
    <dgm:cxn modelId="{C26E4106-E5D4-48BB-837F-3109799F5FBF}" type="presParOf" srcId="{E36FE6A2-C24A-49D6-AB2B-525E157B0C2D}" destId="{9E4F241F-4D02-4A14-A2EE-50AC77CA5BF8}" srcOrd="0" destOrd="0" presId="urn:microsoft.com/office/officeart/2005/8/layout/process1"/>
    <dgm:cxn modelId="{C61CE636-4B26-4FAF-8608-8A08D2304333}" type="presParOf" srcId="{EFCC511E-5B17-4BB1-8665-F78058F23CDD}" destId="{75F0BA5E-2159-427B-B702-1CBA86A2815C}" srcOrd="2" destOrd="0" presId="urn:microsoft.com/office/officeart/2005/8/layout/process1"/>
    <dgm:cxn modelId="{B2D2E594-B32E-456C-982A-734A7BC137D3}" type="presParOf" srcId="{EFCC511E-5B17-4BB1-8665-F78058F23CDD}" destId="{3112D873-23F1-4428-9251-8380C992E1C0}" srcOrd="3" destOrd="0" presId="urn:microsoft.com/office/officeart/2005/8/layout/process1"/>
    <dgm:cxn modelId="{45839727-36CE-44DA-A572-9E514AC48BAD}" type="presParOf" srcId="{3112D873-23F1-4428-9251-8380C992E1C0}" destId="{F64D35F2-7B23-4AA2-BB2B-3E8D4F164B5C}" srcOrd="0" destOrd="0" presId="urn:microsoft.com/office/officeart/2005/8/layout/process1"/>
    <dgm:cxn modelId="{F6B3EBC9-702B-4884-B314-E6A1EDD168D7}" type="presParOf" srcId="{EFCC511E-5B17-4BB1-8665-F78058F23CDD}" destId="{7B6E7242-E43E-4517-8CA7-DFC1179748DC}" srcOrd="4" destOrd="0" presId="urn:microsoft.com/office/officeart/2005/8/layout/process1"/>
    <dgm:cxn modelId="{9F321CA9-12C9-4A6E-8152-1371498719BF}" type="presParOf" srcId="{EFCC511E-5B17-4BB1-8665-F78058F23CDD}" destId="{C89C8C92-C523-4551-8D50-5CA102E4BA61}" srcOrd="5" destOrd="0" presId="urn:microsoft.com/office/officeart/2005/8/layout/process1"/>
    <dgm:cxn modelId="{2C676826-6133-4831-A08B-65DB93BAC436}" type="presParOf" srcId="{C89C8C92-C523-4551-8D50-5CA102E4BA61}" destId="{88216DB8-EE8C-4047-AA37-282F22ABD613}" srcOrd="0" destOrd="0" presId="urn:microsoft.com/office/officeart/2005/8/layout/process1"/>
    <dgm:cxn modelId="{D820F302-102C-4B47-941E-6278516AC828}" type="presParOf" srcId="{EFCC511E-5B17-4BB1-8665-F78058F23CDD}" destId="{ACDFA441-03C6-4AE8-9FB8-1621FAF662F2}" srcOrd="6" destOrd="0" presId="urn:microsoft.com/office/officeart/2005/8/layout/process1"/>
    <dgm:cxn modelId="{5FEDE294-9838-4723-B778-9A79B7B69120}" type="presParOf" srcId="{EFCC511E-5B17-4BB1-8665-F78058F23CDD}" destId="{18F91B96-F163-4BBF-8674-02A3A49A3298}" srcOrd="7" destOrd="0" presId="urn:microsoft.com/office/officeart/2005/8/layout/process1"/>
    <dgm:cxn modelId="{C66371FF-A202-46F9-AABF-B536F5960A3E}" type="presParOf" srcId="{18F91B96-F163-4BBF-8674-02A3A49A3298}" destId="{FC3D661F-3F91-4A7A-A075-41965EB80D23}" srcOrd="0" destOrd="0" presId="urn:microsoft.com/office/officeart/2005/8/layout/process1"/>
    <dgm:cxn modelId="{AFEFF5F3-6AB5-47BA-8537-8EF967AAF77B}" type="presParOf" srcId="{EFCC511E-5B17-4BB1-8665-F78058F23CDD}" destId="{C01623BE-5EE2-4FEC-925D-9A8178A7E4D2}" srcOrd="8" destOrd="0" presId="urn:microsoft.com/office/officeart/2005/8/layout/process1"/>
    <dgm:cxn modelId="{E86A8A36-FEB3-4AE5-B336-42643478546E}" type="presParOf" srcId="{EFCC511E-5B17-4BB1-8665-F78058F23CDD}" destId="{9011D1F9-7F9A-440D-A7A8-F82D0DCD4F54}" srcOrd="9" destOrd="0" presId="urn:microsoft.com/office/officeart/2005/8/layout/process1"/>
    <dgm:cxn modelId="{EBD80634-B4F3-4C4F-A591-0A042F5DE902}" type="presParOf" srcId="{9011D1F9-7F9A-440D-A7A8-F82D0DCD4F54}" destId="{4610F53B-6B10-4066-BEDD-D8F120FE1A49}" srcOrd="0" destOrd="0" presId="urn:microsoft.com/office/officeart/2005/8/layout/process1"/>
    <dgm:cxn modelId="{37DFF2A3-4804-4892-B6AF-1779E2395D79}" type="presParOf" srcId="{EFCC511E-5B17-4BB1-8665-F78058F23CDD}" destId="{FF64C059-FA69-406F-BD5D-91EE943173A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D930E-638C-444E-8C6B-8231DA3F08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C55F6-D987-46D9-80D8-3C8E34080E87}">
      <dgm:prSet/>
      <dgm:spPr/>
      <dgm:t>
        <a:bodyPr/>
        <a:lstStyle/>
        <a:p>
          <a:r>
            <a:rPr lang="en-US"/>
            <a:t>Scrap?</a:t>
          </a:r>
        </a:p>
      </dgm:t>
    </dgm:pt>
    <dgm:pt modelId="{E816DDD8-85E6-436F-A9B6-164A6765BC53}" type="parTrans" cxnId="{AFF7EA42-1884-4AF6-AD8A-0C48F40BB5C6}">
      <dgm:prSet/>
      <dgm:spPr/>
      <dgm:t>
        <a:bodyPr/>
        <a:lstStyle/>
        <a:p>
          <a:endParaRPr lang="en-US"/>
        </a:p>
      </dgm:t>
    </dgm:pt>
    <dgm:pt modelId="{8AE778CC-065A-46DA-946B-D0C14679C96A}" type="sibTrans" cxnId="{AFF7EA42-1884-4AF6-AD8A-0C48F40BB5C6}">
      <dgm:prSet/>
      <dgm:spPr/>
      <dgm:t>
        <a:bodyPr/>
        <a:lstStyle/>
        <a:p>
          <a:endParaRPr lang="en-US"/>
        </a:p>
      </dgm:t>
    </dgm:pt>
    <dgm:pt modelId="{E34D1E1F-CC34-4720-B003-1B35A8E45AC8}">
      <dgm:prSet/>
      <dgm:spPr/>
      <dgm:t>
        <a:bodyPr/>
        <a:lstStyle/>
        <a:p>
          <a:r>
            <a:rPr lang="en-US"/>
            <a:t>Load</a:t>
          </a:r>
        </a:p>
      </dgm:t>
    </dgm:pt>
    <dgm:pt modelId="{95BB50AF-CEDC-4C0A-B392-0F5309A1E2E8}" type="parTrans" cxnId="{CFED072C-90AC-458E-8BBD-DDEFC7089B89}">
      <dgm:prSet/>
      <dgm:spPr/>
      <dgm:t>
        <a:bodyPr/>
        <a:lstStyle/>
        <a:p>
          <a:endParaRPr lang="en-US"/>
        </a:p>
      </dgm:t>
    </dgm:pt>
    <dgm:pt modelId="{0A9159EA-07FC-470C-9DA8-39FC293A374E}" type="sibTrans" cxnId="{CFED072C-90AC-458E-8BBD-DDEFC7089B89}">
      <dgm:prSet/>
      <dgm:spPr/>
      <dgm:t>
        <a:bodyPr/>
        <a:lstStyle/>
        <a:p>
          <a:endParaRPr lang="en-US"/>
        </a:p>
      </dgm:t>
    </dgm:pt>
    <dgm:pt modelId="{A25F997F-C157-4577-8D94-F49C190BC3F1}">
      <dgm:prSet/>
      <dgm:spPr/>
      <dgm:t>
        <a:bodyPr/>
        <a:lstStyle/>
        <a:p>
          <a:r>
            <a:rPr lang="en-US"/>
            <a:t>Explore</a:t>
          </a:r>
        </a:p>
      </dgm:t>
    </dgm:pt>
    <dgm:pt modelId="{97427B87-1202-46A9-AB44-F55367FCD4D0}" type="parTrans" cxnId="{F1400E93-A2DE-4434-9DD1-92B5EBF01305}">
      <dgm:prSet/>
      <dgm:spPr/>
      <dgm:t>
        <a:bodyPr/>
        <a:lstStyle/>
        <a:p>
          <a:endParaRPr lang="en-US"/>
        </a:p>
      </dgm:t>
    </dgm:pt>
    <dgm:pt modelId="{DFA7007B-C866-415E-9E89-8774D56411AF}" type="sibTrans" cxnId="{F1400E93-A2DE-4434-9DD1-92B5EBF01305}">
      <dgm:prSet/>
      <dgm:spPr/>
      <dgm:t>
        <a:bodyPr/>
        <a:lstStyle/>
        <a:p>
          <a:endParaRPr lang="en-US"/>
        </a:p>
      </dgm:t>
    </dgm:pt>
    <dgm:pt modelId="{E0A6FC24-9A98-48CB-9145-40AFFFFBBF0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Preprocess</a:t>
          </a:r>
        </a:p>
      </dgm:t>
    </dgm:pt>
    <dgm:pt modelId="{2447A88A-9E7D-4ECC-BE38-35F1D7DD77D8}" type="parTrans" cxnId="{07B327D9-EA62-45D8-8050-67FE579FF910}">
      <dgm:prSet/>
      <dgm:spPr/>
      <dgm:t>
        <a:bodyPr/>
        <a:lstStyle/>
        <a:p>
          <a:endParaRPr lang="en-US"/>
        </a:p>
      </dgm:t>
    </dgm:pt>
    <dgm:pt modelId="{20DA884E-E2E6-4979-A58F-7D345D55F450}" type="sibTrans" cxnId="{07B327D9-EA62-45D8-8050-67FE579FF910}">
      <dgm:prSet/>
      <dgm:spPr/>
      <dgm:t>
        <a:bodyPr/>
        <a:lstStyle/>
        <a:p>
          <a:endParaRPr lang="en-US"/>
        </a:p>
      </dgm:t>
    </dgm:pt>
    <dgm:pt modelId="{4726C6C1-853E-4E26-9DE0-7F83B9B1381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Train</a:t>
          </a:r>
        </a:p>
      </dgm:t>
    </dgm:pt>
    <dgm:pt modelId="{A5EBE5F7-1E80-4CAB-A968-1B44FAA688C3}" type="parTrans" cxnId="{4848D5A5-8B85-45A9-AA52-64FA5F43EC74}">
      <dgm:prSet/>
      <dgm:spPr/>
      <dgm:t>
        <a:bodyPr/>
        <a:lstStyle/>
        <a:p>
          <a:endParaRPr lang="en-US"/>
        </a:p>
      </dgm:t>
    </dgm:pt>
    <dgm:pt modelId="{56DC66B6-DE98-4F90-893C-A28662253393}" type="sibTrans" cxnId="{4848D5A5-8B85-45A9-AA52-64FA5F43EC74}">
      <dgm:prSet/>
      <dgm:spPr/>
      <dgm:t>
        <a:bodyPr/>
        <a:lstStyle/>
        <a:p>
          <a:endParaRPr lang="en-US"/>
        </a:p>
      </dgm:t>
    </dgm:pt>
    <dgm:pt modelId="{319A2CE2-D6D5-4352-9C21-0630C0F04085}">
      <dgm:prSet/>
      <dgm:spPr/>
      <dgm:t>
        <a:bodyPr/>
        <a:lstStyle/>
        <a:p>
          <a:r>
            <a:rPr lang="en-US"/>
            <a:t>Test</a:t>
          </a:r>
        </a:p>
      </dgm:t>
    </dgm:pt>
    <dgm:pt modelId="{E95DEA1E-4F15-4C85-B4F6-7FB8A91AA0B9}" type="parTrans" cxnId="{442D11D9-BCD5-4485-BEE4-E08287534990}">
      <dgm:prSet/>
      <dgm:spPr/>
      <dgm:t>
        <a:bodyPr/>
        <a:lstStyle/>
        <a:p>
          <a:endParaRPr lang="en-US"/>
        </a:p>
      </dgm:t>
    </dgm:pt>
    <dgm:pt modelId="{B04F5B01-6489-4629-A4EF-2C88C27A79A9}" type="sibTrans" cxnId="{442D11D9-BCD5-4485-BEE4-E08287534990}">
      <dgm:prSet/>
      <dgm:spPr/>
      <dgm:t>
        <a:bodyPr/>
        <a:lstStyle/>
        <a:p>
          <a:endParaRPr lang="en-US"/>
        </a:p>
      </dgm:t>
    </dgm:pt>
    <dgm:pt modelId="{EFCC511E-5B17-4BB1-8665-F78058F23CDD}" type="pres">
      <dgm:prSet presAssocID="{DEFD930E-638C-444E-8C6B-8231DA3F0841}" presName="Name0" presStyleCnt="0">
        <dgm:presLayoutVars>
          <dgm:dir/>
          <dgm:resizeHandles val="exact"/>
        </dgm:presLayoutVars>
      </dgm:prSet>
      <dgm:spPr/>
    </dgm:pt>
    <dgm:pt modelId="{C02626CD-5F4A-4563-B80B-B00B99CFA365}" type="pres">
      <dgm:prSet presAssocID="{68FC55F6-D987-46D9-80D8-3C8E34080E87}" presName="node" presStyleLbl="node1" presStyleIdx="0" presStyleCnt="6">
        <dgm:presLayoutVars>
          <dgm:bulletEnabled val="1"/>
        </dgm:presLayoutVars>
      </dgm:prSet>
      <dgm:spPr/>
    </dgm:pt>
    <dgm:pt modelId="{E36FE6A2-C24A-49D6-AB2B-525E157B0C2D}" type="pres">
      <dgm:prSet presAssocID="{8AE778CC-065A-46DA-946B-D0C14679C96A}" presName="sibTrans" presStyleLbl="sibTrans2D1" presStyleIdx="0" presStyleCnt="5"/>
      <dgm:spPr/>
    </dgm:pt>
    <dgm:pt modelId="{9E4F241F-4D02-4A14-A2EE-50AC77CA5BF8}" type="pres">
      <dgm:prSet presAssocID="{8AE778CC-065A-46DA-946B-D0C14679C96A}" presName="connectorText" presStyleLbl="sibTrans2D1" presStyleIdx="0" presStyleCnt="5"/>
      <dgm:spPr/>
    </dgm:pt>
    <dgm:pt modelId="{75F0BA5E-2159-427B-B702-1CBA86A2815C}" type="pres">
      <dgm:prSet presAssocID="{E34D1E1F-CC34-4720-B003-1B35A8E45AC8}" presName="node" presStyleLbl="node1" presStyleIdx="1" presStyleCnt="6">
        <dgm:presLayoutVars>
          <dgm:bulletEnabled val="1"/>
        </dgm:presLayoutVars>
      </dgm:prSet>
      <dgm:spPr/>
    </dgm:pt>
    <dgm:pt modelId="{3112D873-23F1-4428-9251-8380C992E1C0}" type="pres">
      <dgm:prSet presAssocID="{0A9159EA-07FC-470C-9DA8-39FC293A374E}" presName="sibTrans" presStyleLbl="sibTrans2D1" presStyleIdx="1" presStyleCnt="5"/>
      <dgm:spPr/>
    </dgm:pt>
    <dgm:pt modelId="{F64D35F2-7B23-4AA2-BB2B-3E8D4F164B5C}" type="pres">
      <dgm:prSet presAssocID="{0A9159EA-07FC-470C-9DA8-39FC293A374E}" presName="connectorText" presStyleLbl="sibTrans2D1" presStyleIdx="1" presStyleCnt="5"/>
      <dgm:spPr/>
    </dgm:pt>
    <dgm:pt modelId="{7B6E7242-E43E-4517-8CA7-DFC1179748DC}" type="pres">
      <dgm:prSet presAssocID="{A25F997F-C157-4577-8D94-F49C190BC3F1}" presName="node" presStyleLbl="node1" presStyleIdx="2" presStyleCnt="6">
        <dgm:presLayoutVars>
          <dgm:bulletEnabled val="1"/>
        </dgm:presLayoutVars>
      </dgm:prSet>
      <dgm:spPr/>
    </dgm:pt>
    <dgm:pt modelId="{C89C8C92-C523-4551-8D50-5CA102E4BA61}" type="pres">
      <dgm:prSet presAssocID="{DFA7007B-C866-415E-9E89-8774D56411AF}" presName="sibTrans" presStyleLbl="sibTrans2D1" presStyleIdx="2" presStyleCnt="5"/>
      <dgm:spPr/>
    </dgm:pt>
    <dgm:pt modelId="{88216DB8-EE8C-4047-AA37-282F22ABD613}" type="pres">
      <dgm:prSet presAssocID="{DFA7007B-C866-415E-9E89-8774D56411AF}" presName="connectorText" presStyleLbl="sibTrans2D1" presStyleIdx="2" presStyleCnt="5"/>
      <dgm:spPr/>
    </dgm:pt>
    <dgm:pt modelId="{ACDFA441-03C6-4AE8-9FB8-1621FAF662F2}" type="pres">
      <dgm:prSet presAssocID="{E0A6FC24-9A98-48CB-9145-40AFFFFBBF06}" presName="node" presStyleLbl="node1" presStyleIdx="3" presStyleCnt="6">
        <dgm:presLayoutVars>
          <dgm:bulletEnabled val="1"/>
        </dgm:presLayoutVars>
      </dgm:prSet>
      <dgm:spPr/>
    </dgm:pt>
    <dgm:pt modelId="{18F91B96-F163-4BBF-8674-02A3A49A3298}" type="pres">
      <dgm:prSet presAssocID="{20DA884E-E2E6-4979-A58F-7D345D55F450}" presName="sibTrans" presStyleLbl="sibTrans2D1" presStyleIdx="3" presStyleCnt="5"/>
      <dgm:spPr/>
    </dgm:pt>
    <dgm:pt modelId="{FC3D661F-3F91-4A7A-A075-41965EB80D23}" type="pres">
      <dgm:prSet presAssocID="{20DA884E-E2E6-4979-A58F-7D345D55F450}" presName="connectorText" presStyleLbl="sibTrans2D1" presStyleIdx="3" presStyleCnt="5"/>
      <dgm:spPr/>
    </dgm:pt>
    <dgm:pt modelId="{C01623BE-5EE2-4FEC-925D-9A8178A7E4D2}" type="pres">
      <dgm:prSet presAssocID="{4726C6C1-853E-4E26-9DE0-7F83B9B1381C}" presName="node" presStyleLbl="node1" presStyleIdx="4" presStyleCnt="6">
        <dgm:presLayoutVars>
          <dgm:bulletEnabled val="1"/>
        </dgm:presLayoutVars>
      </dgm:prSet>
      <dgm:spPr/>
    </dgm:pt>
    <dgm:pt modelId="{9011D1F9-7F9A-440D-A7A8-F82D0DCD4F54}" type="pres">
      <dgm:prSet presAssocID="{56DC66B6-DE98-4F90-893C-A28662253393}" presName="sibTrans" presStyleLbl="sibTrans2D1" presStyleIdx="4" presStyleCnt="5"/>
      <dgm:spPr/>
    </dgm:pt>
    <dgm:pt modelId="{4610F53B-6B10-4066-BEDD-D8F120FE1A49}" type="pres">
      <dgm:prSet presAssocID="{56DC66B6-DE98-4F90-893C-A28662253393}" presName="connectorText" presStyleLbl="sibTrans2D1" presStyleIdx="4" presStyleCnt="5"/>
      <dgm:spPr/>
    </dgm:pt>
    <dgm:pt modelId="{FF64C059-FA69-406F-BD5D-91EE943173A5}" type="pres">
      <dgm:prSet presAssocID="{319A2CE2-D6D5-4352-9C21-0630C0F04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FF7F310-B0A5-44D8-913D-171137076E83}" type="presOf" srcId="{DFA7007B-C866-415E-9E89-8774D56411AF}" destId="{88216DB8-EE8C-4047-AA37-282F22ABD613}" srcOrd="1" destOrd="0" presId="urn:microsoft.com/office/officeart/2005/8/layout/process1"/>
    <dgm:cxn modelId="{115ADD12-D367-4FA3-BCBF-DE36A40BC094}" type="presOf" srcId="{E34D1E1F-CC34-4720-B003-1B35A8E45AC8}" destId="{75F0BA5E-2159-427B-B702-1CBA86A2815C}" srcOrd="0" destOrd="0" presId="urn:microsoft.com/office/officeart/2005/8/layout/process1"/>
    <dgm:cxn modelId="{6AD34C1D-5991-4055-9BA9-1E1915BACF97}" type="presOf" srcId="{DEFD930E-638C-444E-8C6B-8231DA3F0841}" destId="{EFCC511E-5B17-4BB1-8665-F78058F23CDD}" srcOrd="0" destOrd="0" presId="urn:microsoft.com/office/officeart/2005/8/layout/process1"/>
    <dgm:cxn modelId="{0700AC29-9710-4111-A7C7-599427DF878C}" type="presOf" srcId="{4726C6C1-853E-4E26-9DE0-7F83B9B1381C}" destId="{C01623BE-5EE2-4FEC-925D-9A8178A7E4D2}" srcOrd="0" destOrd="0" presId="urn:microsoft.com/office/officeart/2005/8/layout/process1"/>
    <dgm:cxn modelId="{CFED072C-90AC-458E-8BBD-DDEFC7089B89}" srcId="{DEFD930E-638C-444E-8C6B-8231DA3F0841}" destId="{E34D1E1F-CC34-4720-B003-1B35A8E45AC8}" srcOrd="1" destOrd="0" parTransId="{95BB50AF-CEDC-4C0A-B392-0F5309A1E2E8}" sibTransId="{0A9159EA-07FC-470C-9DA8-39FC293A374E}"/>
    <dgm:cxn modelId="{03097635-6EAF-4CD3-B551-1525310940D8}" type="presOf" srcId="{0A9159EA-07FC-470C-9DA8-39FC293A374E}" destId="{F64D35F2-7B23-4AA2-BB2B-3E8D4F164B5C}" srcOrd="1" destOrd="0" presId="urn:microsoft.com/office/officeart/2005/8/layout/process1"/>
    <dgm:cxn modelId="{64393541-4F21-4501-9DFB-8B932F019BC8}" type="presOf" srcId="{0A9159EA-07FC-470C-9DA8-39FC293A374E}" destId="{3112D873-23F1-4428-9251-8380C992E1C0}" srcOrd="0" destOrd="0" presId="urn:microsoft.com/office/officeart/2005/8/layout/process1"/>
    <dgm:cxn modelId="{1F6E2542-77D6-4D51-BA64-20CE962CC1F7}" type="presOf" srcId="{56DC66B6-DE98-4F90-893C-A28662253393}" destId="{9011D1F9-7F9A-440D-A7A8-F82D0DCD4F54}" srcOrd="0" destOrd="0" presId="urn:microsoft.com/office/officeart/2005/8/layout/process1"/>
    <dgm:cxn modelId="{AFF7EA42-1884-4AF6-AD8A-0C48F40BB5C6}" srcId="{DEFD930E-638C-444E-8C6B-8231DA3F0841}" destId="{68FC55F6-D987-46D9-80D8-3C8E34080E87}" srcOrd="0" destOrd="0" parTransId="{E816DDD8-85E6-436F-A9B6-164A6765BC53}" sibTransId="{8AE778CC-065A-46DA-946B-D0C14679C96A}"/>
    <dgm:cxn modelId="{3C209E6A-0BC8-4B95-B5A1-1CDB199BEECC}" type="presOf" srcId="{68FC55F6-D987-46D9-80D8-3C8E34080E87}" destId="{C02626CD-5F4A-4563-B80B-B00B99CFA365}" srcOrd="0" destOrd="0" presId="urn:microsoft.com/office/officeart/2005/8/layout/process1"/>
    <dgm:cxn modelId="{453DFD52-C2C5-44B3-A81C-5EF97A7E6B9B}" type="presOf" srcId="{E0A6FC24-9A98-48CB-9145-40AFFFFBBF06}" destId="{ACDFA441-03C6-4AE8-9FB8-1621FAF662F2}" srcOrd="0" destOrd="0" presId="urn:microsoft.com/office/officeart/2005/8/layout/process1"/>
    <dgm:cxn modelId="{228A017B-0A07-44D8-BD16-055E97E14C29}" type="presOf" srcId="{A25F997F-C157-4577-8D94-F49C190BC3F1}" destId="{7B6E7242-E43E-4517-8CA7-DFC1179748DC}" srcOrd="0" destOrd="0" presId="urn:microsoft.com/office/officeart/2005/8/layout/process1"/>
    <dgm:cxn modelId="{6810487C-E82B-48D6-A2BF-B070DA88215A}" type="presOf" srcId="{8AE778CC-065A-46DA-946B-D0C14679C96A}" destId="{E36FE6A2-C24A-49D6-AB2B-525E157B0C2D}" srcOrd="0" destOrd="0" presId="urn:microsoft.com/office/officeart/2005/8/layout/process1"/>
    <dgm:cxn modelId="{F1400E93-A2DE-4434-9DD1-92B5EBF01305}" srcId="{DEFD930E-638C-444E-8C6B-8231DA3F0841}" destId="{A25F997F-C157-4577-8D94-F49C190BC3F1}" srcOrd="2" destOrd="0" parTransId="{97427B87-1202-46A9-AB44-F55367FCD4D0}" sibTransId="{DFA7007B-C866-415E-9E89-8774D56411AF}"/>
    <dgm:cxn modelId="{4848D5A5-8B85-45A9-AA52-64FA5F43EC74}" srcId="{DEFD930E-638C-444E-8C6B-8231DA3F0841}" destId="{4726C6C1-853E-4E26-9DE0-7F83B9B1381C}" srcOrd="4" destOrd="0" parTransId="{A5EBE5F7-1E80-4CAB-A968-1B44FAA688C3}" sibTransId="{56DC66B6-DE98-4F90-893C-A28662253393}"/>
    <dgm:cxn modelId="{B0A2D0B3-6821-4624-AA46-235D598DE3D3}" type="presOf" srcId="{20DA884E-E2E6-4979-A58F-7D345D55F450}" destId="{FC3D661F-3F91-4A7A-A075-41965EB80D23}" srcOrd="1" destOrd="0" presId="urn:microsoft.com/office/officeart/2005/8/layout/process1"/>
    <dgm:cxn modelId="{796A72D1-9A94-479A-A092-409C0223F578}" type="presOf" srcId="{56DC66B6-DE98-4F90-893C-A28662253393}" destId="{4610F53B-6B10-4066-BEDD-D8F120FE1A49}" srcOrd="1" destOrd="0" presId="urn:microsoft.com/office/officeart/2005/8/layout/process1"/>
    <dgm:cxn modelId="{442D11D9-BCD5-4485-BEE4-E08287534990}" srcId="{DEFD930E-638C-444E-8C6B-8231DA3F0841}" destId="{319A2CE2-D6D5-4352-9C21-0630C0F04085}" srcOrd="5" destOrd="0" parTransId="{E95DEA1E-4F15-4C85-B4F6-7FB8A91AA0B9}" sibTransId="{B04F5B01-6489-4629-A4EF-2C88C27A79A9}"/>
    <dgm:cxn modelId="{07B327D9-EA62-45D8-8050-67FE579FF910}" srcId="{DEFD930E-638C-444E-8C6B-8231DA3F0841}" destId="{E0A6FC24-9A98-48CB-9145-40AFFFFBBF06}" srcOrd="3" destOrd="0" parTransId="{2447A88A-9E7D-4ECC-BE38-35F1D7DD77D8}" sibTransId="{20DA884E-E2E6-4979-A58F-7D345D55F450}"/>
    <dgm:cxn modelId="{E8E073F9-C62B-4930-B579-9E53FDE0E96E}" type="presOf" srcId="{319A2CE2-D6D5-4352-9C21-0630C0F04085}" destId="{FF64C059-FA69-406F-BD5D-91EE943173A5}" srcOrd="0" destOrd="0" presId="urn:microsoft.com/office/officeart/2005/8/layout/process1"/>
    <dgm:cxn modelId="{AAB6ABFD-3F5C-4C70-A61F-48B17424E009}" type="presOf" srcId="{8AE778CC-065A-46DA-946B-D0C14679C96A}" destId="{9E4F241F-4D02-4A14-A2EE-50AC77CA5BF8}" srcOrd="1" destOrd="0" presId="urn:microsoft.com/office/officeart/2005/8/layout/process1"/>
    <dgm:cxn modelId="{91DCE4FD-7337-485A-952D-4BDA236EC654}" type="presOf" srcId="{DFA7007B-C866-415E-9E89-8774D56411AF}" destId="{C89C8C92-C523-4551-8D50-5CA102E4BA61}" srcOrd="0" destOrd="0" presId="urn:microsoft.com/office/officeart/2005/8/layout/process1"/>
    <dgm:cxn modelId="{B735D2FF-01E7-4A91-9C57-DC68DCE5F0EB}" type="presOf" srcId="{20DA884E-E2E6-4979-A58F-7D345D55F450}" destId="{18F91B96-F163-4BBF-8674-02A3A49A3298}" srcOrd="0" destOrd="0" presId="urn:microsoft.com/office/officeart/2005/8/layout/process1"/>
    <dgm:cxn modelId="{8152CF0A-BB2E-48EA-994E-0EF741EB3416}" type="presParOf" srcId="{EFCC511E-5B17-4BB1-8665-F78058F23CDD}" destId="{C02626CD-5F4A-4563-B80B-B00B99CFA365}" srcOrd="0" destOrd="0" presId="urn:microsoft.com/office/officeart/2005/8/layout/process1"/>
    <dgm:cxn modelId="{4DAE2D8F-52E0-49B9-92E3-4D9DA67AEC2D}" type="presParOf" srcId="{EFCC511E-5B17-4BB1-8665-F78058F23CDD}" destId="{E36FE6A2-C24A-49D6-AB2B-525E157B0C2D}" srcOrd="1" destOrd="0" presId="urn:microsoft.com/office/officeart/2005/8/layout/process1"/>
    <dgm:cxn modelId="{C26E4106-E5D4-48BB-837F-3109799F5FBF}" type="presParOf" srcId="{E36FE6A2-C24A-49D6-AB2B-525E157B0C2D}" destId="{9E4F241F-4D02-4A14-A2EE-50AC77CA5BF8}" srcOrd="0" destOrd="0" presId="urn:microsoft.com/office/officeart/2005/8/layout/process1"/>
    <dgm:cxn modelId="{C61CE636-4B26-4FAF-8608-8A08D2304333}" type="presParOf" srcId="{EFCC511E-5B17-4BB1-8665-F78058F23CDD}" destId="{75F0BA5E-2159-427B-B702-1CBA86A2815C}" srcOrd="2" destOrd="0" presId="urn:microsoft.com/office/officeart/2005/8/layout/process1"/>
    <dgm:cxn modelId="{B2D2E594-B32E-456C-982A-734A7BC137D3}" type="presParOf" srcId="{EFCC511E-5B17-4BB1-8665-F78058F23CDD}" destId="{3112D873-23F1-4428-9251-8380C992E1C0}" srcOrd="3" destOrd="0" presId="urn:microsoft.com/office/officeart/2005/8/layout/process1"/>
    <dgm:cxn modelId="{45839727-36CE-44DA-A572-9E514AC48BAD}" type="presParOf" srcId="{3112D873-23F1-4428-9251-8380C992E1C0}" destId="{F64D35F2-7B23-4AA2-BB2B-3E8D4F164B5C}" srcOrd="0" destOrd="0" presId="urn:microsoft.com/office/officeart/2005/8/layout/process1"/>
    <dgm:cxn modelId="{F6B3EBC9-702B-4884-B314-E6A1EDD168D7}" type="presParOf" srcId="{EFCC511E-5B17-4BB1-8665-F78058F23CDD}" destId="{7B6E7242-E43E-4517-8CA7-DFC1179748DC}" srcOrd="4" destOrd="0" presId="urn:microsoft.com/office/officeart/2005/8/layout/process1"/>
    <dgm:cxn modelId="{9F321CA9-12C9-4A6E-8152-1371498719BF}" type="presParOf" srcId="{EFCC511E-5B17-4BB1-8665-F78058F23CDD}" destId="{C89C8C92-C523-4551-8D50-5CA102E4BA61}" srcOrd="5" destOrd="0" presId="urn:microsoft.com/office/officeart/2005/8/layout/process1"/>
    <dgm:cxn modelId="{2C676826-6133-4831-A08B-65DB93BAC436}" type="presParOf" srcId="{C89C8C92-C523-4551-8D50-5CA102E4BA61}" destId="{88216DB8-EE8C-4047-AA37-282F22ABD613}" srcOrd="0" destOrd="0" presId="urn:microsoft.com/office/officeart/2005/8/layout/process1"/>
    <dgm:cxn modelId="{D820F302-102C-4B47-941E-6278516AC828}" type="presParOf" srcId="{EFCC511E-5B17-4BB1-8665-F78058F23CDD}" destId="{ACDFA441-03C6-4AE8-9FB8-1621FAF662F2}" srcOrd="6" destOrd="0" presId="urn:microsoft.com/office/officeart/2005/8/layout/process1"/>
    <dgm:cxn modelId="{5FEDE294-9838-4723-B778-9A79B7B69120}" type="presParOf" srcId="{EFCC511E-5B17-4BB1-8665-F78058F23CDD}" destId="{18F91B96-F163-4BBF-8674-02A3A49A3298}" srcOrd="7" destOrd="0" presId="urn:microsoft.com/office/officeart/2005/8/layout/process1"/>
    <dgm:cxn modelId="{C66371FF-A202-46F9-AABF-B536F5960A3E}" type="presParOf" srcId="{18F91B96-F163-4BBF-8674-02A3A49A3298}" destId="{FC3D661F-3F91-4A7A-A075-41965EB80D23}" srcOrd="0" destOrd="0" presId="urn:microsoft.com/office/officeart/2005/8/layout/process1"/>
    <dgm:cxn modelId="{AFEFF5F3-6AB5-47BA-8537-8EF967AAF77B}" type="presParOf" srcId="{EFCC511E-5B17-4BB1-8665-F78058F23CDD}" destId="{C01623BE-5EE2-4FEC-925D-9A8178A7E4D2}" srcOrd="8" destOrd="0" presId="urn:microsoft.com/office/officeart/2005/8/layout/process1"/>
    <dgm:cxn modelId="{E86A8A36-FEB3-4AE5-B336-42643478546E}" type="presParOf" srcId="{EFCC511E-5B17-4BB1-8665-F78058F23CDD}" destId="{9011D1F9-7F9A-440D-A7A8-F82D0DCD4F54}" srcOrd="9" destOrd="0" presId="urn:microsoft.com/office/officeart/2005/8/layout/process1"/>
    <dgm:cxn modelId="{EBD80634-B4F3-4C4F-A591-0A042F5DE902}" type="presParOf" srcId="{9011D1F9-7F9A-440D-A7A8-F82D0DCD4F54}" destId="{4610F53B-6B10-4066-BEDD-D8F120FE1A49}" srcOrd="0" destOrd="0" presId="urn:microsoft.com/office/officeart/2005/8/layout/process1"/>
    <dgm:cxn modelId="{37DFF2A3-4804-4892-B6AF-1779E2395D79}" type="presParOf" srcId="{EFCC511E-5B17-4BB1-8665-F78058F23CDD}" destId="{FF64C059-FA69-406F-BD5D-91EE943173A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626CD-5F4A-4563-B80B-B00B99CFA365}">
      <dsp:nvSpPr>
        <dsp:cNvPr id="0" name=""/>
        <dsp:cNvSpPr/>
      </dsp:nvSpPr>
      <dsp:spPr>
        <a:xfrm>
          <a:off x="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Scrap?</a:t>
          </a:r>
        </a:p>
      </dsp:txBody>
      <dsp:txXfrm>
        <a:off x="25425" y="2238529"/>
        <a:ext cx="1395914" cy="817208"/>
      </dsp:txXfrm>
    </dsp:sp>
    <dsp:sp modelId="{E36FE6A2-C24A-49D6-AB2B-525E157B0C2D}">
      <dsp:nvSpPr>
        <dsp:cNvPr id="0" name=""/>
        <dsp:cNvSpPr/>
      </dsp:nvSpPr>
      <dsp:spPr>
        <a:xfrm>
          <a:off x="1591440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1440" y="2539493"/>
        <a:ext cx="214700" cy="215279"/>
      </dsp:txXfrm>
    </dsp:sp>
    <dsp:sp modelId="{75F0BA5E-2159-427B-B702-1CBA86A2815C}">
      <dsp:nvSpPr>
        <dsp:cNvPr id="0" name=""/>
        <dsp:cNvSpPr/>
      </dsp:nvSpPr>
      <dsp:spPr>
        <a:xfrm>
          <a:off x="202547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</a:t>
          </a:r>
        </a:p>
      </dsp:txBody>
      <dsp:txXfrm>
        <a:off x="2050895" y="2238529"/>
        <a:ext cx="1395914" cy="817208"/>
      </dsp:txXfrm>
    </dsp:sp>
    <dsp:sp modelId="{3112D873-23F1-4428-9251-8380C992E1C0}">
      <dsp:nvSpPr>
        <dsp:cNvPr id="0" name=""/>
        <dsp:cNvSpPr/>
      </dsp:nvSpPr>
      <dsp:spPr>
        <a:xfrm>
          <a:off x="361691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16911" y="2539493"/>
        <a:ext cx="214700" cy="215279"/>
      </dsp:txXfrm>
    </dsp:sp>
    <dsp:sp modelId="{7B6E7242-E43E-4517-8CA7-DFC1179748DC}">
      <dsp:nvSpPr>
        <dsp:cNvPr id="0" name=""/>
        <dsp:cNvSpPr/>
      </dsp:nvSpPr>
      <dsp:spPr>
        <a:xfrm>
          <a:off x="405094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</a:t>
          </a:r>
        </a:p>
      </dsp:txBody>
      <dsp:txXfrm>
        <a:off x="4076365" y="2238529"/>
        <a:ext cx="1395914" cy="817208"/>
      </dsp:txXfrm>
    </dsp:sp>
    <dsp:sp modelId="{C89C8C92-C523-4551-8D50-5CA102E4BA61}">
      <dsp:nvSpPr>
        <dsp:cNvPr id="0" name=""/>
        <dsp:cNvSpPr/>
      </dsp:nvSpPr>
      <dsp:spPr>
        <a:xfrm>
          <a:off x="564238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42381" y="2539493"/>
        <a:ext cx="214700" cy="215279"/>
      </dsp:txXfrm>
    </dsp:sp>
    <dsp:sp modelId="{ACDFA441-03C6-4AE8-9FB8-1621FAF662F2}">
      <dsp:nvSpPr>
        <dsp:cNvPr id="0" name=""/>
        <dsp:cNvSpPr/>
      </dsp:nvSpPr>
      <dsp:spPr>
        <a:xfrm>
          <a:off x="607641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Preprocess</a:t>
          </a:r>
        </a:p>
      </dsp:txBody>
      <dsp:txXfrm>
        <a:off x="6101835" y="2238529"/>
        <a:ext cx="1395914" cy="817208"/>
      </dsp:txXfrm>
    </dsp:sp>
    <dsp:sp modelId="{18F91B96-F163-4BBF-8674-02A3A49A3298}">
      <dsp:nvSpPr>
        <dsp:cNvPr id="0" name=""/>
        <dsp:cNvSpPr/>
      </dsp:nvSpPr>
      <dsp:spPr>
        <a:xfrm>
          <a:off x="766785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7851" y="2539493"/>
        <a:ext cx="214700" cy="215279"/>
      </dsp:txXfrm>
    </dsp:sp>
    <dsp:sp modelId="{C01623BE-5EE2-4FEC-925D-9A8178A7E4D2}">
      <dsp:nvSpPr>
        <dsp:cNvPr id="0" name=""/>
        <dsp:cNvSpPr/>
      </dsp:nvSpPr>
      <dsp:spPr>
        <a:xfrm>
          <a:off x="810188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</a:t>
          </a:r>
        </a:p>
      </dsp:txBody>
      <dsp:txXfrm>
        <a:off x="8127306" y="2238529"/>
        <a:ext cx="1395914" cy="817208"/>
      </dsp:txXfrm>
    </dsp:sp>
    <dsp:sp modelId="{9011D1F9-7F9A-440D-A7A8-F82D0DCD4F54}">
      <dsp:nvSpPr>
        <dsp:cNvPr id="0" name=""/>
        <dsp:cNvSpPr/>
      </dsp:nvSpPr>
      <dsp:spPr>
        <a:xfrm>
          <a:off x="9693322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93322" y="2539493"/>
        <a:ext cx="214700" cy="215279"/>
      </dsp:txXfrm>
    </dsp:sp>
    <dsp:sp modelId="{FF64C059-FA69-406F-BD5D-91EE943173A5}">
      <dsp:nvSpPr>
        <dsp:cNvPr id="0" name=""/>
        <dsp:cNvSpPr/>
      </dsp:nvSpPr>
      <dsp:spPr>
        <a:xfrm>
          <a:off x="1012735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</a:t>
          </a:r>
        </a:p>
      </dsp:txBody>
      <dsp:txXfrm>
        <a:off x="10152776" y="2238529"/>
        <a:ext cx="1395914" cy="817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626CD-5F4A-4563-B80B-B00B99CFA365}">
      <dsp:nvSpPr>
        <dsp:cNvPr id="0" name=""/>
        <dsp:cNvSpPr/>
      </dsp:nvSpPr>
      <dsp:spPr>
        <a:xfrm>
          <a:off x="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Scrap?</a:t>
          </a:r>
        </a:p>
      </dsp:txBody>
      <dsp:txXfrm>
        <a:off x="25425" y="2238529"/>
        <a:ext cx="1395914" cy="817208"/>
      </dsp:txXfrm>
    </dsp:sp>
    <dsp:sp modelId="{E36FE6A2-C24A-49D6-AB2B-525E157B0C2D}">
      <dsp:nvSpPr>
        <dsp:cNvPr id="0" name=""/>
        <dsp:cNvSpPr/>
      </dsp:nvSpPr>
      <dsp:spPr>
        <a:xfrm>
          <a:off x="1591440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1440" y="2539493"/>
        <a:ext cx="214700" cy="215279"/>
      </dsp:txXfrm>
    </dsp:sp>
    <dsp:sp modelId="{75F0BA5E-2159-427B-B702-1CBA86A2815C}">
      <dsp:nvSpPr>
        <dsp:cNvPr id="0" name=""/>
        <dsp:cNvSpPr/>
      </dsp:nvSpPr>
      <dsp:spPr>
        <a:xfrm>
          <a:off x="202547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</a:t>
          </a:r>
        </a:p>
      </dsp:txBody>
      <dsp:txXfrm>
        <a:off x="2050895" y="2238529"/>
        <a:ext cx="1395914" cy="817208"/>
      </dsp:txXfrm>
    </dsp:sp>
    <dsp:sp modelId="{3112D873-23F1-4428-9251-8380C992E1C0}">
      <dsp:nvSpPr>
        <dsp:cNvPr id="0" name=""/>
        <dsp:cNvSpPr/>
      </dsp:nvSpPr>
      <dsp:spPr>
        <a:xfrm>
          <a:off x="361691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16911" y="2539493"/>
        <a:ext cx="214700" cy="215279"/>
      </dsp:txXfrm>
    </dsp:sp>
    <dsp:sp modelId="{7B6E7242-E43E-4517-8CA7-DFC1179748DC}">
      <dsp:nvSpPr>
        <dsp:cNvPr id="0" name=""/>
        <dsp:cNvSpPr/>
      </dsp:nvSpPr>
      <dsp:spPr>
        <a:xfrm>
          <a:off x="405094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</a:t>
          </a:r>
        </a:p>
      </dsp:txBody>
      <dsp:txXfrm>
        <a:off x="4076365" y="2238529"/>
        <a:ext cx="1395914" cy="817208"/>
      </dsp:txXfrm>
    </dsp:sp>
    <dsp:sp modelId="{C89C8C92-C523-4551-8D50-5CA102E4BA61}">
      <dsp:nvSpPr>
        <dsp:cNvPr id="0" name=""/>
        <dsp:cNvSpPr/>
      </dsp:nvSpPr>
      <dsp:spPr>
        <a:xfrm>
          <a:off x="564238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42381" y="2539493"/>
        <a:ext cx="214700" cy="215279"/>
      </dsp:txXfrm>
    </dsp:sp>
    <dsp:sp modelId="{ACDFA441-03C6-4AE8-9FB8-1621FAF662F2}">
      <dsp:nvSpPr>
        <dsp:cNvPr id="0" name=""/>
        <dsp:cNvSpPr/>
      </dsp:nvSpPr>
      <dsp:spPr>
        <a:xfrm>
          <a:off x="607641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Preprocess</a:t>
          </a:r>
        </a:p>
      </dsp:txBody>
      <dsp:txXfrm>
        <a:off x="6101835" y="2238529"/>
        <a:ext cx="1395914" cy="817208"/>
      </dsp:txXfrm>
    </dsp:sp>
    <dsp:sp modelId="{18F91B96-F163-4BBF-8674-02A3A49A3298}">
      <dsp:nvSpPr>
        <dsp:cNvPr id="0" name=""/>
        <dsp:cNvSpPr/>
      </dsp:nvSpPr>
      <dsp:spPr>
        <a:xfrm>
          <a:off x="766785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7851" y="2539493"/>
        <a:ext cx="214700" cy="215279"/>
      </dsp:txXfrm>
    </dsp:sp>
    <dsp:sp modelId="{C01623BE-5EE2-4FEC-925D-9A8178A7E4D2}">
      <dsp:nvSpPr>
        <dsp:cNvPr id="0" name=""/>
        <dsp:cNvSpPr/>
      </dsp:nvSpPr>
      <dsp:spPr>
        <a:xfrm>
          <a:off x="810188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</a:t>
          </a:r>
        </a:p>
      </dsp:txBody>
      <dsp:txXfrm>
        <a:off x="8127306" y="2238529"/>
        <a:ext cx="1395914" cy="817208"/>
      </dsp:txXfrm>
    </dsp:sp>
    <dsp:sp modelId="{9011D1F9-7F9A-440D-A7A8-F82D0DCD4F54}">
      <dsp:nvSpPr>
        <dsp:cNvPr id="0" name=""/>
        <dsp:cNvSpPr/>
      </dsp:nvSpPr>
      <dsp:spPr>
        <a:xfrm>
          <a:off x="9693322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93322" y="2539493"/>
        <a:ext cx="214700" cy="215279"/>
      </dsp:txXfrm>
    </dsp:sp>
    <dsp:sp modelId="{FF64C059-FA69-406F-BD5D-91EE943173A5}">
      <dsp:nvSpPr>
        <dsp:cNvPr id="0" name=""/>
        <dsp:cNvSpPr/>
      </dsp:nvSpPr>
      <dsp:spPr>
        <a:xfrm>
          <a:off x="1012735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</a:t>
          </a:r>
        </a:p>
      </dsp:txBody>
      <dsp:txXfrm>
        <a:off x="10152776" y="2238529"/>
        <a:ext cx="1395914" cy="81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6F5D4-59A6-4835-B8E1-FEE475550B2F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D57EB-F931-4ED5-AE6D-4209090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D57EB-F931-4ED5-AE6D-42090907D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D57EB-F931-4ED5-AE6D-42090907D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4839504" y="6269522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Mini-project #1: Deep Learning approach </a:t>
            </a:r>
            <a:r>
              <a:rPr lang="en-US" b="1" dirty="0" err="1"/>
              <a:t>PyTorch</a:t>
            </a:r>
            <a:endParaRPr lang="en-US" b="1" dirty="0"/>
          </a:p>
          <a:p>
            <a:pPr lvl="1">
              <a:lnSpc>
                <a:spcPct val="200000"/>
              </a:lnSpc>
            </a:pPr>
            <a:r>
              <a:rPr lang="en-US" b="1" i="1" dirty="0"/>
              <a:t>Volunteers for last homework?</a:t>
            </a:r>
          </a:p>
          <a:p>
            <a:pPr lvl="1"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887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Representation Learning: automatic discovery of features (as opposed to feature engineering) during the optimization process directly from RAW data.</a:t>
            </a:r>
          </a:p>
        </p:txBody>
      </p:sp>
    </p:spTree>
    <p:extLst>
      <p:ext uri="{BB962C8B-B14F-4D97-AF65-F5344CB8AC3E}">
        <p14:creationId xmlns:p14="http://schemas.microsoft.com/office/powerpoint/2010/main" val="31949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Mini-project #1: Deep Learning approach </a:t>
            </a:r>
            <a:r>
              <a:rPr lang="en-US" b="1" dirty="0" err="1"/>
              <a:t>PyTorch</a:t>
            </a:r>
            <a:endParaRPr lang="en-US" b="1" dirty="0"/>
          </a:p>
          <a:p>
            <a:pPr lvl="1">
              <a:lnSpc>
                <a:spcPct val="200000"/>
              </a:lnSpc>
            </a:pPr>
            <a:r>
              <a:rPr lang="en-US" b="1" i="1" dirty="0"/>
              <a:t>Volunteers for last homework?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Quick-load data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Break-down train-dev-test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Model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Train &amp; test</a:t>
            </a:r>
          </a:p>
        </p:txBody>
      </p:sp>
    </p:spTree>
    <p:extLst>
      <p:ext uri="{BB962C8B-B14F-4D97-AF65-F5344CB8AC3E}">
        <p14:creationId xmlns:p14="http://schemas.microsoft.com/office/powerpoint/2010/main" val="491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59408-E943-46F7-A90D-F9EEB8DB0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11591"/>
              </p:ext>
            </p:extLst>
          </p:nvPr>
        </p:nvGraphicFramePr>
        <p:xfrm>
          <a:off x="339422" y="1275208"/>
          <a:ext cx="11574116" cy="529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8E8C20-C16A-4629-B024-E4BA6767CA48}"/>
              </a:ext>
            </a:extLst>
          </p:cNvPr>
          <p:cNvSpPr txBox="1"/>
          <p:nvPr/>
        </p:nvSpPr>
        <p:spPr>
          <a:xfrm>
            <a:off x="297180" y="1992750"/>
            <a:ext cx="6094520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Mini-project #2.1: restocracy.ro </a:t>
            </a:r>
          </a:p>
        </p:txBody>
      </p:sp>
    </p:spTree>
    <p:extLst>
      <p:ext uri="{BB962C8B-B14F-4D97-AF65-F5344CB8AC3E}">
        <p14:creationId xmlns:p14="http://schemas.microsoft.com/office/powerpoint/2010/main" val="13218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Embeddings 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</a:t>
            </a:r>
            <a:r>
              <a:rPr lang="en-US" baseline="-25000" dirty="0"/>
              <a:t>1</a:t>
            </a:r>
            <a:r>
              <a:rPr lang="en-US" dirty="0"/>
              <a:t> sqm and X</a:t>
            </a:r>
            <a:r>
              <a:rPr lang="en-US" baseline="-25000" dirty="0"/>
              <a:t>2</a:t>
            </a:r>
            <a:r>
              <a:rPr lang="en-US" dirty="0"/>
              <a:t>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</a:t>
            </a:r>
            <a:r>
              <a:rPr lang="en-US" baseline="-25000" dirty="0"/>
              <a:t>1</a:t>
            </a:r>
            <a:r>
              <a:rPr lang="en-US" dirty="0"/>
              <a:t> sqm and approx. X</a:t>
            </a:r>
            <a:r>
              <a:rPr lang="en-US" baseline="-25000" dirty="0"/>
              <a:t>2</a:t>
            </a:r>
            <a:r>
              <a:rPr lang="en-US" dirty="0"/>
              <a:t>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</a:t>
            </a:r>
            <a:r>
              <a:rPr lang="en-US" baseline="-25000" dirty="0"/>
              <a:t>1</a:t>
            </a:r>
            <a:r>
              <a:rPr lang="en-US" dirty="0"/>
              <a:t> sqm and K</a:t>
            </a:r>
            <a:r>
              <a:rPr lang="en-US" baseline="-25000" dirty="0"/>
              <a:t>2</a:t>
            </a:r>
            <a:r>
              <a:rPr lang="en-US" dirty="0"/>
              <a:t>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</a:t>
            </a:r>
            <a:r>
              <a:rPr lang="en-US" baseline="-25000" dirty="0"/>
              <a:t>1</a:t>
            </a:r>
            <a:r>
              <a:rPr lang="en-US" dirty="0"/>
              <a:t> sqm and approx. K</a:t>
            </a:r>
            <a:r>
              <a:rPr lang="en-US" baseline="-25000" dirty="0"/>
              <a:t>2</a:t>
            </a:r>
            <a:r>
              <a:rPr lang="en-US" dirty="0"/>
              <a:t>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59408-E943-46F7-A90D-F9EEB8DB0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3219"/>
              </p:ext>
            </p:extLst>
          </p:nvPr>
        </p:nvGraphicFramePr>
        <p:xfrm>
          <a:off x="339422" y="1275208"/>
          <a:ext cx="11574116" cy="529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8E8C20-C16A-4629-B024-E4BA6767CA48}"/>
              </a:ext>
            </a:extLst>
          </p:cNvPr>
          <p:cNvSpPr txBox="1"/>
          <p:nvPr/>
        </p:nvSpPr>
        <p:spPr>
          <a:xfrm>
            <a:off x="297180" y="1992750"/>
            <a:ext cx="10675620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Mini-project #2.2: restocracy.ro with pure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308179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#4: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Smart free image repo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Find free images for various subjects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Automatic images grouping service</a:t>
            </a:r>
          </a:p>
        </p:txBody>
      </p:sp>
    </p:spTree>
    <p:extLst>
      <p:ext uri="{BB962C8B-B14F-4D97-AF65-F5344CB8AC3E}">
        <p14:creationId xmlns:p14="http://schemas.microsoft.com/office/powerpoint/2010/main" val="134070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379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73</cp:revision>
  <dcterms:created xsi:type="dcterms:W3CDTF">2018-10-02T06:38:21Z</dcterms:created>
  <dcterms:modified xsi:type="dcterms:W3CDTF">2020-11-26T07:29:42Z</dcterms:modified>
</cp:coreProperties>
</file>