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mmetry/DS103/tree/main/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From dataset understanding to result presentation and how to employ deep acyclic graph models in Predictive Analytics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DS103-6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188818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Alexandru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PURDILA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72862" y="896382"/>
            <a:ext cx="11731674" cy="55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 2020-01-16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Good data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Preferably not from Kaggle, UCLA, etc.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Scrap it from website or take it from work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Full pipeline: ETL, pre-proc, modeling and finally serving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Additional resources: </a:t>
            </a:r>
            <a:r>
              <a:rPr lang="en-US" sz="3600" dirty="0">
                <a:hlinkClick r:id="rId3"/>
              </a:rPr>
              <a:t>DS103 GitHub Resources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B5E-C974-4066-8C8C-3D550AE5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FBDE-4210-45F5-A07C-B72B8C5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94771"/>
          </a:xfrm>
        </p:spPr>
        <p:txBody>
          <a:bodyPr/>
          <a:lstStyle/>
          <a:p>
            <a:r>
              <a:rPr lang="en-US" dirty="0"/>
              <a:t>We generated the data</a:t>
            </a:r>
          </a:p>
          <a:p>
            <a:r>
              <a:rPr lang="en-US" dirty="0"/>
              <a:t>We pre-processed the data</a:t>
            </a:r>
          </a:p>
          <a:p>
            <a:r>
              <a:rPr lang="en-US" dirty="0"/>
              <a:t>We created a simple linear regression model</a:t>
            </a:r>
          </a:p>
          <a:p>
            <a:r>
              <a:rPr lang="en-US" dirty="0"/>
              <a:t>Do we have good results?</a:t>
            </a:r>
          </a:p>
          <a:p>
            <a:pPr lvl="1"/>
            <a:r>
              <a:rPr lang="en-US" dirty="0"/>
              <a:t>Can we improve?</a:t>
            </a:r>
          </a:p>
          <a:p>
            <a:pPr lvl="1"/>
            <a:r>
              <a:rPr lang="en-US" dirty="0"/>
              <a:t>Quick review!</a:t>
            </a:r>
          </a:p>
          <a:p>
            <a:r>
              <a:rPr lang="en-US" dirty="0"/>
              <a:t>Next steps: “Fork” the experiment</a:t>
            </a:r>
          </a:p>
          <a:p>
            <a:r>
              <a:rPr lang="en-US" dirty="0"/>
              <a:t>Next steps: Simple neural model</a:t>
            </a:r>
          </a:p>
          <a:p>
            <a:r>
              <a:rPr lang="en-US" dirty="0"/>
              <a:t>Next steps: Explain-ability &amp; by-products</a:t>
            </a:r>
          </a:p>
        </p:txBody>
      </p:sp>
    </p:spTree>
    <p:extLst>
      <p:ext uri="{BB962C8B-B14F-4D97-AF65-F5344CB8AC3E}">
        <p14:creationId xmlns:p14="http://schemas.microsoft.com/office/powerpoint/2010/main" val="3059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Framing the problem: Recommender systems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488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Arial Black</vt:lpstr>
      <vt:lpstr>Office Theme</vt:lpstr>
      <vt:lpstr>Data Science  with  Deep Learning</vt:lpstr>
      <vt:lpstr>Operational stuff</vt:lpstr>
      <vt:lpstr>Framing the problem: Hands-on</vt:lpstr>
      <vt:lpstr>Framing the problem: Recommender systems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</dc:creator>
  <cp:lastModifiedBy>Andrei Damian</cp:lastModifiedBy>
  <cp:revision>7</cp:revision>
  <dcterms:modified xsi:type="dcterms:W3CDTF">2020-11-26T06:41:20Z</dcterms:modified>
</cp:coreProperties>
</file>