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embeddedFontLst>
    <p:embeddedFont>
      <p:font typeface="Arial Black" panose="020B0A0402010202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c659af32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49c659af32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c659af32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49c659af32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c659af32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c659af32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c659af3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49c659af3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c659af3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49c659af3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c659af3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c659af3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c659af32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49c659af3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c659af32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49c659af32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297180" y="898446"/>
            <a:ext cx="11658600" cy="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Data Science </a:t>
            </a:r>
            <a:br>
              <a:rPr lang="en-US" b="1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with </a:t>
            </a:r>
            <a:br>
              <a:rPr lang="en-US" b="1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Deep Learning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From dataset understanding to result presentation and how to employ deep acyclic graph models in Predictive Analytics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707172" y="-11211"/>
            <a:ext cx="2751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DS104-8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1900361" y="6204207"/>
            <a:ext cx="36655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Lec. Andrei Ionut DAMIAN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760474" y="6188818"/>
            <a:ext cx="27034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As.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Alexandru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PURDILA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Simple vs complex?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Simple collaborative filtering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Complex neural network or generative model?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Again, model-changing decisions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Simple vs complex?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Features correlation vs time-series oriented?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More model architecture decision but also data flow!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Simple vs complex?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Features correlation vs time-series oriented?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Latent patterns vs fixed customer model?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One model per customer or better learn inter-customer patterns?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862A-DF35-40ED-8989-25A98F6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7EDF-4601-4E67-93F1-890D9C3D9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sz="6000"/>
          </a:p>
          <a:p>
            <a:pPr marL="114300" indent="0" algn="ctr">
              <a:buNone/>
            </a:pPr>
            <a:r>
              <a:rPr lang="en-US" sz="6000"/>
              <a:t>Hands </a:t>
            </a:r>
            <a:r>
              <a:rPr lang="en-US" sz="6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89606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Operational stuff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72862" y="896382"/>
            <a:ext cx="11731674" cy="559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Mandatory paper: today (15’) – who ?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Projects examination dates CLEAR 😟: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3200" dirty="0"/>
              <a:t>Good data</a:t>
            </a:r>
          </a:p>
          <a:p>
            <a:pPr marL="1143000" lvl="2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2800" dirty="0"/>
              <a:t>Preferably not from Kaggle, UCLA, etc.</a:t>
            </a:r>
          </a:p>
          <a:p>
            <a:pPr marL="1143000" lvl="2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2800" dirty="0"/>
              <a:t>Scrap it from website or take it from work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3200" dirty="0"/>
              <a:t>Full pipeline: ETL, pre-proc, modeling and finally serving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B5E-C974-4066-8C8C-3D550AE5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6FBDE-4210-45F5-A07C-B72B8C5E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4988"/>
            <a:ext cx="10515600" cy="5535407"/>
          </a:xfrm>
        </p:spPr>
        <p:txBody>
          <a:bodyPr/>
          <a:lstStyle/>
          <a:p>
            <a:r>
              <a:rPr lang="en-US" dirty="0"/>
              <a:t>We generated the data</a:t>
            </a:r>
          </a:p>
          <a:p>
            <a:r>
              <a:rPr lang="en-US" dirty="0"/>
              <a:t>We pre-processed the data</a:t>
            </a:r>
          </a:p>
          <a:p>
            <a:r>
              <a:rPr lang="en-US" dirty="0"/>
              <a:t>We created a simple linear regression model</a:t>
            </a:r>
          </a:p>
          <a:p>
            <a:r>
              <a:rPr lang="en-US" dirty="0"/>
              <a:t>Do we have good results?</a:t>
            </a:r>
          </a:p>
          <a:p>
            <a:pPr lvl="1"/>
            <a:r>
              <a:rPr lang="en-US" dirty="0"/>
              <a:t>Can we improve?</a:t>
            </a:r>
          </a:p>
          <a:p>
            <a:pPr lvl="1"/>
            <a:r>
              <a:rPr lang="en-US" dirty="0"/>
              <a:t>Quick review!</a:t>
            </a:r>
          </a:p>
          <a:p>
            <a:r>
              <a:rPr lang="en-US" dirty="0"/>
              <a:t>Next steps: “Fork” the experiment</a:t>
            </a:r>
          </a:p>
          <a:p>
            <a:r>
              <a:rPr lang="en-US" dirty="0"/>
              <a:t>Next steps: Simple neural model</a:t>
            </a:r>
          </a:p>
          <a:p>
            <a:r>
              <a:rPr lang="en-US" dirty="0"/>
              <a:t>Next steps: Explain-ability &amp; byproducts</a:t>
            </a:r>
          </a:p>
        </p:txBody>
      </p:sp>
    </p:spTree>
    <p:extLst>
      <p:ext uri="{BB962C8B-B14F-4D97-AF65-F5344CB8AC3E}">
        <p14:creationId xmlns:p14="http://schemas.microsoft.com/office/powerpoint/2010/main" val="30595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Framing the problem: Recommender systems</a:t>
            </a: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850" y="1351680"/>
            <a:ext cx="9239250" cy="52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A new framing: </a:t>
            </a:r>
            <a:r>
              <a:rPr lang="en-US" sz="2590" b="1"/>
              <a:t>Customer propensity to buy a certain product</a:t>
            </a:r>
            <a:r>
              <a:rPr lang="en-US" sz="2590"/>
              <a:t>:</a:t>
            </a:r>
            <a:endParaRPr sz="259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Many problems to ask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Many issues to solve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Different views can yield quite different results and performance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At the end of the day the real life use is what counts</a:t>
            </a:r>
            <a:endParaRPr sz="259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Individual vs group vs all?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Individual consumer a potential candidate for modelling?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Group similar customers so we can save processing time?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Drop customers, analyze only buying trends?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All these questions change the actual model pipeline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Regression vs Classification?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Are we going to need a prediction of quantity or value?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Better a probability of buying the product/service 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Direct model impact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Framing the problem: Recommender system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225" y="1023926"/>
            <a:ext cx="6907544" cy="58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When or how much?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Do we aim for when the customer will buy?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Or if / how much will do?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Data flow is impacted. Model could actually be agnostic!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486</Words>
  <Application>Microsoft Office PowerPoint</Application>
  <PresentationFormat>Widescreen</PresentationFormat>
  <Paragraphs>88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 Black</vt:lpstr>
      <vt:lpstr>Calibri</vt:lpstr>
      <vt:lpstr>Arial</vt:lpstr>
      <vt:lpstr>Office Theme</vt:lpstr>
      <vt:lpstr>Data Science  with  Deep Learning</vt:lpstr>
      <vt:lpstr>Operational stuff</vt:lpstr>
      <vt:lpstr>Framing the problem: Hands-on</vt:lpstr>
      <vt:lpstr>Framing the problem: Recommender systems</vt:lpstr>
      <vt:lpstr>Framing the problem</vt:lpstr>
      <vt:lpstr>Framing the problem</vt:lpstr>
      <vt:lpstr>Framing the problem</vt:lpstr>
      <vt:lpstr>Framing the problem: Recommender system</vt:lpstr>
      <vt:lpstr>Framing the problem</vt:lpstr>
      <vt:lpstr>Framing the problem</vt:lpstr>
      <vt:lpstr>Framing the problem</vt:lpstr>
      <vt:lpstr>Framing the problem</vt:lpstr>
      <vt:lpstr>Framing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with  Deep Learning</dc:title>
  <dc:creator>Andrei</dc:creator>
  <cp:lastModifiedBy>A</cp:lastModifiedBy>
  <cp:revision>8</cp:revision>
  <dcterms:modified xsi:type="dcterms:W3CDTF">2021-12-01T08:16:27Z</dcterms:modified>
</cp:coreProperties>
</file>