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DS105-2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3038475" y="6188818"/>
            <a:ext cx="6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Asist. Beatrice MILIK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26.11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19.11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19.11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 / chat (Teams)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</a:t>
            </a:r>
            <a:r>
              <a:rPr lang="en-US" sz="3200" dirty="0" err="1"/>
              <a:t>PyTorch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3200" dirty="0"/>
              <a:t>(Optional) Anaconda with TensorFlow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(optional) Docker container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407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60</cp:revision>
  <dcterms:created xsi:type="dcterms:W3CDTF">2018-10-02T06:38:21Z</dcterms:created>
  <dcterms:modified xsi:type="dcterms:W3CDTF">2023-10-23T15:03:42Z</dcterms:modified>
</cp:coreProperties>
</file>