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DS105-1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Lec</a:t>
            </a:r>
            <a:r>
              <a:rPr lang="en-US" sz="2000" b="1" dirty="0"/>
              <a:t>. </a:t>
            </a:r>
            <a:r>
              <a:rPr lang="en-US" sz="2000" b="1" dirty="0" err="1"/>
              <a:t>Phd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26-27 millions in the world</a:t>
            </a:r>
          </a:p>
          <a:p>
            <a:r>
              <a:rPr lang="en-US" dirty="0"/>
              <a:t>Data Scientists: ~1.5M “declared” and ~250k with degrees</a:t>
            </a:r>
          </a:p>
          <a:p>
            <a:r>
              <a:rPr lang="en-US" dirty="0"/>
              <a:t>Deep Learning Data Scientists: less then 25% of above…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Important: </a:t>
            </a:r>
            <a:r>
              <a:rPr lang="en-US" sz="4000" b="1" u="sng" dirty="0"/>
              <a:t>https://github.com/Lummetry/DS105-02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Thu 08h00-10h00 – Teams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765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45</cp:revision>
  <dcterms:created xsi:type="dcterms:W3CDTF">2018-10-02T06:38:21Z</dcterms:created>
  <dcterms:modified xsi:type="dcterms:W3CDTF">2023-10-09T12:17:53Z</dcterms:modified>
</cp:coreProperties>
</file>