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56" r:id="rId3"/>
    <p:sldId id="259" r:id="rId4"/>
    <p:sldId id="284" r:id="rId6"/>
    <p:sldId id="262" r:id="rId7"/>
    <p:sldId id="290" r:id="rId8"/>
    <p:sldId id="291" r:id="rId9"/>
    <p:sldId id="289" r:id="rId10"/>
    <p:sldId id="285" r:id="rId11"/>
    <p:sldId id="292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241"/>
    <a:srgbClr val="0756A7"/>
    <a:srgbClr val="4CB6DB"/>
    <a:srgbClr val="65D3F6"/>
    <a:srgbClr val="D13694"/>
    <a:srgbClr val="E89CC9"/>
    <a:srgbClr val="CB1264"/>
    <a:srgbClr val="091524"/>
    <a:srgbClr val="0E1B2E"/>
    <a:srgbClr val="2F9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484" autoAdjust="0"/>
  </p:normalViewPr>
  <p:slideViewPr>
    <p:cSldViewPr snapToGrid="0" showGuides="1">
      <p:cViewPr varScale="1">
        <p:scale>
          <a:sx n="112" d="100"/>
          <a:sy n="112" d="100"/>
        </p:scale>
        <p:origin x="78" y="120"/>
      </p:cViewPr>
      <p:guideLst>
        <p:guide orient="horz" pos="2137"/>
        <p:guide pos="3863"/>
        <p:guide orient="horz" pos="3657"/>
        <p:guide pos="619"/>
        <p:guide orient="horz" pos="1117"/>
        <p:guide pos="47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5415F-E725-4EAC-9F3D-B76BF8E9E0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4FC30-D073-4A0B-980E-A05EB14A5A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D3802-D650-4A41-8E63-B7BEA63568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D75AB-656C-4B40-8E29-12619E6716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" y="0"/>
            <a:ext cx="1222766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227669" cy="6858000"/>
          </a:xfrm>
          <a:prstGeom prst="rect">
            <a:avLst/>
          </a:prstGeom>
          <a:gradFill>
            <a:gsLst>
              <a:gs pos="0">
                <a:srgbClr val="020911"/>
              </a:gs>
              <a:gs pos="51000">
                <a:srgbClr val="091524">
                  <a:alpha val="83000"/>
                </a:srgbClr>
              </a:gs>
              <a:gs pos="100000">
                <a:srgbClr val="09173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" y="0"/>
            <a:ext cx="12227669" cy="6887184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227669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1000">
                <a:srgbClr val="082241">
                  <a:alpha val="85000"/>
                </a:srgb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6337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E99D-E44C-438E-B0CA-B65621FD4F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03926-C15F-4D09-934C-B3EE713B1E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20911"/>
            </a:gs>
            <a:gs pos="51000">
              <a:srgbClr val="0E1B2E">
                <a:alpha val="95000"/>
              </a:srgbClr>
            </a:gs>
            <a:gs pos="100000">
              <a:srgbClr val="09173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971625" y="1304625"/>
            <a:ext cx="4248751" cy="42487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82566" y="1815566"/>
            <a:ext cx="3226869" cy="32268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27596" y="2360596"/>
            <a:ext cx="2136808" cy="21368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056679" y="5518899"/>
            <a:ext cx="88900" cy="88900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463560" y="338945"/>
            <a:ext cx="5277931" cy="5798363"/>
            <a:chOff x="3463560" y="338945"/>
            <a:chExt cx="5277931" cy="5798363"/>
          </a:xfrm>
        </p:grpSpPr>
        <p:sp>
          <p:nvSpPr>
            <p:cNvPr id="69" name="椭圆 68"/>
            <p:cNvSpPr/>
            <p:nvPr/>
          </p:nvSpPr>
          <p:spPr>
            <a:xfrm>
              <a:off x="4502744" y="4844849"/>
              <a:ext cx="53544" cy="5354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4134940" y="2415539"/>
              <a:ext cx="81563" cy="81563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459537" y="5722862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695774" y="5701095"/>
              <a:ext cx="47091" cy="470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6412484" y="5607226"/>
              <a:ext cx="52831" cy="52831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950092" y="5364067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778609" y="5528778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827805" y="5570078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592814" y="5794082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592814" y="5794383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532262" y="5491091"/>
              <a:ext cx="47091" cy="470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681632" y="5453403"/>
              <a:ext cx="61233" cy="612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619150" y="546823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855410" y="5882010"/>
              <a:ext cx="49196" cy="49196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6950092" y="5882010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197584" y="6059504"/>
              <a:ext cx="77804" cy="77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128502" y="6018212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83280" y="5660057"/>
              <a:ext cx="72200" cy="7220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101899" y="5726631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807958" y="5721291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879953" y="5589708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797598" y="5560862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5581948" y="5769484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400771" y="5882010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285484" y="5871220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372187" y="5592282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553340" y="5500170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573176" y="5570468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409288" y="5437260"/>
              <a:ext cx="61942" cy="619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78659" y="5614068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773871" y="5787642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909082" y="5303773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978659" y="5250706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017874" y="5367544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060771" y="5306852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032206" y="5479315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053345" y="5550445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773870" y="5787641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385669" y="5763044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887442" y="5178117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870091" y="5278148"/>
              <a:ext cx="52251" cy="5225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630911" y="5321533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327341" y="5383602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936724" y="5058165"/>
              <a:ext cx="69801" cy="69801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580876" y="4992688"/>
              <a:ext cx="65477" cy="65477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362241" y="5106584"/>
              <a:ext cx="85503" cy="855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305643" y="5037718"/>
              <a:ext cx="56598" cy="5659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4442256" y="4910469"/>
              <a:ext cx="53544" cy="5354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82566" y="4945837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374021" y="4854900"/>
              <a:ext cx="61942" cy="619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395306" y="4824671"/>
              <a:ext cx="73722" cy="7372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4175722" y="4713318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217808" y="4556691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106338" y="4521790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049740" y="4633896"/>
              <a:ext cx="56598" cy="5659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33621" y="4713318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022585" y="4111324"/>
              <a:ext cx="85503" cy="855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3907095" y="425789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3808279" y="4410105"/>
              <a:ext cx="69801" cy="69801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006525" y="4399630"/>
              <a:ext cx="53102" cy="5310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985691" y="4315954"/>
              <a:ext cx="66884" cy="6688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953338" y="4027718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3969431" y="4171366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864881" y="4107627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587514" y="4195055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780012" y="3918376"/>
              <a:ext cx="48788" cy="4878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3845097" y="3967164"/>
              <a:ext cx="50776" cy="50776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3840696" y="3860615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04542" y="3846864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761759" y="3796227"/>
              <a:ext cx="67041" cy="6704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45051" y="414510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749924" y="326245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3809158" y="3082456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3873013" y="2803525"/>
              <a:ext cx="54003" cy="540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754496" y="2771606"/>
              <a:ext cx="58030" cy="5803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813982" y="2621071"/>
              <a:ext cx="58030" cy="5803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958206" y="2650412"/>
              <a:ext cx="74550" cy="7455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910187" y="2382300"/>
              <a:ext cx="46789" cy="4678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4002630" y="2453762"/>
              <a:ext cx="46789" cy="4678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059627" y="2523374"/>
              <a:ext cx="53288" cy="53288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3823132" y="2521690"/>
              <a:ext cx="54972" cy="5497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3716183" y="2518786"/>
              <a:ext cx="54972" cy="5497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3747236" y="2598132"/>
              <a:ext cx="74550" cy="7455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913980" y="2536956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463560" y="2194055"/>
              <a:ext cx="86089" cy="86089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3508539" y="2341563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3567370" y="2092326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580534" y="1987536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785284" y="1921052"/>
              <a:ext cx="66484" cy="6648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3704542" y="2009531"/>
              <a:ext cx="61951" cy="6195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3805159" y="2125391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830930" y="2257342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4184988" y="2273671"/>
              <a:ext cx="54003" cy="540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4238991" y="2247467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026266" y="2289108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3994622" y="2243389"/>
              <a:ext cx="45719" cy="45719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70778" y="2217969"/>
              <a:ext cx="54047" cy="54047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79709" y="2040506"/>
              <a:ext cx="66083" cy="66083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781125" y="1920086"/>
              <a:ext cx="66083" cy="66083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729196" y="1670508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3983336" y="1773009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210448" y="2103023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4145384" y="2006464"/>
              <a:ext cx="51100" cy="51100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4033332" y="2120002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4077722" y="2092905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4110122" y="2154672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4137919" y="2113338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4336242" y="2068296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4285963" y="2157764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4247825" y="2092310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4450081" y="196959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352440" y="198193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4295525" y="1868478"/>
              <a:ext cx="45719" cy="45719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3141" y="2020140"/>
              <a:ext cx="45719" cy="45719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59584" y="1427320"/>
              <a:ext cx="66083" cy="66083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4163442" y="1479456"/>
              <a:ext cx="66083" cy="66083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4430814" y="176811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4533428" y="1690872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4498684" y="1742389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4482869" y="1663848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579147" y="1584232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459218" y="1523792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688219" y="1523857"/>
              <a:ext cx="70594" cy="7059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471788" y="1663017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4267689" y="1737270"/>
              <a:ext cx="81845" cy="81845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4419274" y="1701332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4815770" y="1420741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4831981" y="1540593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4898061" y="1559898"/>
              <a:ext cx="68174" cy="6817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5193037" y="140525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5117134" y="144974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4973004" y="1514777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4987226" y="1452694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5083956" y="1431896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5076300" y="1363524"/>
              <a:ext cx="54897" cy="5489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5262055" y="1277708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4950991" y="1362158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4912206" y="1399691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5045941" y="1196183"/>
              <a:ext cx="81556" cy="81556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5273520" y="1100597"/>
              <a:ext cx="81556" cy="81556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4994237" y="1282983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5082342" y="1358603"/>
              <a:ext cx="51344" cy="5134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5261965" y="1279175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4840925" y="1207716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4604315" y="1240690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4456783" y="1083608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4450081" y="899572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5020978" y="900868"/>
              <a:ext cx="64733" cy="6473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5062884" y="105958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5103748" y="109900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4925558" y="1152785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4878688" y="1119551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5190193" y="98299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5344555" y="823602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5355076" y="929828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5488222" y="967599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5498387" y="1221604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5570502" y="1291813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5536064" y="1183388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5638909" y="1207924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5615884" y="1139421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5648250" y="1062627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5702573" y="1127938"/>
              <a:ext cx="49189" cy="49189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5738013" y="1153388"/>
              <a:ext cx="49189" cy="49189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5753693" y="873150"/>
              <a:ext cx="67018" cy="6701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5948363" y="831180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6047380" y="102003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6181708" y="1168712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5954164" y="1193544"/>
              <a:ext cx="67018" cy="6701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5902482" y="1253149"/>
              <a:ext cx="45719" cy="45719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5906773" y="1104495"/>
              <a:ext cx="67018" cy="6701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6166603" y="110238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6234785" y="1073713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6232210" y="99873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6412484" y="691903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6405053" y="101345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6499589" y="97960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6348103" y="1110964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6262686" y="1155442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6341861" y="116764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6535140" y="1169163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6479681" y="1124282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6592814" y="1254427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6772185" y="621577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5183529" y="523435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5855583" y="452001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5990445" y="338945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7336600" y="1029530"/>
              <a:ext cx="54749" cy="54749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6935380" y="1080241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6738339" y="1006362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6695774" y="89039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6982365" y="1293526"/>
              <a:ext cx="59775" cy="59775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6876886" y="1295377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6545804" y="1271921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6957996" y="1364261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7334603" y="1017066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7166852" y="121445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7451536" y="1271911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7565524" y="1243933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7184100" y="1382616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7142211" y="1500883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7055341" y="1479456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7371434" y="1486932"/>
              <a:ext cx="76312" cy="7631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7272269" y="140297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7307746" y="1437928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7314371" y="1488284"/>
              <a:ext cx="71451" cy="7145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7440177" y="1506231"/>
              <a:ext cx="45719" cy="4571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7534395" y="154553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7770516" y="1551950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7685317" y="1506021"/>
              <a:ext cx="45929" cy="4592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7433071" y="162067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7299602" y="1619521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7390409" y="172743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7524806" y="1673486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7462201" y="1698379"/>
              <a:ext cx="53016" cy="5301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7534145" y="1718464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7593300" y="1719419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7752942" y="174319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7737016" y="182407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7690993" y="182057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7625877" y="183375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7758418" y="197202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7722642" y="1957937"/>
              <a:ext cx="45719" cy="4571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7700625" y="1924040"/>
              <a:ext cx="57793" cy="5779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7940705" y="1745165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7816063" y="20253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7908689" y="1987536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8085202" y="177704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8473990" y="168461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8014092" y="2134625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8067176" y="21242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8058063" y="1947689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8243912" y="2000705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8135927" y="2338432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7873014" y="2136194"/>
              <a:ext cx="67691" cy="67691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7839763" y="2201936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8140861" y="2338432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7969239" y="2293859"/>
              <a:ext cx="48029" cy="48029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8089538" y="2373285"/>
              <a:ext cx="74821" cy="74821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8293544" y="2395243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8366712" y="2456320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8166475" y="2404245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8018935" y="24632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8113690" y="2461990"/>
              <a:ext cx="54725" cy="547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8194433" y="2479257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8271096" y="2573758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8271168" y="2510688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8341233" y="2697334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8504399" y="2583789"/>
              <a:ext cx="74563" cy="74563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8256262" y="2706399"/>
              <a:ext cx="74563" cy="74563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8133119" y="2555532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8084959" y="2659213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8157290" y="2697320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8362503" y="2561814"/>
              <a:ext cx="45719" cy="45719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8308891" y="3020671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8421561" y="2877529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8225852" y="2798013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8396722" y="3136996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8389852" y="3782248"/>
              <a:ext cx="85721" cy="8572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8256413" y="4027718"/>
              <a:ext cx="85721" cy="8572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8209128" y="4099757"/>
              <a:ext cx="99249" cy="9924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8147707" y="4220675"/>
              <a:ext cx="57761" cy="5776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8254281" y="4236697"/>
              <a:ext cx="96615" cy="9661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8085663" y="4562114"/>
              <a:ext cx="96615" cy="9661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8067176" y="4390753"/>
              <a:ext cx="97502" cy="9750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8002247" y="4467104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8119972" y="4988065"/>
              <a:ext cx="84016" cy="8401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7994723" y="4297083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8362119" y="4591591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7924001" y="4627154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7901977" y="4559440"/>
              <a:ext cx="53188" cy="5318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7860226" y="4647546"/>
              <a:ext cx="73136" cy="731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7793479" y="4726439"/>
              <a:ext cx="59918" cy="5991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7800245" y="4972567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7594893" y="4923793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7529648" y="4942838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7491063" y="5138953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7480083" y="5003453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7658656" y="5677611"/>
              <a:ext cx="99249" cy="9924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7485262" y="5394978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7344297" y="5344097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7233767" y="5316840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7218634" y="5299001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7272752" y="5159226"/>
              <a:ext cx="69510" cy="6951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7272749" y="5236305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7402294" y="509626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7309962" y="5183017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7738707" y="5142891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7562922" y="5061966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7766856" y="4795605"/>
              <a:ext cx="72200" cy="7220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7972937" y="4573304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7638968" y="491760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7861692" y="4618343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8660074" y="5204863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7407152" y="1602415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7252546" y="158328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7111610" y="134405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7494395" y="172394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/>
            <p:nvPr/>
          </p:nvSpPr>
          <p:spPr>
            <a:xfrm>
              <a:off x="7676090" y="186963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6432776" y="1234306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7349066" y="148168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5673895" y="116560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6228680" y="113526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8154536" y="248517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8138138" y="24097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8308377" y="274406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8131412" y="2645961"/>
              <a:ext cx="68844" cy="68844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 rot="3539139">
              <a:off x="6459246" y="585525"/>
              <a:ext cx="969728" cy="840965"/>
              <a:chOff x="4602481" y="675835"/>
              <a:chExt cx="969728" cy="840965"/>
            </a:xfrm>
          </p:grpSpPr>
          <p:sp>
            <p:nvSpPr>
              <p:cNvPr id="329" name="椭圆 328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椭圆 329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椭圆 330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椭圆 331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椭圆 332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椭圆 333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椭圆 334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椭圆 335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椭圆 336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337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7" name="椭圆 346"/>
            <p:cNvSpPr/>
            <p:nvPr/>
          </p:nvSpPr>
          <p:spPr>
            <a:xfrm>
              <a:off x="7814141" y="2070887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/>
            <p:nvPr/>
          </p:nvSpPr>
          <p:spPr>
            <a:xfrm>
              <a:off x="7666049" y="1715104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/>
            <p:nvPr/>
          </p:nvSpPr>
          <p:spPr>
            <a:xfrm>
              <a:off x="8007737" y="2348687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0" name="椭圆 349"/>
          <p:cNvSpPr/>
          <p:nvPr/>
        </p:nvSpPr>
        <p:spPr>
          <a:xfrm>
            <a:off x="4713806" y="5043891"/>
            <a:ext cx="79065" cy="7906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4083647" y="4201675"/>
            <a:ext cx="79065" cy="79065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5762607" y="4986253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5273520" y="4802746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7440990" y="5031348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6868286" y="4658729"/>
            <a:ext cx="75969" cy="72363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6351446" y="4137801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6619064" y="3889495"/>
            <a:ext cx="75507" cy="71923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6309112" y="2901669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5606369" y="2630726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6715468" y="2718803"/>
            <a:ext cx="47997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4810828" y="2379551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5391165" y="1934800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6613760" y="2172582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4975804" y="1543353"/>
            <a:ext cx="88900" cy="88900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4077780" y="2574869"/>
            <a:ext cx="88900" cy="88900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椭圆 365"/>
          <p:cNvSpPr/>
          <p:nvPr/>
        </p:nvSpPr>
        <p:spPr>
          <a:xfrm>
            <a:off x="7137930" y="1566419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椭圆 366"/>
          <p:cNvSpPr/>
          <p:nvPr/>
        </p:nvSpPr>
        <p:spPr>
          <a:xfrm>
            <a:off x="7928905" y="2375286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8178120" y="3307179"/>
            <a:ext cx="88900" cy="88900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7443660" y="2342852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00314" y="2852916"/>
            <a:ext cx="455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Microsoft YaHei UI" panose="020B0503020204020204" pitchFamily="34" charset="-122"/>
              </a:rPr>
              <a:t>IP</a:t>
            </a:r>
            <a:r>
              <a:rPr lang="zh-CN" altLang="en-US" sz="6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Microsoft YaHei UI" panose="020B0503020204020204" pitchFamily="34" charset="-122"/>
              </a:rPr>
              <a:t>地址的分类</a:t>
            </a:r>
            <a:endParaRPr lang="zh-CN" altLang="en-US" sz="6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374" name="文本框 373"/>
          <p:cNvSpPr txBox="1"/>
          <p:nvPr/>
        </p:nvSpPr>
        <p:spPr>
          <a:xfrm>
            <a:off x="900494" y="2983056"/>
            <a:ext cx="214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主讲人</a:t>
            </a:r>
            <a:endParaRPr lang="zh-CN" altLang="en-US" sz="28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375" name="文本框 374"/>
          <p:cNvSpPr txBox="1"/>
          <p:nvPr/>
        </p:nvSpPr>
        <p:spPr>
          <a:xfrm>
            <a:off x="8982606" y="2989374"/>
            <a:ext cx="253183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XXX</a:t>
            </a:r>
            <a:endParaRPr lang="en-US" altLang="zh-CN" sz="28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>
            <a:off x="1458414" y="3480453"/>
            <a:ext cx="2386683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>
                    <a:alpha val="32000"/>
                  </a:schemeClr>
                </a:gs>
                <a:gs pos="99000">
                  <a:schemeClr val="bg1">
                    <a:alpha val="26000"/>
                  </a:schemeClr>
                </a:gs>
              </a:gsLst>
              <a:lin ang="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/>
          <p:nvPr/>
        </p:nvCxnSpPr>
        <p:spPr>
          <a:xfrm flipH="1">
            <a:off x="8361235" y="3480453"/>
            <a:ext cx="2386683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>
                    <a:alpha val="32000"/>
                  </a:schemeClr>
                </a:gs>
                <a:gs pos="99000">
                  <a:schemeClr val="bg1">
                    <a:alpha val="26000"/>
                  </a:schemeClr>
                </a:gs>
              </a:gsLst>
              <a:lin ang="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2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2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25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25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2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2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25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25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25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25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25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25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25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25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25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25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25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2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2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2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25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25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25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12" presetID="23" presetClass="entr" presetSubtype="288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549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299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14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" grpId="0"/>
      <p:bldP spid="374" grpId="0"/>
      <p:bldP spid="3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20911"/>
            </a:gs>
            <a:gs pos="51000">
              <a:srgbClr val="0E1B2E">
                <a:alpha val="95000"/>
              </a:srgbClr>
            </a:gs>
            <a:gs pos="100000">
              <a:srgbClr val="09173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椭圆 370"/>
          <p:cNvSpPr/>
          <p:nvPr/>
        </p:nvSpPr>
        <p:spPr>
          <a:xfrm>
            <a:off x="3971625" y="1304625"/>
            <a:ext cx="4248751" cy="42487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72" name="椭圆 371"/>
          <p:cNvSpPr/>
          <p:nvPr/>
        </p:nvSpPr>
        <p:spPr>
          <a:xfrm>
            <a:off x="4482566" y="1815566"/>
            <a:ext cx="3226869" cy="32268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78" name="椭圆 377"/>
          <p:cNvSpPr/>
          <p:nvPr/>
        </p:nvSpPr>
        <p:spPr>
          <a:xfrm>
            <a:off x="5027596" y="2360596"/>
            <a:ext cx="2136808" cy="21368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79" name="椭圆 378"/>
          <p:cNvSpPr/>
          <p:nvPr/>
        </p:nvSpPr>
        <p:spPr>
          <a:xfrm>
            <a:off x="6056679" y="5518899"/>
            <a:ext cx="88900" cy="88900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0" name="组合 379"/>
          <p:cNvGrpSpPr/>
          <p:nvPr/>
        </p:nvGrpSpPr>
        <p:grpSpPr>
          <a:xfrm>
            <a:off x="3463560" y="338945"/>
            <a:ext cx="5277931" cy="5798363"/>
            <a:chOff x="3463560" y="338945"/>
            <a:chExt cx="5277931" cy="5798363"/>
          </a:xfrm>
        </p:grpSpPr>
        <p:sp>
          <p:nvSpPr>
            <p:cNvPr id="381" name="椭圆 380"/>
            <p:cNvSpPr/>
            <p:nvPr/>
          </p:nvSpPr>
          <p:spPr>
            <a:xfrm>
              <a:off x="4502744" y="4844849"/>
              <a:ext cx="53544" cy="5354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/>
            <p:cNvSpPr/>
            <p:nvPr/>
          </p:nvSpPr>
          <p:spPr>
            <a:xfrm>
              <a:off x="4134940" y="2415539"/>
              <a:ext cx="81563" cy="81563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/>
            <p:cNvSpPr/>
            <p:nvPr/>
          </p:nvSpPr>
          <p:spPr>
            <a:xfrm>
              <a:off x="6459537" y="5722862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6695774" y="5701095"/>
              <a:ext cx="47091" cy="470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 flipH="1">
              <a:off x="6412484" y="5607226"/>
              <a:ext cx="52831" cy="52831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6950092" y="5364067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椭圆 386"/>
            <p:cNvSpPr/>
            <p:nvPr/>
          </p:nvSpPr>
          <p:spPr>
            <a:xfrm>
              <a:off x="6778609" y="5528778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6827805" y="5570078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6592814" y="5794082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6592814" y="5794383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/>
            <p:cNvSpPr/>
            <p:nvPr/>
          </p:nvSpPr>
          <p:spPr>
            <a:xfrm>
              <a:off x="6532262" y="5491091"/>
              <a:ext cx="47091" cy="470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/>
            <p:cNvSpPr/>
            <p:nvPr/>
          </p:nvSpPr>
          <p:spPr>
            <a:xfrm>
              <a:off x="6681632" y="5453403"/>
              <a:ext cx="61233" cy="612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椭圆 392"/>
            <p:cNvSpPr/>
            <p:nvPr/>
          </p:nvSpPr>
          <p:spPr>
            <a:xfrm>
              <a:off x="6619150" y="546823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椭圆 393"/>
            <p:cNvSpPr/>
            <p:nvPr/>
          </p:nvSpPr>
          <p:spPr>
            <a:xfrm>
              <a:off x="6855410" y="5882010"/>
              <a:ext cx="49196" cy="49196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/>
            <p:cNvSpPr/>
            <p:nvPr/>
          </p:nvSpPr>
          <p:spPr>
            <a:xfrm>
              <a:off x="6950092" y="5882010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椭圆 395"/>
            <p:cNvSpPr/>
            <p:nvPr/>
          </p:nvSpPr>
          <p:spPr>
            <a:xfrm>
              <a:off x="6197584" y="6059504"/>
              <a:ext cx="77804" cy="77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椭圆 396"/>
            <p:cNvSpPr/>
            <p:nvPr/>
          </p:nvSpPr>
          <p:spPr>
            <a:xfrm>
              <a:off x="6128502" y="6018212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椭圆 397"/>
            <p:cNvSpPr/>
            <p:nvPr/>
          </p:nvSpPr>
          <p:spPr>
            <a:xfrm>
              <a:off x="6183280" y="5660057"/>
              <a:ext cx="72200" cy="7220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6101899" y="5726631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椭圆 399"/>
            <p:cNvSpPr/>
            <p:nvPr/>
          </p:nvSpPr>
          <p:spPr>
            <a:xfrm>
              <a:off x="5807958" y="5721291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5879953" y="5589708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5797598" y="5560862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/>
          </p:nvSpPr>
          <p:spPr>
            <a:xfrm>
              <a:off x="5581948" y="5769484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/>
            <p:cNvSpPr/>
            <p:nvPr/>
          </p:nvSpPr>
          <p:spPr>
            <a:xfrm>
              <a:off x="5400771" y="5882010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5285484" y="5871220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椭圆 405"/>
            <p:cNvSpPr/>
            <p:nvPr/>
          </p:nvSpPr>
          <p:spPr>
            <a:xfrm>
              <a:off x="5372187" y="5592282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5553340" y="5500170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5573176" y="5570468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5409288" y="5437260"/>
              <a:ext cx="61942" cy="619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4978659" y="5614068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4773871" y="5787642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4909082" y="5303773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4978659" y="5250706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5017874" y="5367544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5060771" y="5306852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5032206" y="5479315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5053345" y="5550445"/>
              <a:ext cx="53206" cy="53206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4773870" y="5787641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/>
            <p:cNvSpPr/>
            <p:nvPr/>
          </p:nvSpPr>
          <p:spPr>
            <a:xfrm>
              <a:off x="4385669" y="5763044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椭圆 419"/>
            <p:cNvSpPr/>
            <p:nvPr/>
          </p:nvSpPr>
          <p:spPr>
            <a:xfrm>
              <a:off x="4887442" y="5178117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4870091" y="5278148"/>
              <a:ext cx="52251" cy="5225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/>
            <p:cNvSpPr/>
            <p:nvPr/>
          </p:nvSpPr>
          <p:spPr>
            <a:xfrm>
              <a:off x="4630911" y="5321533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椭圆 422"/>
            <p:cNvSpPr/>
            <p:nvPr/>
          </p:nvSpPr>
          <p:spPr>
            <a:xfrm>
              <a:off x="4327341" y="5383602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椭圆 423"/>
            <p:cNvSpPr/>
            <p:nvPr/>
          </p:nvSpPr>
          <p:spPr>
            <a:xfrm>
              <a:off x="3936724" y="5058165"/>
              <a:ext cx="69801" cy="69801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3580876" y="4992688"/>
              <a:ext cx="65477" cy="65477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椭圆 425"/>
            <p:cNvSpPr/>
            <p:nvPr/>
          </p:nvSpPr>
          <p:spPr>
            <a:xfrm>
              <a:off x="4362241" y="5106584"/>
              <a:ext cx="85503" cy="855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/>
            <p:cNvSpPr/>
            <p:nvPr/>
          </p:nvSpPr>
          <p:spPr>
            <a:xfrm>
              <a:off x="4305643" y="5037718"/>
              <a:ext cx="56598" cy="5659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4442256" y="4910469"/>
              <a:ext cx="53544" cy="5354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4482566" y="4945837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/>
            <p:cNvSpPr/>
            <p:nvPr/>
          </p:nvSpPr>
          <p:spPr>
            <a:xfrm>
              <a:off x="4374021" y="4854900"/>
              <a:ext cx="61942" cy="619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4395306" y="4824671"/>
              <a:ext cx="73722" cy="7372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4175722" y="4713318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4217808" y="4556691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4106338" y="4521790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4049740" y="4633896"/>
              <a:ext cx="56598" cy="5659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4333621" y="4713318"/>
              <a:ext cx="69801" cy="69801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4022585" y="4111324"/>
              <a:ext cx="85503" cy="855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3907095" y="425789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3808279" y="4410105"/>
              <a:ext cx="69801" cy="69801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4006525" y="4399630"/>
              <a:ext cx="53102" cy="5310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3985691" y="4315954"/>
              <a:ext cx="66884" cy="6688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3953338" y="4027718"/>
              <a:ext cx="62075" cy="62075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3969431" y="4171366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/>
            <p:cNvSpPr/>
            <p:nvPr/>
          </p:nvSpPr>
          <p:spPr>
            <a:xfrm>
              <a:off x="3864881" y="4107627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3587514" y="4195055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3780012" y="3918376"/>
              <a:ext cx="48788" cy="4878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椭圆 446"/>
            <p:cNvSpPr/>
            <p:nvPr/>
          </p:nvSpPr>
          <p:spPr>
            <a:xfrm>
              <a:off x="3845097" y="3967164"/>
              <a:ext cx="50776" cy="50776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椭圆 447"/>
            <p:cNvSpPr/>
            <p:nvPr/>
          </p:nvSpPr>
          <p:spPr>
            <a:xfrm>
              <a:off x="3840696" y="3860615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/>
            <p:cNvSpPr/>
            <p:nvPr/>
          </p:nvSpPr>
          <p:spPr>
            <a:xfrm>
              <a:off x="3704542" y="3846864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椭圆 449"/>
            <p:cNvSpPr/>
            <p:nvPr/>
          </p:nvSpPr>
          <p:spPr>
            <a:xfrm>
              <a:off x="3761759" y="3796227"/>
              <a:ext cx="67041" cy="6704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椭圆 450"/>
            <p:cNvSpPr/>
            <p:nvPr/>
          </p:nvSpPr>
          <p:spPr>
            <a:xfrm>
              <a:off x="3745051" y="414510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椭圆 451"/>
            <p:cNvSpPr/>
            <p:nvPr/>
          </p:nvSpPr>
          <p:spPr>
            <a:xfrm>
              <a:off x="3749924" y="3262453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椭圆 452"/>
            <p:cNvSpPr/>
            <p:nvPr/>
          </p:nvSpPr>
          <p:spPr>
            <a:xfrm>
              <a:off x="3809158" y="3082456"/>
              <a:ext cx="57761" cy="57761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3873013" y="2803525"/>
              <a:ext cx="54003" cy="540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椭圆 454"/>
            <p:cNvSpPr/>
            <p:nvPr/>
          </p:nvSpPr>
          <p:spPr>
            <a:xfrm>
              <a:off x="3754496" y="2771606"/>
              <a:ext cx="58030" cy="5803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椭圆 455"/>
            <p:cNvSpPr/>
            <p:nvPr/>
          </p:nvSpPr>
          <p:spPr>
            <a:xfrm>
              <a:off x="3813982" y="2621071"/>
              <a:ext cx="58030" cy="5803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椭圆 456"/>
            <p:cNvSpPr/>
            <p:nvPr/>
          </p:nvSpPr>
          <p:spPr>
            <a:xfrm>
              <a:off x="3958206" y="2650412"/>
              <a:ext cx="74550" cy="7455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椭圆 457"/>
            <p:cNvSpPr/>
            <p:nvPr/>
          </p:nvSpPr>
          <p:spPr>
            <a:xfrm>
              <a:off x="3910187" y="2382300"/>
              <a:ext cx="46789" cy="4678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椭圆 458"/>
            <p:cNvSpPr/>
            <p:nvPr/>
          </p:nvSpPr>
          <p:spPr>
            <a:xfrm>
              <a:off x="4002630" y="2453762"/>
              <a:ext cx="46789" cy="4678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椭圆 459"/>
            <p:cNvSpPr/>
            <p:nvPr/>
          </p:nvSpPr>
          <p:spPr>
            <a:xfrm>
              <a:off x="4059627" y="2523374"/>
              <a:ext cx="53288" cy="53288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椭圆 460"/>
            <p:cNvSpPr/>
            <p:nvPr/>
          </p:nvSpPr>
          <p:spPr>
            <a:xfrm>
              <a:off x="3823132" y="2521690"/>
              <a:ext cx="54972" cy="5497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2" name="椭圆 461"/>
            <p:cNvSpPr/>
            <p:nvPr/>
          </p:nvSpPr>
          <p:spPr>
            <a:xfrm>
              <a:off x="3716183" y="2518786"/>
              <a:ext cx="54972" cy="5497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椭圆 462"/>
            <p:cNvSpPr/>
            <p:nvPr/>
          </p:nvSpPr>
          <p:spPr>
            <a:xfrm>
              <a:off x="3747236" y="2598132"/>
              <a:ext cx="74550" cy="7455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椭圆 463"/>
            <p:cNvSpPr/>
            <p:nvPr/>
          </p:nvSpPr>
          <p:spPr>
            <a:xfrm>
              <a:off x="3913980" y="2536956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椭圆 464"/>
            <p:cNvSpPr/>
            <p:nvPr/>
          </p:nvSpPr>
          <p:spPr>
            <a:xfrm>
              <a:off x="3463560" y="2194055"/>
              <a:ext cx="86089" cy="86089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椭圆 465"/>
            <p:cNvSpPr/>
            <p:nvPr/>
          </p:nvSpPr>
          <p:spPr>
            <a:xfrm>
              <a:off x="3508539" y="2341563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椭圆 466"/>
            <p:cNvSpPr/>
            <p:nvPr/>
          </p:nvSpPr>
          <p:spPr>
            <a:xfrm>
              <a:off x="3567370" y="2092326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3580534" y="1987536"/>
              <a:ext cx="58831" cy="588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3785284" y="1921052"/>
              <a:ext cx="66484" cy="6648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3704542" y="2009531"/>
              <a:ext cx="61951" cy="6195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1" name="椭圆 470"/>
            <p:cNvSpPr/>
            <p:nvPr/>
          </p:nvSpPr>
          <p:spPr>
            <a:xfrm>
              <a:off x="3805159" y="2125391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椭圆 471"/>
            <p:cNvSpPr/>
            <p:nvPr/>
          </p:nvSpPr>
          <p:spPr>
            <a:xfrm>
              <a:off x="3830930" y="2257342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4184988" y="2273671"/>
              <a:ext cx="54003" cy="5400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椭圆 473"/>
            <p:cNvSpPr/>
            <p:nvPr/>
          </p:nvSpPr>
          <p:spPr>
            <a:xfrm>
              <a:off x="4238991" y="2247467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椭圆 474"/>
            <p:cNvSpPr/>
            <p:nvPr/>
          </p:nvSpPr>
          <p:spPr>
            <a:xfrm>
              <a:off x="4026266" y="2289108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3994622" y="2243389"/>
              <a:ext cx="45719" cy="45719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7" name="椭圆 476"/>
            <p:cNvSpPr/>
            <p:nvPr/>
          </p:nvSpPr>
          <p:spPr>
            <a:xfrm>
              <a:off x="4070778" y="2217969"/>
              <a:ext cx="54047" cy="54047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椭圆 477"/>
            <p:cNvSpPr/>
            <p:nvPr/>
          </p:nvSpPr>
          <p:spPr>
            <a:xfrm>
              <a:off x="3879709" y="2040506"/>
              <a:ext cx="66083" cy="66083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椭圆 478"/>
            <p:cNvSpPr/>
            <p:nvPr/>
          </p:nvSpPr>
          <p:spPr>
            <a:xfrm>
              <a:off x="3781125" y="1920086"/>
              <a:ext cx="66083" cy="66083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0" name="椭圆 479"/>
            <p:cNvSpPr/>
            <p:nvPr/>
          </p:nvSpPr>
          <p:spPr>
            <a:xfrm>
              <a:off x="3729196" y="1670508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椭圆 480"/>
            <p:cNvSpPr/>
            <p:nvPr/>
          </p:nvSpPr>
          <p:spPr>
            <a:xfrm>
              <a:off x="3983336" y="1773009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椭圆 481"/>
            <p:cNvSpPr/>
            <p:nvPr/>
          </p:nvSpPr>
          <p:spPr>
            <a:xfrm>
              <a:off x="4210448" y="2103023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椭圆 482"/>
            <p:cNvSpPr/>
            <p:nvPr/>
          </p:nvSpPr>
          <p:spPr>
            <a:xfrm>
              <a:off x="4145384" y="2006464"/>
              <a:ext cx="51100" cy="51100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椭圆 483"/>
            <p:cNvSpPr/>
            <p:nvPr/>
          </p:nvSpPr>
          <p:spPr>
            <a:xfrm>
              <a:off x="4033332" y="2120002"/>
              <a:ext cx="74550" cy="7455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5" name="椭圆 484"/>
            <p:cNvSpPr/>
            <p:nvPr/>
          </p:nvSpPr>
          <p:spPr>
            <a:xfrm>
              <a:off x="4077722" y="2092905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椭圆 485"/>
            <p:cNvSpPr/>
            <p:nvPr/>
          </p:nvSpPr>
          <p:spPr>
            <a:xfrm>
              <a:off x="4110122" y="2154672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7" name="椭圆 486"/>
            <p:cNvSpPr/>
            <p:nvPr/>
          </p:nvSpPr>
          <p:spPr>
            <a:xfrm>
              <a:off x="4137919" y="2113338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椭圆 487"/>
            <p:cNvSpPr/>
            <p:nvPr/>
          </p:nvSpPr>
          <p:spPr>
            <a:xfrm>
              <a:off x="4336242" y="2068296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9" name="椭圆 488"/>
            <p:cNvSpPr/>
            <p:nvPr/>
          </p:nvSpPr>
          <p:spPr>
            <a:xfrm>
              <a:off x="4285963" y="2157764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椭圆 489"/>
            <p:cNvSpPr/>
            <p:nvPr/>
          </p:nvSpPr>
          <p:spPr>
            <a:xfrm>
              <a:off x="4247825" y="2092310"/>
              <a:ext cx="66083" cy="6608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椭圆 490"/>
            <p:cNvSpPr/>
            <p:nvPr/>
          </p:nvSpPr>
          <p:spPr>
            <a:xfrm>
              <a:off x="4450081" y="196959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椭圆 491"/>
            <p:cNvSpPr/>
            <p:nvPr/>
          </p:nvSpPr>
          <p:spPr>
            <a:xfrm>
              <a:off x="4352440" y="198193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椭圆 492"/>
            <p:cNvSpPr/>
            <p:nvPr/>
          </p:nvSpPr>
          <p:spPr>
            <a:xfrm>
              <a:off x="4295525" y="1868478"/>
              <a:ext cx="45719" cy="45719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椭圆 493"/>
            <p:cNvSpPr/>
            <p:nvPr/>
          </p:nvSpPr>
          <p:spPr>
            <a:xfrm>
              <a:off x="4233141" y="2020140"/>
              <a:ext cx="45719" cy="45719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椭圆 494"/>
            <p:cNvSpPr/>
            <p:nvPr/>
          </p:nvSpPr>
          <p:spPr>
            <a:xfrm>
              <a:off x="3859584" y="1427320"/>
              <a:ext cx="66083" cy="66083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椭圆 495"/>
            <p:cNvSpPr/>
            <p:nvPr/>
          </p:nvSpPr>
          <p:spPr>
            <a:xfrm>
              <a:off x="4163442" y="1479456"/>
              <a:ext cx="66083" cy="66083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椭圆 496"/>
            <p:cNvSpPr/>
            <p:nvPr/>
          </p:nvSpPr>
          <p:spPr>
            <a:xfrm>
              <a:off x="4430814" y="176811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椭圆 497"/>
            <p:cNvSpPr/>
            <p:nvPr/>
          </p:nvSpPr>
          <p:spPr>
            <a:xfrm>
              <a:off x="4533428" y="1690872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椭圆 498"/>
            <p:cNvSpPr/>
            <p:nvPr/>
          </p:nvSpPr>
          <p:spPr>
            <a:xfrm>
              <a:off x="4498684" y="1742389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椭圆 499"/>
            <p:cNvSpPr/>
            <p:nvPr/>
          </p:nvSpPr>
          <p:spPr>
            <a:xfrm>
              <a:off x="4482869" y="1663848"/>
              <a:ext cx="48484" cy="48484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1" name="椭圆 500"/>
            <p:cNvSpPr/>
            <p:nvPr/>
          </p:nvSpPr>
          <p:spPr>
            <a:xfrm>
              <a:off x="4579147" y="1584232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椭圆 501"/>
            <p:cNvSpPr/>
            <p:nvPr/>
          </p:nvSpPr>
          <p:spPr>
            <a:xfrm>
              <a:off x="4459218" y="1523792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椭圆 502"/>
            <p:cNvSpPr/>
            <p:nvPr/>
          </p:nvSpPr>
          <p:spPr>
            <a:xfrm>
              <a:off x="4688219" y="1523857"/>
              <a:ext cx="70594" cy="7059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椭圆 503"/>
            <p:cNvSpPr/>
            <p:nvPr/>
          </p:nvSpPr>
          <p:spPr>
            <a:xfrm>
              <a:off x="4471788" y="1663017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椭圆 504"/>
            <p:cNvSpPr/>
            <p:nvPr/>
          </p:nvSpPr>
          <p:spPr>
            <a:xfrm>
              <a:off x="4267689" y="1737270"/>
              <a:ext cx="81845" cy="81845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/>
            <p:cNvSpPr/>
            <p:nvPr/>
          </p:nvSpPr>
          <p:spPr>
            <a:xfrm>
              <a:off x="4419274" y="1701332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椭圆 506"/>
            <p:cNvSpPr/>
            <p:nvPr/>
          </p:nvSpPr>
          <p:spPr>
            <a:xfrm>
              <a:off x="4815770" y="1420741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椭圆 507"/>
            <p:cNvSpPr/>
            <p:nvPr/>
          </p:nvSpPr>
          <p:spPr>
            <a:xfrm>
              <a:off x="4831981" y="1540593"/>
              <a:ext cx="54703" cy="54703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/>
            <p:cNvSpPr/>
            <p:nvPr/>
          </p:nvSpPr>
          <p:spPr>
            <a:xfrm>
              <a:off x="4898061" y="1559898"/>
              <a:ext cx="68174" cy="6817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椭圆 509"/>
            <p:cNvSpPr/>
            <p:nvPr/>
          </p:nvSpPr>
          <p:spPr>
            <a:xfrm>
              <a:off x="5193037" y="140525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椭圆 510"/>
            <p:cNvSpPr/>
            <p:nvPr/>
          </p:nvSpPr>
          <p:spPr>
            <a:xfrm>
              <a:off x="5117134" y="144974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椭圆 511"/>
            <p:cNvSpPr/>
            <p:nvPr/>
          </p:nvSpPr>
          <p:spPr>
            <a:xfrm>
              <a:off x="4973004" y="1514777"/>
              <a:ext cx="60738" cy="60738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椭圆 512"/>
            <p:cNvSpPr/>
            <p:nvPr/>
          </p:nvSpPr>
          <p:spPr>
            <a:xfrm>
              <a:off x="4987226" y="1452694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椭圆 513"/>
            <p:cNvSpPr/>
            <p:nvPr/>
          </p:nvSpPr>
          <p:spPr>
            <a:xfrm>
              <a:off x="5083956" y="1431896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椭圆 514"/>
            <p:cNvSpPr/>
            <p:nvPr/>
          </p:nvSpPr>
          <p:spPr>
            <a:xfrm>
              <a:off x="5076300" y="1363524"/>
              <a:ext cx="54897" cy="5489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椭圆 515"/>
            <p:cNvSpPr/>
            <p:nvPr/>
          </p:nvSpPr>
          <p:spPr>
            <a:xfrm>
              <a:off x="5262055" y="1277708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椭圆 516"/>
            <p:cNvSpPr/>
            <p:nvPr/>
          </p:nvSpPr>
          <p:spPr>
            <a:xfrm>
              <a:off x="4950991" y="1362158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椭圆 517"/>
            <p:cNvSpPr/>
            <p:nvPr/>
          </p:nvSpPr>
          <p:spPr>
            <a:xfrm>
              <a:off x="4912206" y="1399691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椭圆 518"/>
            <p:cNvSpPr/>
            <p:nvPr/>
          </p:nvSpPr>
          <p:spPr>
            <a:xfrm>
              <a:off x="5045941" y="1196183"/>
              <a:ext cx="81556" cy="81556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椭圆 519"/>
            <p:cNvSpPr/>
            <p:nvPr/>
          </p:nvSpPr>
          <p:spPr>
            <a:xfrm>
              <a:off x="5273520" y="1100597"/>
              <a:ext cx="81556" cy="81556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椭圆 520"/>
            <p:cNvSpPr/>
            <p:nvPr/>
          </p:nvSpPr>
          <p:spPr>
            <a:xfrm>
              <a:off x="4994237" y="1282983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椭圆 521"/>
            <p:cNvSpPr/>
            <p:nvPr/>
          </p:nvSpPr>
          <p:spPr>
            <a:xfrm>
              <a:off x="5082342" y="1358603"/>
              <a:ext cx="51344" cy="5134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椭圆 522"/>
            <p:cNvSpPr/>
            <p:nvPr/>
          </p:nvSpPr>
          <p:spPr>
            <a:xfrm>
              <a:off x="5261965" y="1279175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/>
            <p:cNvSpPr/>
            <p:nvPr/>
          </p:nvSpPr>
          <p:spPr>
            <a:xfrm>
              <a:off x="4840925" y="1207716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椭圆 524"/>
            <p:cNvSpPr/>
            <p:nvPr/>
          </p:nvSpPr>
          <p:spPr>
            <a:xfrm>
              <a:off x="4604315" y="1240690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椭圆 525"/>
            <p:cNvSpPr/>
            <p:nvPr/>
          </p:nvSpPr>
          <p:spPr>
            <a:xfrm>
              <a:off x="4456783" y="1083608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/>
            <p:cNvSpPr/>
            <p:nvPr/>
          </p:nvSpPr>
          <p:spPr>
            <a:xfrm>
              <a:off x="4450081" y="899572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椭圆 527"/>
            <p:cNvSpPr/>
            <p:nvPr/>
          </p:nvSpPr>
          <p:spPr>
            <a:xfrm>
              <a:off x="5020978" y="900868"/>
              <a:ext cx="64733" cy="64733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椭圆 528"/>
            <p:cNvSpPr/>
            <p:nvPr/>
          </p:nvSpPr>
          <p:spPr>
            <a:xfrm>
              <a:off x="5062884" y="105958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/>
            <p:cNvSpPr/>
            <p:nvPr/>
          </p:nvSpPr>
          <p:spPr>
            <a:xfrm>
              <a:off x="5103748" y="109900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椭圆 530"/>
            <p:cNvSpPr/>
            <p:nvPr/>
          </p:nvSpPr>
          <p:spPr>
            <a:xfrm>
              <a:off x="4925558" y="1152785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椭圆 531"/>
            <p:cNvSpPr/>
            <p:nvPr/>
          </p:nvSpPr>
          <p:spPr>
            <a:xfrm>
              <a:off x="4878688" y="1119551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/>
            <p:cNvSpPr/>
            <p:nvPr/>
          </p:nvSpPr>
          <p:spPr>
            <a:xfrm>
              <a:off x="5190193" y="982993"/>
              <a:ext cx="64733" cy="64733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椭圆 533"/>
            <p:cNvSpPr/>
            <p:nvPr/>
          </p:nvSpPr>
          <p:spPr>
            <a:xfrm>
              <a:off x="5344555" y="823602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椭圆 534"/>
            <p:cNvSpPr/>
            <p:nvPr/>
          </p:nvSpPr>
          <p:spPr>
            <a:xfrm>
              <a:off x="5355076" y="929828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/>
            <p:cNvSpPr/>
            <p:nvPr/>
          </p:nvSpPr>
          <p:spPr>
            <a:xfrm>
              <a:off x="5488222" y="967599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椭圆 536"/>
            <p:cNvSpPr/>
            <p:nvPr/>
          </p:nvSpPr>
          <p:spPr>
            <a:xfrm>
              <a:off x="5498387" y="1221604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椭圆 537"/>
            <p:cNvSpPr/>
            <p:nvPr/>
          </p:nvSpPr>
          <p:spPr>
            <a:xfrm>
              <a:off x="5570502" y="1291813"/>
              <a:ext cx="45719" cy="45719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椭圆 538"/>
            <p:cNvSpPr/>
            <p:nvPr/>
          </p:nvSpPr>
          <p:spPr>
            <a:xfrm>
              <a:off x="5536064" y="1183388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椭圆 539"/>
            <p:cNvSpPr/>
            <p:nvPr/>
          </p:nvSpPr>
          <p:spPr>
            <a:xfrm>
              <a:off x="5638909" y="1207924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椭圆 540"/>
            <p:cNvSpPr/>
            <p:nvPr/>
          </p:nvSpPr>
          <p:spPr>
            <a:xfrm>
              <a:off x="5615884" y="1139421"/>
              <a:ext cx="64733" cy="64733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5648250" y="1062627"/>
              <a:ext cx="81556" cy="81556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5702573" y="1127938"/>
              <a:ext cx="49189" cy="49189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椭圆 543"/>
            <p:cNvSpPr/>
            <p:nvPr/>
          </p:nvSpPr>
          <p:spPr>
            <a:xfrm>
              <a:off x="5738013" y="1153388"/>
              <a:ext cx="49189" cy="49189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/>
            <p:cNvSpPr/>
            <p:nvPr/>
          </p:nvSpPr>
          <p:spPr>
            <a:xfrm>
              <a:off x="5753693" y="873150"/>
              <a:ext cx="67018" cy="6701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椭圆 545"/>
            <p:cNvSpPr/>
            <p:nvPr/>
          </p:nvSpPr>
          <p:spPr>
            <a:xfrm>
              <a:off x="5948363" y="831180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椭圆 546"/>
            <p:cNvSpPr/>
            <p:nvPr/>
          </p:nvSpPr>
          <p:spPr>
            <a:xfrm>
              <a:off x="6047380" y="102003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椭圆 547"/>
            <p:cNvSpPr/>
            <p:nvPr/>
          </p:nvSpPr>
          <p:spPr>
            <a:xfrm>
              <a:off x="6181708" y="1168712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椭圆 548"/>
            <p:cNvSpPr/>
            <p:nvPr/>
          </p:nvSpPr>
          <p:spPr>
            <a:xfrm>
              <a:off x="5954164" y="1193544"/>
              <a:ext cx="67018" cy="6701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椭圆 549"/>
            <p:cNvSpPr/>
            <p:nvPr/>
          </p:nvSpPr>
          <p:spPr>
            <a:xfrm>
              <a:off x="5902482" y="1253149"/>
              <a:ext cx="45719" cy="45719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椭圆 550"/>
            <p:cNvSpPr/>
            <p:nvPr/>
          </p:nvSpPr>
          <p:spPr>
            <a:xfrm>
              <a:off x="5906773" y="1104495"/>
              <a:ext cx="67018" cy="6701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椭圆 551"/>
            <p:cNvSpPr/>
            <p:nvPr/>
          </p:nvSpPr>
          <p:spPr>
            <a:xfrm>
              <a:off x="6166603" y="110238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" name="椭圆 552"/>
            <p:cNvSpPr/>
            <p:nvPr/>
          </p:nvSpPr>
          <p:spPr>
            <a:xfrm>
              <a:off x="6234785" y="1073713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椭圆 553"/>
            <p:cNvSpPr/>
            <p:nvPr/>
          </p:nvSpPr>
          <p:spPr>
            <a:xfrm>
              <a:off x="6232210" y="998737"/>
              <a:ext cx="54519" cy="54519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5" name="椭圆 554"/>
            <p:cNvSpPr/>
            <p:nvPr/>
          </p:nvSpPr>
          <p:spPr>
            <a:xfrm>
              <a:off x="6412484" y="691903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6" name="椭圆 555"/>
            <p:cNvSpPr/>
            <p:nvPr/>
          </p:nvSpPr>
          <p:spPr>
            <a:xfrm>
              <a:off x="6405053" y="101345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椭圆 556"/>
            <p:cNvSpPr/>
            <p:nvPr/>
          </p:nvSpPr>
          <p:spPr>
            <a:xfrm>
              <a:off x="6499589" y="97960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椭圆 557"/>
            <p:cNvSpPr/>
            <p:nvPr/>
          </p:nvSpPr>
          <p:spPr>
            <a:xfrm>
              <a:off x="6348103" y="1110964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9" name="椭圆 558"/>
            <p:cNvSpPr/>
            <p:nvPr/>
          </p:nvSpPr>
          <p:spPr>
            <a:xfrm>
              <a:off x="6262686" y="1155442"/>
              <a:ext cx="67018" cy="6701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椭圆 559"/>
            <p:cNvSpPr/>
            <p:nvPr/>
          </p:nvSpPr>
          <p:spPr>
            <a:xfrm>
              <a:off x="6341861" y="116764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椭圆 560"/>
            <p:cNvSpPr/>
            <p:nvPr/>
          </p:nvSpPr>
          <p:spPr>
            <a:xfrm>
              <a:off x="6535140" y="1169163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2" name="椭圆 561"/>
            <p:cNvSpPr/>
            <p:nvPr/>
          </p:nvSpPr>
          <p:spPr>
            <a:xfrm>
              <a:off x="6479681" y="1124282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椭圆 562"/>
            <p:cNvSpPr/>
            <p:nvPr/>
          </p:nvSpPr>
          <p:spPr>
            <a:xfrm>
              <a:off x="6592814" y="1254427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椭圆 563"/>
            <p:cNvSpPr/>
            <p:nvPr/>
          </p:nvSpPr>
          <p:spPr>
            <a:xfrm>
              <a:off x="6772185" y="621577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椭圆 564"/>
            <p:cNvSpPr/>
            <p:nvPr/>
          </p:nvSpPr>
          <p:spPr>
            <a:xfrm>
              <a:off x="5183529" y="523435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椭圆 565"/>
            <p:cNvSpPr/>
            <p:nvPr/>
          </p:nvSpPr>
          <p:spPr>
            <a:xfrm>
              <a:off x="5855583" y="452001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椭圆 566"/>
            <p:cNvSpPr/>
            <p:nvPr/>
          </p:nvSpPr>
          <p:spPr>
            <a:xfrm>
              <a:off x="5990445" y="338945"/>
              <a:ext cx="78436" cy="78436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椭圆 567"/>
            <p:cNvSpPr/>
            <p:nvPr/>
          </p:nvSpPr>
          <p:spPr>
            <a:xfrm>
              <a:off x="7336600" y="1029530"/>
              <a:ext cx="54749" cy="54749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椭圆 568"/>
            <p:cNvSpPr/>
            <p:nvPr/>
          </p:nvSpPr>
          <p:spPr>
            <a:xfrm>
              <a:off x="6935380" y="1080241"/>
              <a:ext cx="78620" cy="7862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椭圆 569"/>
            <p:cNvSpPr/>
            <p:nvPr/>
          </p:nvSpPr>
          <p:spPr>
            <a:xfrm>
              <a:off x="6738339" y="1006362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1" name="椭圆 570"/>
            <p:cNvSpPr/>
            <p:nvPr/>
          </p:nvSpPr>
          <p:spPr>
            <a:xfrm>
              <a:off x="6695774" y="89039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椭圆 571"/>
            <p:cNvSpPr/>
            <p:nvPr/>
          </p:nvSpPr>
          <p:spPr>
            <a:xfrm>
              <a:off x="6982365" y="1293526"/>
              <a:ext cx="59775" cy="59775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椭圆 572"/>
            <p:cNvSpPr/>
            <p:nvPr/>
          </p:nvSpPr>
          <p:spPr>
            <a:xfrm>
              <a:off x="6876886" y="1295377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4" name="椭圆 573"/>
            <p:cNvSpPr/>
            <p:nvPr/>
          </p:nvSpPr>
          <p:spPr>
            <a:xfrm>
              <a:off x="6545804" y="1271921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椭圆 574"/>
            <p:cNvSpPr/>
            <p:nvPr/>
          </p:nvSpPr>
          <p:spPr>
            <a:xfrm>
              <a:off x="6957996" y="1364261"/>
              <a:ext cx="57291" cy="5729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椭圆 575"/>
            <p:cNvSpPr/>
            <p:nvPr/>
          </p:nvSpPr>
          <p:spPr>
            <a:xfrm>
              <a:off x="7334603" y="1017066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7" name="椭圆 576"/>
            <p:cNvSpPr/>
            <p:nvPr/>
          </p:nvSpPr>
          <p:spPr>
            <a:xfrm>
              <a:off x="7166852" y="121445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8" name="椭圆 577"/>
            <p:cNvSpPr/>
            <p:nvPr/>
          </p:nvSpPr>
          <p:spPr>
            <a:xfrm>
              <a:off x="7451536" y="1271911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椭圆 578"/>
            <p:cNvSpPr/>
            <p:nvPr/>
          </p:nvSpPr>
          <p:spPr>
            <a:xfrm>
              <a:off x="7565524" y="1243933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椭圆 579"/>
            <p:cNvSpPr/>
            <p:nvPr/>
          </p:nvSpPr>
          <p:spPr>
            <a:xfrm>
              <a:off x="7184100" y="1382616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椭圆 580"/>
            <p:cNvSpPr/>
            <p:nvPr/>
          </p:nvSpPr>
          <p:spPr>
            <a:xfrm>
              <a:off x="7142211" y="1500883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椭圆 581"/>
            <p:cNvSpPr/>
            <p:nvPr/>
          </p:nvSpPr>
          <p:spPr>
            <a:xfrm>
              <a:off x="7055341" y="1479456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椭圆 582"/>
            <p:cNvSpPr/>
            <p:nvPr/>
          </p:nvSpPr>
          <p:spPr>
            <a:xfrm>
              <a:off x="7371434" y="1486932"/>
              <a:ext cx="76312" cy="7631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/>
            <p:cNvSpPr/>
            <p:nvPr/>
          </p:nvSpPr>
          <p:spPr>
            <a:xfrm>
              <a:off x="7272269" y="140297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/>
            <p:cNvSpPr/>
            <p:nvPr/>
          </p:nvSpPr>
          <p:spPr>
            <a:xfrm>
              <a:off x="7307746" y="1437928"/>
              <a:ext cx="58047" cy="5804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椭圆 585"/>
            <p:cNvSpPr/>
            <p:nvPr/>
          </p:nvSpPr>
          <p:spPr>
            <a:xfrm>
              <a:off x="7314371" y="1488284"/>
              <a:ext cx="71451" cy="7145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椭圆 586"/>
            <p:cNvSpPr/>
            <p:nvPr/>
          </p:nvSpPr>
          <p:spPr>
            <a:xfrm>
              <a:off x="7440177" y="1506231"/>
              <a:ext cx="45719" cy="4571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椭圆 587"/>
            <p:cNvSpPr/>
            <p:nvPr/>
          </p:nvSpPr>
          <p:spPr>
            <a:xfrm>
              <a:off x="7534395" y="154553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椭圆 588"/>
            <p:cNvSpPr/>
            <p:nvPr/>
          </p:nvSpPr>
          <p:spPr>
            <a:xfrm>
              <a:off x="7770516" y="1551950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椭圆 589"/>
            <p:cNvSpPr/>
            <p:nvPr/>
          </p:nvSpPr>
          <p:spPr>
            <a:xfrm>
              <a:off x="7685317" y="1506021"/>
              <a:ext cx="45929" cy="4592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椭圆 590"/>
            <p:cNvSpPr/>
            <p:nvPr/>
          </p:nvSpPr>
          <p:spPr>
            <a:xfrm>
              <a:off x="7433071" y="162067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椭圆 591"/>
            <p:cNvSpPr/>
            <p:nvPr/>
          </p:nvSpPr>
          <p:spPr>
            <a:xfrm>
              <a:off x="7299602" y="1619521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椭圆 592"/>
            <p:cNvSpPr/>
            <p:nvPr/>
          </p:nvSpPr>
          <p:spPr>
            <a:xfrm>
              <a:off x="7390409" y="172743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椭圆 593"/>
            <p:cNvSpPr/>
            <p:nvPr/>
          </p:nvSpPr>
          <p:spPr>
            <a:xfrm>
              <a:off x="7524806" y="1673486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椭圆 594"/>
            <p:cNvSpPr/>
            <p:nvPr/>
          </p:nvSpPr>
          <p:spPr>
            <a:xfrm>
              <a:off x="7462201" y="1698379"/>
              <a:ext cx="53016" cy="5301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椭圆 595"/>
            <p:cNvSpPr/>
            <p:nvPr/>
          </p:nvSpPr>
          <p:spPr>
            <a:xfrm>
              <a:off x="7534145" y="1718464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椭圆 596"/>
            <p:cNvSpPr/>
            <p:nvPr/>
          </p:nvSpPr>
          <p:spPr>
            <a:xfrm>
              <a:off x="7593300" y="1719419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椭圆 597"/>
            <p:cNvSpPr/>
            <p:nvPr/>
          </p:nvSpPr>
          <p:spPr>
            <a:xfrm>
              <a:off x="7752942" y="174319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椭圆 598"/>
            <p:cNvSpPr/>
            <p:nvPr/>
          </p:nvSpPr>
          <p:spPr>
            <a:xfrm>
              <a:off x="7737016" y="182407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椭圆 599"/>
            <p:cNvSpPr/>
            <p:nvPr/>
          </p:nvSpPr>
          <p:spPr>
            <a:xfrm>
              <a:off x="7690993" y="1820575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/>
            <p:cNvSpPr/>
            <p:nvPr/>
          </p:nvSpPr>
          <p:spPr>
            <a:xfrm>
              <a:off x="7625877" y="1833754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椭圆 601"/>
            <p:cNvSpPr/>
            <p:nvPr/>
          </p:nvSpPr>
          <p:spPr>
            <a:xfrm>
              <a:off x="7758418" y="197202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椭圆 602"/>
            <p:cNvSpPr/>
            <p:nvPr/>
          </p:nvSpPr>
          <p:spPr>
            <a:xfrm>
              <a:off x="7722642" y="1957937"/>
              <a:ext cx="45719" cy="4571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椭圆 603"/>
            <p:cNvSpPr/>
            <p:nvPr/>
          </p:nvSpPr>
          <p:spPr>
            <a:xfrm>
              <a:off x="7700625" y="1924040"/>
              <a:ext cx="57793" cy="5779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椭圆 604"/>
            <p:cNvSpPr/>
            <p:nvPr/>
          </p:nvSpPr>
          <p:spPr>
            <a:xfrm>
              <a:off x="7940705" y="1745165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椭圆 605"/>
            <p:cNvSpPr/>
            <p:nvPr/>
          </p:nvSpPr>
          <p:spPr>
            <a:xfrm>
              <a:off x="7816063" y="20253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椭圆 606"/>
            <p:cNvSpPr/>
            <p:nvPr/>
          </p:nvSpPr>
          <p:spPr>
            <a:xfrm>
              <a:off x="7908689" y="1987536"/>
              <a:ext cx="67226" cy="6722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椭圆 607"/>
            <p:cNvSpPr/>
            <p:nvPr/>
          </p:nvSpPr>
          <p:spPr>
            <a:xfrm>
              <a:off x="8085202" y="1777040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椭圆 608"/>
            <p:cNvSpPr/>
            <p:nvPr/>
          </p:nvSpPr>
          <p:spPr>
            <a:xfrm>
              <a:off x="8473990" y="1684618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椭圆 609"/>
            <p:cNvSpPr/>
            <p:nvPr/>
          </p:nvSpPr>
          <p:spPr>
            <a:xfrm>
              <a:off x="8014092" y="2134625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椭圆 610"/>
            <p:cNvSpPr/>
            <p:nvPr/>
          </p:nvSpPr>
          <p:spPr>
            <a:xfrm>
              <a:off x="8067176" y="21242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椭圆 611"/>
            <p:cNvSpPr/>
            <p:nvPr/>
          </p:nvSpPr>
          <p:spPr>
            <a:xfrm>
              <a:off x="8058063" y="1947689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椭圆 612"/>
            <p:cNvSpPr/>
            <p:nvPr/>
          </p:nvSpPr>
          <p:spPr>
            <a:xfrm>
              <a:off x="8243912" y="2000705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椭圆 613"/>
            <p:cNvSpPr/>
            <p:nvPr/>
          </p:nvSpPr>
          <p:spPr>
            <a:xfrm>
              <a:off x="8135927" y="2338432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5" name="椭圆 614"/>
            <p:cNvSpPr/>
            <p:nvPr/>
          </p:nvSpPr>
          <p:spPr>
            <a:xfrm>
              <a:off x="7873014" y="2136194"/>
              <a:ext cx="67691" cy="67691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6" name="椭圆 615"/>
            <p:cNvSpPr/>
            <p:nvPr/>
          </p:nvSpPr>
          <p:spPr>
            <a:xfrm>
              <a:off x="7839763" y="2201936"/>
              <a:ext cx="67691" cy="6769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7" name="椭圆 616"/>
            <p:cNvSpPr/>
            <p:nvPr/>
          </p:nvSpPr>
          <p:spPr>
            <a:xfrm>
              <a:off x="8140861" y="2338432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8" name="椭圆 617"/>
            <p:cNvSpPr/>
            <p:nvPr/>
          </p:nvSpPr>
          <p:spPr>
            <a:xfrm>
              <a:off x="7969239" y="2293859"/>
              <a:ext cx="48029" cy="48029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9" name="椭圆 618"/>
            <p:cNvSpPr/>
            <p:nvPr/>
          </p:nvSpPr>
          <p:spPr>
            <a:xfrm>
              <a:off x="8089538" y="2373285"/>
              <a:ext cx="74821" cy="74821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0" name="椭圆 619"/>
            <p:cNvSpPr/>
            <p:nvPr/>
          </p:nvSpPr>
          <p:spPr>
            <a:xfrm>
              <a:off x="8293544" y="2395243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1" name="椭圆 620"/>
            <p:cNvSpPr/>
            <p:nvPr/>
          </p:nvSpPr>
          <p:spPr>
            <a:xfrm>
              <a:off x="8366712" y="2456320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2" name="椭圆 621"/>
            <p:cNvSpPr/>
            <p:nvPr/>
          </p:nvSpPr>
          <p:spPr>
            <a:xfrm>
              <a:off x="8166475" y="2404245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3" name="椭圆 622"/>
            <p:cNvSpPr/>
            <p:nvPr/>
          </p:nvSpPr>
          <p:spPr>
            <a:xfrm>
              <a:off x="8018935" y="2463269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椭圆 623"/>
            <p:cNvSpPr/>
            <p:nvPr/>
          </p:nvSpPr>
          <p:spPr>
            <a:xfrm>
              <a:off x="8113690" y="2461990"/>
              <a:ext cx="54725" cy="547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5" name="椭圆 624"/>
            <p:cNvSpPr/>
            <p:nvPr/>
          </p:nvSpPr>
          <p:spPr>
            <a:xfrm>
              <a:off x="8194433" y="2479257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6" name="椭圆 625"/>
            <p:cNvSpPr/>
            <p:nvPr/>
          </p:nvSpPr>
          <p:spPr>
            <a:xfrm>
              <a:off x="8271096" y="2573758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7" name="椭圆 626"/>
            <p:cNvSpPr/>
            <p:nvPr/>
          </p:nvSpPr>
          <p:spPr>
            <a:xfrm>
              <a:off x="8271168" y="2510688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8" name="椭圆 627"/>
            <p:cNvSpPr/>
            <p:nvPr/>
          </p:nvSpPr>
          <p:spPr>
            <a:xfrm>
              <a:off x="8341233" y="2697334"/>
              <a:ext cx="74563" cy="74563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9" name="椭圆 628"/>
            <p:cNvSpPr/>
            <p:nvPr/>
          </p:nvSpPr>
          <p:spPr>
            <a:xfrm>
              <a:off x="8504399" y="2583789"/>
              <a:ext cx="74563" cy="74563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椭圆 629"/>
            <p:cNvSpPr/>
            <p:nvPr/>
          </p:nvSpPr>
          <p:spPr>
            <a:xfrm>
              <a:off x="8256262" y="2706399"/>
              <a:ext cx="74563" cy="74563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椭圆 630"/>
            <p:cNvSpPr/>
            <p:nvPr/>
          </p:nvSpPr>
          <p:spPr>
            <a:xfrm>
              <a:off x="8133119" y="2555532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椭圆 631"/>
            <p:cNvSpPr/>
            <p:nvPr/>
          </p:nvSpPr>
          <p:spPr>
            <a:xfrm>
              <a:off x="8084959" y="2659213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椭圆 632"/>
            <p:cNvSpPr/>
            <p:nvPr/>
          </p:nvSpPr>
          <p:spPr>
            <a:xfrm>
              <a:off x="8157290" y="2697320"/>
              <a:ext cx="74286" cy="74286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椭圆 633"/>
            <p:cNvSpPr/>
            <p:nvPr/>
          </p:nvSpPr>
          <p:spPr>
            <a:xfrm>
              <a:off x="8362503" y="2561814"/>
              <a:ext cx="45719" cy="45719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椭圆 634"/>
            <p:cNvSpPr/>
            <p:nvPr/>
          </p:nvSpPr>
          <p:spPr>
            <a:xfrm>
              <a:off x="8308891" y="3020671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椭圆 635"/>
            <p:cNvSpPr/>
            <p:nvPr/>
          </p:nvSpPr>
          <p:spPr>
            <a:xfrm>
              <a:off x="8421561" y="2877529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椭圆 636"/>
            <p:cNvSpPr/>
            <p:nvPr/>
          </p:nvSpPr>
          <p:spPr>
            <a:xfrm>
              <a:off x="8225852" y="2798013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椭圆 637"/>
            <p:cNvSpPr/>
            <p:nvPr/>
          </p:nvSpPr>
          <p:spPr>
            <a:xfrm>
              <a:off x="8396722" y="3136996"/>
              <a:ext cx="67691" cy="67691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椭圆 638"/>
            <p:cNvSpPr/>
            <p:nvPr/>
          </p:nvSpPr>
          <p:spPr>
            <a:xfrm>
              <a:off x="8389852" y="3782248"/>
              <a:ext cx="85721" cy="8572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椭圆 639"/>
            <p:cNvSpPr/>
            <p:nvPr/>
          </p:nvSpPr>
          <p:spPr>
            <a:xfrm>
              <a:off x="8256413" y="4027718"/>
              <a:ext cx="85721" cy="8572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椭圆 640"/>
            <p:cNvSpPr/>
            <p:nvPr/>
          </p:nvSpPr>
          <p:spPr>
            <a:xfrm>
              <a:off x="8209128" y="4099757"/>
              <a:ext cx="99249" cy="9924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2" name="椭圆 641"/>
            <p:cNvSpPr/>
            <p:nvPr/>
          </p:nvSpPr>
          <p:spPr>
            <a:xfrm>
              <a:off x="8147707" y="4220675"/>
              <a:ext cx="57761" cy="5776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3" name="椭圆 642"/>
            <p:cNvSpPr/>
            <p:nvPr/>
          </p:nvSpPr>
          <p:spPr>
            <a:xfrm>
              <a:off x="8254281" y="4236697"/>
              <a:ext cx="96615" cy="9661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4" name="椭圆 643"/>
            <p:cNvSpPr/>
            <p:nvPr/>
          </p:nvSpPr>
          <p:spPr>
            <a:xfrm>
              <a:off x="8085663" y="4562114"/>
              <a:ext cx="96615" cy="9661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5" name="椭圆 644"/>
            <p:cNvSpPr/>
            <p:nvPr/>
          </p:nvSpPr>
          <p:spPr>
            <a:xfrm>
              <a:off x="8067176" y="4390753"/>
              <a:ext cx="97502" cy="9750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6" name="椭圆 645"/>
            <p:cNvSpPr/>
            <p:nvPr/>
          </p:nvSpPr>
          <p:spPr>
            <a:xfrm>
              <a:off x="8002247" y="4467104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7" name="椭圆 646"/>
            <p:cNvSpPr/>
            <p:nvPr/>
          </p:nvSpPr>
          <p:spPr>
            <a:xfrm>
              <a:off x="8119972" y="4988065"/>
              <a:ext cx="84016" cy="8401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8" name="椭圆 647"/>
            <p:cNvSpPr/>
            <p:nvPr/>
          </p:nvSpPr>
          <p:spPr>
            <a:xfrm>
              <a:off x="7994723" y="4297083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9" name="椭圆 648"/>
            <p:cNvSpPr/>
            <p:nvPr/>
          </p:nvSpPr>
          <p:spPr>
            <a:xfrm>
              <a:off x="8362119" y="4591591"/>
              <a:ext cx="63340" cy="6334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椭圆 649"/>
            <p:cNvSpPr/>
            <p:nvPr/>
          </p:nvSpPr>
          <p:spPr>
            <a:xfrm>
              <a:off x="7924001" y="4627154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1" name="椭圆 650"/>
            <p:cNvSpPr/>
            <p:nvPr/>
          </p:nvSpPr>
          <p:spPr>
            <a:xfrm>
              <a:off x="7901977" y="4559440"/>
              <a:ext cx="53188" cy="5318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2" name="椭圆 651"/>
            <p:cNvSpPr/>
            <p:nvPr/>
          </p:nvSpPr>
          <p:spPr>
            <a:xfrm>
              <a:off x="7860226" y="4647546"/>
              <a:ext cx="73136" cy="731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3" name="椭圆 652"/>
            <p:cNvSpPr/>
            <p:nvPr/>
          </p:nvSpPr>
          <p:spPr>
            <a:xfrm>
              <a:off x="7793479" y="4726439"/>
              <a:ext cx="59918" cy="5991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4" name="椭圆 653"/>
            <p:cNvSpPr/>
            <p:nvPr/>
          </p:nvSpPr>
          <p:spPr>
            <a:xfrm>
              <a:off x="7800245" y="4972567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5" name="椭圆 654"/>
            <p:cNvSpPr/>
            <p:nvPr/>
          </p:nvSpPr>
          <p:spPr>
            <a:xfrm>
              <a:off x="7594893" y="4923793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6" name="椭圆 655"/>
            <p:cNvSpPr/>
            <p:nvPr/>
          </p:nvSpPr>
          <p:spPr>
            <a:xfrm>
              <a:off x="7529648" y="4942838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椭圆 656"/>
            <p:cNvSpPr/>
            <p:nvPr/>
          </p:nvSpPr>
          <p:spPr>
            <a:xfrm>
              <a:off x="7491063" y="5138953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椭圆 657"/>
            <p:cNvSpPr/>
            <p:nvPr/>
          </p:nvSpPr>
          <p:spPr>
            <a:xfrm>
              <a:off x="7480083" y="5003453"/>
              <a:ext cx="71751" cy="7175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椭圆 658"/>
            <p:cNvSpPr/>
            <p:nvPr/>
          </p:nvSpPr>
          <p:spPr>
            <a:xfrm>
              <a:off x="7658656" y="5677611"/>
              <a:ext cx="99249" cy="99249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0" name="椭圆 659"/>
            <p:cNvSpPr/>
            <p:nvPr/>
          </p:nvSpPr>
          <p:spPr>
            <a:xfrm>
              <a:off x="7485262" y="5394978"/>
              <a:ext cx="86164" cy="8616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椭圆 660"/>
            <p:cNvSpPr/>
            <p:nvPr/>
          </p:nvSpPr>
          <p:spPr>
            <a:xfrm>
              <a:off x="7344297" y="5344097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2" name="椭圆 661"/>
            <p:cNvSpPr/>
            <p:nvPr/>
          </p:nvSpPr>
          <p:spPr>
            <a:xfrm>
              <a:off x="7233767" y="5316840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椭圆 662"/>
            <p:cNvSpPr/>
            <p:nvPr/>
          </p:nvSpPr>
          <p:spPr>
            <a:xfrm>
              <a:off x="7218634" y="5299001"/>
              <a:ext cx="62795" cy="6279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4" name="椭圆 663"/>
            <p:cNvSpPr/>
            <p:nvPr/>
          </p:nvSpPr>
          <p:spPr>
            <a:xfrm>
              <a:off x="7272752" y="5159226"/>
              <a:ext cx="69510" cy="6951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椭圆 664"/>
            <p:cNvSpPr/>
            <p:nvPr/>
          </p:nvSpPr>
          <p:spPr>
            <a:xfrm>
              <a:off x="7272749" y="5236305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椭圆 665"/>
            <p:cNvSpPr/>
            <p:nvPr/>
          </p:nvSpPr>
          <p:spPr>
            <a:xfrm>
              <a:off x="7402294" y="509626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椭圆 666"/>
            <p:cNvSpPr/>
            <p:nvPr/>
          </p:nvSpPr>
          <p:spPr>
            <a:xfrm>
              <a:off x="7309962" y="5183017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/>
          </p:nvSpPr>
          <p:spPr>
            <a:xfrm>
              <a:off x="7738707" y="5142891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椭圆 668"/>
            <p:cNvSpPr/>
            <p:nvPr/>
          </p:nvSpPr>
          <p:spPr>
            <a:xfrm>
              <a:off x="7562922" y="5061966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椭圆 669"/>
            <p:cNvSpPr/>
            <p:nvPr/>
          </p:nvSpPr>
          <p:spPr>
            <a:xfrm>
              <a:off x="7766856" y="4795605"/>
              <a:ext cx="72200" cy="7220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椭圆 670"/>
            <p:cNvSpPr/>
            <p:nvPr/>
          </p:nvSpPr>
          <p:spPr>
            <a:xfrm>
              <a:off x="7972937" y="4573304"/>
              <a:ext cx="49196" cy="49196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椭圆 671"/>
            <p:cNvSpPr/>
            <p:nvPr/>
          </p:nvSpPr>
          <p:spPr>
            <a:xfrm>
              <a:off x="7638968" y="4917605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椭圆 672"/>
            <p:cNvSpPr/>
            <p:nvPr/>
          </p:nvSpPr>
          <p:spPr>
            <a:xfrm>
              <a:off x="7861692" y="4618343"/>
              <a:ext cx="47625" cy="47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4" name="椭圆 673"/>
            <p:cNvSpPr/>
            <p:nvPr/>
          </p:nvSpPr>
          <p:spPr>
            <a:xfrm>
              <a:off x="8660074" y="5204863"/>
              <a:ext cx="81417" cy="81417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椭圆 674"/>
            <p:cNvSpPr/>
            <p:nvPr/>
          </p:nvSpPr>
          <p:spPr>
            <a:xfrm>
              <a:off x="7407152" y="1602415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6" name="椭圆 675"/>
            <p:cNvSpPr/>
            <p:nvPr/>
          </p:nvSpPr>
          <p:spPr>
            <a:xfrm>
              <a:off x="7252546" y="158328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7" name="椭圆 676"/>
            <p:cNvSpPr/>
            <p:nvPr/>
          </p:nvSpPr>
          <p:spPr>
            <a:xfrm>
              <a:off x="7111610" y="134405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椭圆 677"/>
            <p:cNvSpPr/>
            <p:nvPr/>
          </p:nvSpPr>
          <p:spPr>
            <a:xfrm>
              <a:off x="7494395" y="172394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9" name="椭圆 678"/>
            <p:cNvSpPr/>
            <p:nvPr/>
          </p:nvSpPr>
          <p:spPr>
            <a:xfrm>
              <a:off x="7676090" y="186963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0" name="椭圆 679"/>
            <p:cNvSpPr/>
            <p:nvPr/>
          </p:nvSpPr>
          <p:spPr>
            <a:xfrm>
              <a:off x="6432776" y="1234306"/>
              <a:ext cx="61664" cy="6166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1" name="椭圆 680"/>
            <p:cNvSpPr/>
            <p:nvPr/>
          </p:nvSpPr>
          <p:spPr>
            <a:xfrm>
              <a:off x="7349066" y="1481681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2" name="椭圆 681"/>
            <p:cNvSpPr/>
            <p:nvPr/>
          </p:nvSpPr>
          <p:spPr>
            <a:xfrm>
              <a:off x="5673895" y="116560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椭圆 682"/>
            <p:cNvSpPr/>
            <p:nvPr/>
          </p:nvSpPr>
          <p:spPr>
            <a:xfrm>
              <a:off x="6228680" y="113526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椭圆 683"/>
            <p:cNvSpPr/>
            <p:nvPr/>
          </p:nvSpPr>
          <p:spPr>
            <a:xfrm>
              <a:off x="8154536" y="2485176"/>
              <a:ext cx="45719" cy="4571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椭圆 684"/>
            <p:cNvSpPr/>
            <p:nvPr/>
          </p:nvSpPr>
          <p:spPr>
            <a:xfrm>
              <a:off x="8138138" y="240976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椭圆 685"/>
            <p:cNvSpPr/>
            <p:nvPr/>
          </p:nvSpPr>
          <p:spPr>
            <a:xfrm>
              <a:off x="8308377" y="274406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椭圆 686"/>
            <p:cNvSpPr/>
            <p:nvPr/>
          </p:nvSpPr>
          <p:spPr>
            <a:xfrm>
              <a:off x="8131412" y="2645961"/>
              <a:ext cx="68844" cy="68844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8" name="组合 687"/>
            <p:cNvGrpSpPr/>
            <p:nvPr/>
          </p:nvGrpSpPr>
          <p:grpSpPr>
            <a:xfrm rot="3539139">
              <a:off x="6459246" y="585525"/>
              <a:ext cx="969728" cy="840965"/>
              <a:chOff x="4602481" y="675835"/>
              <a:chExt cx="969728" cy="840965"/>
            </a:xfrm>
          </p:grpSpPr>
          <p:sp>
            <p:nvSpPr>
              <p:cNvPr id="692" name="椭圆 691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椭圆 704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椭圆 706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椭圆 708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9" name="椭圆 688"/>
            <p:cNvSpPr/>
            <p:nvPr/>
          </p:nvSpPr>
          <p:spPr>
            <a:xfrm>
              <a:off x="7814141" y="2070887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椭圆 689"/>
            <p:cNvSpPr/>
            <p:nvPr/>
          </p:nvSpPr>
          <p:spPr>
            <a:xfrm>
              <a:off x="7666049" y="1715104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1" name="椭圆 690"/>
            <p:cNvSpPr/>
            <p:nvPr/>
          </p:nvSpPr>
          <p:spPr>
            <a:xfrm>
              <a:off x="8007737" y="2348687"/>
              <a:ext cx="81417" cy="81417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0" name="椭圆 709"/>
          <p:cNvSpPr/>
          <p:nvPr/>
        </p:nvSpPr>
        <p:spPr>
          <a:xfrm>
            <a:off x="4713806" y="5043891"/>
            <a:ext cx="79065" cy="7906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1" name="椭圆 710"/>
          <p:cNvSpPr/>
          <p:nvPr/>
        </p:nvSpPr>
        <p:spPr>
          <a:xfrm>
            <a:off x="4083647" y="4201675"/>
            <a:ext cx="79065" cy="79065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2" name="椭圆 711"/>
          <p:cNvSpPr/>
          <p:nvPr/>
        </p:nvSpPr>
        <p:spPr>
          <a:xfrm>
            <a:off x="5762607" y="4986253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椭圆 712"/>
          <p:cNvSpPr/>
          <p:nvPr/>
        </p:nvSpPr>
        <p:spPr>
          <a:xfrm>
            <a:off x="5273520" y="4802746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椭圆 713"/>
          <p:cNvSpPr/>
          <p:nvPr/>
        </p:nvSpPr>
        <p:spPr>
          <a:xfrm>
            <a:off x="7440990" y="5031348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椭圆 714"/>
          <p:cNvSpPr/>
          <p:nvPr/>
        </p:nvSpPr>
        <p:spPr>
          <a:xfrm>
            <a:off x="6868286" y="4658729"/>
            <a:ext cx="75969" cy="72363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椭圆 715"/>
          <p:cNvSpPr/>
          <p:nvPr/>
        </p:nvSpPr>
        <p:spPr>
          <a:xfrm>
            <a:off x="6351446" y="4137801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椭圆 716"/>
          <p:cNvSpPr/>
          <p:nvPr/>
        </p:nvSpPr>
        <p:spPr>
          <a:xfrm>
            <a:off x="6619064" y="3889495"/>
            <a:ext cx="75507" cy="71923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" name="椭圆 717"/>
          <p:cNvSpPr/>
          <p:nvPr/>
        </p:nvSpPr>
        <p:spPr>
          <a:xfrm>
            <a:off x="6309112" y="2901669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" name="椭圆 718"/>
          <p:cNvSpPr/>
          <p:nvPr/>
        </p:nvSpPr>
        <p:spPr>
          <a:xfrm>
            <a:off x="5606369" y="2630726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0" name="椭圆 719"/>
          <p:cNvSpPr/>
          <p:nvPr/>
        </p:nvSpPr>
        <p:spPr>
          <a:xfrm>
            <a:off x="6715468" y="2718803"/>
            <a:ext cx="47997" cy="45719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1" name="椭圆 720"/>
          <p:cNvSpPr/>
          <p:nvPr/>
        </p:nvSpPr>
        <p:spPr>
          <a:xfrm>
            <a:off x="4810828" y="2379551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2" name="椭圆 721"/>
          <p:cNvSpPr/>
          <p:nvPr/>
        </p:nvSpPr>
        <p:spPr>
          <a:xfrm>
            <a:off x="5391165" y="1934800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3" name="椭圆 722"/>
          <p:cNvSpPr/>
          <p:nvPr/>
        </p:nvSpPr>
        <p:spPr>
          <a:xfrm>
            <a:off x="6613760" y="2172582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4" name="椭圆 723"/>
          <p:cNvSpPr/>
          <p:nvPr/>
        </p:nvSpPr>
        <p:spPr>
          <a:xfrm>
            <a:off x="4975804" y="1543353"/>
            <a:ext cx="88900" cy="88900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5" name="椭圆 724"/>
          <p:cNvSpPr/>
          <p:nvPr/>
        </p:nvSpPr>
        <p:spPr>
          <a:xfrm>
            <a:off x="4077780" y="2574869"/>
            <a:ext cx="88900" cy="88900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6" name="椭圆 725"/>
          <p:cNvSpPr/>
          <p:nvPr/>
        </p:nvSpPr>
        <p:spPr>
          <a:xfrm>
            <a:off x="7137930" y="1566419"/>
            <a:ext cx="60804" cy="579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7" name="椭圆 726"/>
          <p:cNvSpPr/>
          <p:nvPr/>
        </p:nvSpPr>
        <p:spPr>
          <a:xfrm>
            <a:off x="7928905" y="2375286"/>
            <a:ext cx="60804" cy="579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8" name="椭圆 727"/>
          <p:cNvSpPr/>
          <p:nvPr/>
        </p:nvSpPr>
        <p:spPr>
          <a:xfrm>
            <a:off x="8178120" y="3307179"/>
            <a:ext cx="88900" cy="88900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9" name="椭圆 728"/>
          <p:cNvSpPr/>
          <p:nvPr/>
        </p:nvSpPr>
        <p:spPr>
          <a:xfrm>
            <a:off x="7443660" y="2342852"/>
            <a:ext cx="47997" cy="45719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0" name="文本框 729"/>
          <p:cNvSpPr txBox="1"/>
          <p:nvPr/>
        </p:nvSpPr>
        <p:spPr>
          <a:xfrm>
            <a:off x="4739380" y="3075104"/>
            <a:ext cx="271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150" dirty="0">
                <a:solidFill>
                  <a:srgbClr val="0756A7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THANKS!</a:t>
            </a:r>
            <a:endParaRPr lang="zh-CN" altLang="en-US" sz="3600" b="1" spc="-150" dirty="0">
              <a:solidFill>
                <a:srgbClr val="0756A7"/>
              </a:solidFill>
              <a:effectLst>
                <a:outerShdw blurRad="177800" dist="50800" dir="5400000" algn="ctr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3" name="文本框 732"/>
          <p:cNvSpPr txBox="1"/>
          <p:nvPr/>
        </p:nvSpPr>
        <p:spPr>
          <a:xfrm>
            <a:off x="5349246" y="6269204"/>
            <a:ext cx="1493509" cy="184666"/>
          </a:xfrm>
          <a:prstGeom prst="rect">
            <a:avLst/>
          </a:prstGeom>
          <a:noFill/>
          <a:ln w="3175">
            <a:solidFill>
              <a:srgbClr val="65D3F6">
                <a:alpha val="26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spc="300" dirty="0">
                <a:solidFill>
                  <a:srgbClr val="65D3F6"/>
                </a:solidFill>
                <a:latin typeface="Agency FB" panose="020B0503020202020204" pitchFamily="34" charset="0"/>
                <a:ea typeface="方正兰亭纤黑_GBK" panose="02000000000000000000" pitchFamily="2" charset="-122"/>
              </a:rPr>
              <a:t>WWW.1PPT.COM</a:t>
            </a:r>
            <a:endParaRPr lang="zh-CN" altLang="en-US" sz="600" spc="300" dirty="0">
              <a:solidFill>
                <a:srgbClr val="65D3F6"/>
              </a:solidFill>
              <a:latin typeface="Agency FB" panose="020B0503020202020204" pitchFamily="34" charset="0"/>
              <a:ea typeface="方正兰亭纤黑_GBK" panose="02000000000000000000" pitchFamily="2" charset="-122"/>
            </a:endParaRPr>
          </a:p>
        </p:txBody>
      </p:sp>
      <p:sp>
        <p:nvSpPr>
          <p:cNvPr id="734" name="文本框 733"/>
          <p:cNvSpPr txBox="1"/>
          <p:nvPr/>
        </p:nvSpPr>
        <p:spPr>
          <a:xfrm>
            <a:off x="900494" y="2983056"/>
            <a:ext cx="214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谢谢大家</a:t>
            </a:r>
            <a:endParaRPr lang="zh-CN" altLang="en-US" sz="2800" b="1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735" name="文本框 734"/>
          <p:cNvSpPr txBox="1"/>
          <p:nvPr/>
        </p:nvSpPr>
        <p:spPr>
          <a:xfrm>
            <a:off x="8982606" y="2989374"/>
            <a:ext cx="253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周士林</a:t>
            </a:r>
            <a:endParaRPr lang="zh-CN" altLang="en-US" sz="2800" b="1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cxnSp>
        <p:nvCxnSpPr>
          <p:cNvPr id="736" name="直接连接符 735"/>
          <p:cNvCxnSpPr/>
          <p:nvPr/>
        </p:nvCxnSpPr>
        <p:spPr>
          <a:xfrm>
            <a:off x="1458414" y="3480453"/>
            <a:ext cx="2386683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>
                    <a:alpha val="32000"/>
                  </a:schemeClr>
                </a:gs>
                <a:gs pos="99000">
                  <a:schemeClr val="bg1">
                    <a:alpha val="26000"/>
                  </a:schemeClr>
                </a:gs>
              </a:gsLst>
              <a:lin ang="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接连接符 736"/>
          <p:cNvCxnSpPr/>
          <p:nvPr/>
        </p:nvCxnSpPr>
        <p:spPr>
          <a:xfrm flipH="1">
            <a:off x="8361235" y="3480453"/>
            <a:ext cx="2386683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>
                    <a:alpha val="32000"/>
                  </a:schemeClr>
                </a:gs>
                <a:gs pos="99000">
                  <a:schemeClr val="bg1">
                    <a:alpha val="26000"/>
                  </a:schemeClr>
                </a:gs>
              </a:gsLst>
              <a:lin ang="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25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25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25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25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25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25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25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25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25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25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25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25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25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25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25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25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25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25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25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9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25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2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25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25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12" presetID="23" presetClass="entr" presetSubtype="288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549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299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 animBg="1"/>
      <p:bldP spid="372" grpId="0" animBg="1"/>
      <p:bldP spid="378" grpId="0" animBg="1"/>
      <p:bldP spid="379" grpId="0" animBg="1"/>
      <p:bldP spid="710" grpId="0" animBg="1"/>
      <p:bldP spid="711" grpId="0" animBg="1"/>
      <p:bldP spid="712" grpId="0" animBg="1"/>
      <p:bldP spid="713" grpId="0" animBg="1"/>
      <p:bldP spid="714" grpId="0" animBg="1"/>
      <p:bldP spid="715" grpId="0" animBg="1"/>
      <p:bldP spid="716" grpId="0" animBg="1"/>
      <p:bldP spid="717" grpId="0" animBg="1"/>
      <p:bldP spid="718" grpId="0" animBg="1"/>
      <p:bldP spid="719" grpId="0" animBg="1"/>
      <p:bldP spid="720" grpId="0" animBg="1"/>
      <p:bldP spid="721" grpId="0" animBg="1"/>
      <p:bldP spid="722" grpId="0" animBg="1"/>
      <p:bldP spid="723" grpId="0" animBg="1"/>
      <p:bldP spid="724" grpId="0" animBg="1"/>
      <p:bldP spid="725" grpId="0" animBg="1"/>
      <p:bldP spid="726" grpId="0" animBg="1"/>
      <p:bldP spid="727" grpId="0" animBg="1"/>
      <p:bldP spid="728" grpId="0" animBg="1"/>
      <p:bldP spid="729" grpId="0" animBg="1"/>
      <p:bldP spid="730" grpId="0"/>
      <p:bldP spid="733" grpId="0" animBg="1"/>
      <p:bldP spid="734" grpId="0"/>
      <p:bldP spid="7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1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355"/>
          <p:cNvSpPr/>
          <p:nvPr/>
        </p:nvSpPr>
        <p:spPr>
          <a:xfrm>
            <a:off x="-2362701" y="1070727"/>
            <a:ext cx="4710931" cy="4710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57" name="椭圆 356"/>
          <p:cNvSpPr/>
          <p:nvPr/>
        </p:nvSpPr>
        <p:spPr>
          <a:xfrm>
            <a:off x="-1796180" y="1637248"/>
            <a:ext cx="3577888" cy="35778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58" name="椭圆 357"/>
          <p:cNvSpPr/>
          <p:nvPr/>
        </p:nvSpPr>
        <p:spPr>
          <a:xfrm>
            <a:off x="-1191861" y="2241567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-50834" y="5743431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2926033" y="0"/>
            <a:ext cx="5852066" cy="6429111"/>
            <a:chOff x="-2926033" y="0"/>
            <a:chExt cx="5852066" cy="6429111"/>
          </a:xfrm>
        </p:grpSpPr>
        <p:sp>
          <p:nvSpPr>
            <p:cNvPr id="5" name="椭圆 4"/>
            <p:cNvSpPr/>
            <p:nvPr/>
          </p:nvSpPr>
          <p:spPr>
            <a:xfrm>
              <a:off x="-1773806" y="4996058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-2181620" y="2302487"/>
              <a:ext cx="90435" cy="90435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95847" y="5969581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57782" y="5945447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343676" y="5841366"/>
              <a:ext cx="58578" cy="58578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39765" y="5571757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49628" y="575438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04176" y="580017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43622" y="604854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43622" y="604888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6483" y="5712598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42102" y="5670811"/>
              <a:ext cx="67894" cy="678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72823" y="568725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34784" y="6146042"/>
              <a:ext cx="54548" cy="54548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939765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5399" y="6342843"/>
              <a:ext cx="86268" cy="8626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8802" y="62970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9539" y="5899944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-695" y="59737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-326611" y="5967840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-246784" y="582194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-338098" y="578995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-577206" y="602127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-778092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-905920" y="6134078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809785" y="5824797"/>
              <a:ext cx="50692" cy="506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-608926" y="5722665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586932" y="580061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-768648" y="565291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-1246121" y="5848953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473186" y="6041408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23267" y="550490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1246121" y="544606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1202640" y="55756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-1155077" y="550831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1186749" y="5699541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163311" y="577840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-1473187" y="6041407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903617" y="6014134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7261" y="536557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1366499" y="5476491"/>
              <a:ext cx="57935" cy="5793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631697" y="5524596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-1968290" y="5593417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2401398" y="5232578"/>
              <a:ext cx="77394" cy="77394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2795955" y="5159979"/>
              <a:ext cx="72600" cy="72600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1929593" y="5286264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-1992348" y="520990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-1840874" y="5068816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1796179" y="5108031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-1916532" y="500720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-1892931" y="4973685"/>
              <a:ext cx="81742" cy="817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-2136402" y="485021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-2089738" y="467655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2213333" y="4637856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-2276088" y="476215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-1961326" y="485021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-2306197" y="4182740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-2434250" y="434525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-2543815" y="4514022"/>
              <a:ext cx="77394" cy="77394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-2324004" y="4502408"/>
              <a:ext cx="58878" cy="5887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-2347104" y="4409629"/>
              <a:ext cx="74160" cy="74160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-2382977" y="4090039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-2365133" y="424931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-2481056" y="417864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-2788595" y="427557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-2575157" y="3968803"/>
              <a:ext cx="54095" cy="5409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-2502992" y="4022898"/>
              <a:ext cx="56299" cy="56299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2507872" y="390475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-2658837" y="3889512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2595396" y="3833366"/>
              <a:ext cx="74334" cy="7433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2613921" y="422019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-2608518" y="3241528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2542841" y="304195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2472040" y="2732678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2603449" y="2697287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-2537492" y="2530376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-2377579" y="2562909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2430822" y="2265632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-2328323" y="2344868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2265126" y="2422052"/>
              <a:ext cx="59085" cy="59085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-2527347" y="2420185"/>
              <a:ext cx="60952" cy="6095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2645930" y="2416965"/>
              <a:ext cx="60952" cy="6095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2611499" y="2504942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-2426616" y="243711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-2926033" y="2056910"/>
              <a:ext cx="95454" cy="9545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-2876161" y="222046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-2810931" y="194411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-2796335" y="1827925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-2569312" y="1754209"/>
              <a:ext cx="73716" cy="73716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-2658837" y="1852313"/>
              <a:ext cx="68690" cy="68690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-2547275" y="1980776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-2518700" y="212708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-2126128" y="2145186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-2066250" y="211613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-2302116" y="2162302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-2337202" y="2111610"/>
              <a:ext cx="50692" cy="5069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-2252762" y="2083425"/>
              <a:ext cx="59926" cy="59926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-2464615" y="1886657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-2573923" y="1753138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-2631501" y="147641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-2349716" y="1590062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-2097898" y="195597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-2170040" y="1848912"/>
              <a:ext cx="56659" cy="56659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-2294281" y="197480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-2245062" y="194475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-2209138" y="201324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-2178317" y="196741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-1958420" y="1917470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-2014169" y="201667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-2056455" y="1944097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-1832198" y="18080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-1940460" y="182171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-2003567" y="169591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-2072737" y="186407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-2486929" y="1206769"/>
              <a:ext cx="73272" cy="73272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-2150018" y="1264576"/>
              <a:ext cx="73272" cy="73272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-1853561" y="1584631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-1739784" y="1498990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-1778308" y="15561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-1795843" y="146902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-1689092" y="1380750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-1822067" y="131373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-1568155" y="1313807"/>
              <a:ext cx="78273" cy="78273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-1808130" y="146810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-2034431" y="1550435"/>
              <a:ext cx="90748" cy="90748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-1866356" y="1510588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-1426729" y="119947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-1408755" y="133236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-1335487" y="1353769"/>
              <a:ext cx="75590" cy="75590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-1008423" y="118230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-1092583" y="12316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-1252391" y="1303739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-1236622" y="123490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-1129370" y="12118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-1137859" y="1136033"/>
              <a:ext cx="60869" cy="6086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-931897" y="1040882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-1276799" y="1134518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-1319803" y="1176134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-1171520" y="950489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-919185" y="844505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-1228848" y="1046731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-1131159" y="1130577"/>
              <a:ext cx="56929" cy="5692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-931997" y="1042509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-1398838" y="963276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-1661186" y="999837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-1824767" y="825668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-1832198" y="621612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-1199199" y="623049"/>
              <a:ext cx="71775" cy="71775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-1152734" y="799029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-1107425" y="842737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-1304998" y="902370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-1356967" y="865521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011576" y="714108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-840423" y="537378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828757" y="655159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-681128" y="697039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-669857" y="978675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-589897" y="1056521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-628081" y="936302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-514049" y="963507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-539579" y="887552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-503692" y="802404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-443459" y="874820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-404164" y="903038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-386779" y="592316"/>
              <a:ext cx="74308" cy="7430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-170932" y="545780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-61144" y="755181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87796" y="920029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-164500" y="947563"/>
              <a:ext cx="74308" cy="7430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-221804" y="1013651"/>
              <a:ext cx="50692" cy="50692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-217047" y="848827"/>
              <a:ext cx="74308" cy="7430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71048" y="846489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146647" y="814696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143792" y="731564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343676" y="39135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335437" y="747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440256" y="7103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272291" y="856000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177583" y="905316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265370" y="9188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479674" y="920529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418183" y="87076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543622" y="1015068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742505" y="31337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-1018965" y="204559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-273805" y="125354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-124273" y="0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1368318" y="765707"/>
              <a:ext cx="60705" cy="60705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923453" y="821934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704977" y="74001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657782" y="61143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975549" y="1058421"/>
              <a:ext cx="66277" cy="6627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858596" y="106047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491498" y="1034465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948529" y="1136850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1366103" y="75188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1180104" y="97074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1495756" y="1034454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1622144" y="100343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1199229" y="1157202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1152783" y="1288334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1056463" y="1264576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1406941" y="1272865"/>
              <a:ext cx="84613" cy="8461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1296989" y="117977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1336325" y="1218531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1343670" y="1274365"/>
              <a:ext cx="79223" cy="792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1483162" y="1294264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1587629" y="1337848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1849435" y="1344956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1754968" y="1294031"/>
              <a:ext cx="50925" cy="509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1475283" y="14211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1327295" y="1419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1427980" y="153952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1576997" y="1479713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1507581" y="1507314"/>
              <a:ext cx="58783" cy="5878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1587352" y="152958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1652941" y="1530642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1829949" y="155700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1812291" y="164668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1761261" y="164280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1689062" y="165741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1836021" y="1810731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1796353" y="1795107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1771941" y="1757522"/>
              <a:ext cx="64080" cy="6408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2038137" y="155918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1899937" y="186987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2002639" y="1827925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2198353" y="1594531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2629433" y="14920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2119507" y="199101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2178366" y="197953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2168261" y="1783744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2374327" y="1842527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2254596" y="221699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1963083" y="1992754"/>
              <a:ext cx="75054" cy="75054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1926215" y="206564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2260066" y="221699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2069775" y="2167570"/>
              <a:ext cx="53254" cy="53254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2203160" y="2255636"/>
              <a:ext cx="82960" cy="82960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2429358" y="2279983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2510485" y="234770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2288467" y="228996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2124877" y="235540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2229940" y="2353991"/>
              <a:ext cx="60678" cy="6067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2319466" y="2373136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2404468" y="2477917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2404548" y="240798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2482235" y="261493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2663150" y="2489039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2388021" y="2624986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2251482" y="245770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2198083" y="257266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2278282" y="2614920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2505819" y="2464673"/>
              <a:ext cx="50692" cy="50692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2446375" y="2973445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2571301" y="281473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2354303" y="272656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2543760" y="310242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2536143" y="3817867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2388188" y="4090039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2335759" y="4169914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2267657" y="4303986"/>
              <a:ext cx="64044" cy="6404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2385824" y="4321751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2198864" y="4682567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2178366" y="4492565"/>
              <a:ext cx="108108" cy="10810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2106374" y="4577222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2236905" y="5154853"/>
              <a:ext cx="93155" cy="9315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2098031" y="4388706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2505393" y="4715250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2019616" y="4754682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1995196" y="4679602"/>
              <a:ext cx="58974" cy="589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948904" y="4777292"/>
              <a:ext cx="81092" cy="8109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1874896" y="4864767"/>
              <a:ext cx="66436" cy="664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1882398" y="513766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1654708" y="508358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1582365" y="5104706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1539583" y="5322155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1527409" y="5171915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1725407" y="5919408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1533151" y="5606030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1376852" y="5549614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1254298" y="5519392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1237519" y="5499613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1297524" y="5344633"/>
              <a:ext cx="77071" cy="7707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1297521" y="5430097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1441158" y="527482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1338782" y="53710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1814166" y="5326521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1619259" y="523679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1845377" y="4941457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2073875" y="4694974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1703577" y="507672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1950529" y="4744912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2835759" y="5395234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1446544" y="14009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1275120" y="137969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1118853" y="1114442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1543278" y="153565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1744737" y="1697195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366175" y="992759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1382140" y="126704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-475257" y="916581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139878" y="8829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2275229" y="2379699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2257047" y="2296079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2445805" y="26667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2249589" y="2557974"/>
              <a:ext cx="76333" cy="76333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4" name="组合 313"/>
            <p:cNvGrpSpPr/>
            <p:nvPr/>
          </p:nvGrpSpPr>
          <p:grpSpPr>
            <a:xfrm rot="3539139">
              <a:off x="395525" y="273403"/>
              <a:ext cx="1075215" cy="932445"/>
              <a:chOff x="4602481" y="675835"/>
              <a:chExt cx="969728" cy="840965"/>
            </a:xfrm>
          </p:grpSpPr>
          <p:sp>
            <p:nvSpPr>
              <p:cNvPr id="338" name="椭圆 337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椭圆 349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椭圆 350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椭圆 351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椭圆 352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5" name="椭圆 314"/>
            <p:cNvSpPr/>
            <p:nvPr/>
          </p:nvSpPr>
          <p:spPr>
            <a:xfrm>
              <a:off x="1897806" y="19203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1733604" y="1525858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2112461" y="2228362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8" name="椭圆 317"/>
          <p:cNvSpPr/>
          <p:nvPr/>
        </p:nvSpPr>
        <p:spPr>
          <a:xfrm>
            <a:off x="-1539785" y="5216752"/>
            <a:ext cx="87666" cy="87666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-2238493" y="4282919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-376895" y="515284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-919185" y="4949375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484063" y="5202844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849060" y="4789692"/>
            <a:ext cx="84233" cy="8023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275998" y="4212097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572728" y="3936780"/>
            <a:ext cx="83721" cy="79747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229059" y="2841498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-550129" y="2541082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679619" y="2638740"/>
            <a:ext cx="53218" cy="50692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-1432209" y="226258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-788743" y="1769453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566847" y="2033101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-1249287" y="1335424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-2244998" y="2479149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1148036" y="136099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2025054" y="2257855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2301378" y="3291120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487024" y="2221893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-3735557" y="-434315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-3028787" y="275263"/>
            <a:ext cx="6307475" cy="6307475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-4478615" y="-1211719"/>
            <a:ext cx="9281438" cy="9281438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6" name="直接连接符 365"/>
          <p:cNvCxnSpPr/>
          <p:nvPr/>
        </p:nvCxnSpPr>
        <p:spPr>
          <a:xfrm>
            <a:off x="4801160" y="3429000"/>
            <a:ext cx="83256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-401162" y="2875002"/>
            <a:ext cx="1344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D13694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zh-CN" altLang="en-US" sz="6600" b="1" dirty="0">
              <a:solidFill>
                <a:srgbClr val="D13694"/>
              </a:solidFill>
              <a:effectLst>
                <a:outerShdw blurRad="177800" dist="50800" dir="5400000" algn="ctr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0" name="文本框 369"/>
          <p:cNvSpPr txBox="1"/>
          <p:nvPr/>
        </p:nvSpPr>
        <p:spPr>
          <a:xfrm>
            <a:off x="5862609" y="2972036"/>
            <a:ext cx="4621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IP</a:t>
            </a:r>
            <a:r>
              <a:rPr lang="zh-CN" altLang="en-US" sz="4400" b="1" dirty="0">
                <a:solidFill>
                  <a:schemeClr val="bg1"/>
                </a:solidFill>
              </a:rPr>
              <a:t>地址的分类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75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75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75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75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75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75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decel="44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decel="44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75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decel="44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8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3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9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 tmFilter="0,0; .5, 1; 1, 1"/>
                                            <p:tgtEl>
                                              <p:spTgt spid="3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6" grpId="0" animBg="1"/>
          <p:bldP spid="357" grpId="0" animBg="1"/>
          <p:bldP spid="358" grpId="0" animBg="1"/>
          <p:bldP spid="8" grpId="0" animBg="1"/>
          <p:bldP spid="322" grpId="0" animBg="1"/>
          <p:bldP spid="323" grpId="0" animBg="1"/>
          <p:bldP spid="324" grpId="0" animBg="1"/>
          <p:bldP spid="325" grpId="0" animBg="1"/>
          <p:bldP spid="326" grpId="0" animBg="1"/>
          <p:bldP spid="328" grpId="0" animBg="1"/>
          <p:bldP spid="331" grpId="0" animBg="1"/>
          <p:bldP spid="334" grpId="0" animBg="1"/>
          <p:bldP spid="335" grpId="0" animBg="1"/>
          <p:bldP spid="336" grpId="0" animBg="1"/>
          <p:bldP spid="337" grpId="0" animBg="1"/>
          <p:bldP spid="362" grpId="0" animBg="1"/>
          <p:bldP spid="363" grpId="0" animBg="1"/>
          <p:bldP spid="364" grpId="0" animBg="1"/>
          <p:bldP spid="369" grpId="0"/>
          <p:bldP spid="37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decel="44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decel="44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75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decel="44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8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3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9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 tmFilter="0,0; .5, 1; 1, 1"/>
                                            <p:tgtEl>
                                              <p:spTgt spid="3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6" grpId="0" animBg="1"/>
          <p:bldP spid="357" grpId="0" animBg="1"/>
          <p:bldP spid="358" grpId="0" animBg="1"/>
          <p:bldP spid="8" grpId="0" animBg="1"/>
          <p:bldP spid="322" grpId="0" animBg="1"/>
          <p:bldP spid="323" grpId="0" animBg="1"/>
          <p:bldP spid="324" grpId="0" animBg="1"/>
          <p:bldP spid="325" grpId="0" animBg="1"/>
          <p:bldP spid="326" grpId="0" animBg="1"/>
          <p:bldP spid="328" grpId="0" animBg="1"/>
          <p:bldP spid="331" grpId="0" animBg="1"/>
          <p:bldP spid="334" grpId="0" animBg="1"/>
          <p:bldP spid="335" grpId="0" animBg="1"/>
          <p:bldP spid="336" grpId="0" animBg="1"/>
          <p:bldP spid="337" grpId="0" animBg="1"/>
          <p:bldP spid="362" grpId="0" animBg="1"/>
          <p:bldP spid="363" grpId="0" animBg="1"/>
          <p:bldP spid="364" grpId="0" animBg="1"/>
          <p:bldP spid="369" grpId="0"/>
          <p:bldP spid="37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20653" y="275262"/>
            <a:ext cx="442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IP</a:t>
            </a:r>
            <a:r>
              <a:rPr lang="zh-CN" altLang="en-US" sz="3600" b="1" dirty="0">
                <a:solidFill>
                  <a:schemeClr val="bg1"/>
                </a:solidFill>
              </a:rPr>
              <a:t>地址分类的方式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5" name="椭圆 4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969500" y="-571500"/>
            <a:ext cx="19685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chemeClr val="tx1">
                    <a:alpha val="7000"/>
                  </a:schemeClr>
                </a:solidFill>
                <a:latin typeface="HGP-AGothic2-Latin1K" panose="020B0604020202020204" pitchFamily="34" charset="-128"/>
                <a:ea typeface="HGP-AGothic2-Latin1K" panose="020B0604020202020204" pitchFamily="34" charset="-128"/>
              </a:rPr>
              <a:t>A</a:t>
            </a:r>
            <a:endParaRPr lang="zh-CN" altLang="en-US" sz="28700" b="1" dirty="0">
              <a:solidFill>
                <a:schemeClr val="tx1">
                  <a:alpha val="7000"/>
                </a:schemeClr>
              </a:solidFill>
              <a:latin typeface="HGP-AGothic2-Latin1K" panose="020B0604020202020204" pitchFamily="34" charset="-128"/>
              <a:ea typeface="方正兰亭纤黑_GBK" panose="02000000000000000000" pitchFamily="2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905109" y="275263"/>
            <a:ext cx="6307475" cy="6307475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53" y="1356081"/>
            <a:ext cx="6071756" cy="10419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53" y="4195964"/>
            <a:ext cx="9477138" cy="107967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15" y="1367112"/>
            <a:ext cx="5226952" cy="206188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52224" y="323636"/>
            <a:ext cx="506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IP</a:t>
            </a:r>
            <a:r>
              <a:rPr lang="zh-CN" altLang="en-US" sz="3600" b="1" dirty="0">
                <a:solidFill>
                  <a:schemeClr val="bg1"/>
                </a:solidFill>
              </a:rPr>
              <a:t>地址的分类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5" name="椭圆 4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969500" y="-571500"/>
            <a:ext cx="19685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chemeClr val="tx1">
                    <a:alpha val="7000"/>
                  </a:schemeClr>
                </a:solidFill>
                <a:latin typeface="HGP-AGothic2-Latin1K" panose="020B0604020202020204" pitchFamily="34" charset="-128"/>
                <a:ea typeface="HGP-AGothic2-Latin1K" panose="020B0604020202020204" pitchFamily="34" charset="-128"/>
              </a:rPr>
              <a:t>A</a:t>
            </a:r>
            <a:endParaRPr lang="zh-CN" altLang="en-US" sz="28700" b="1" dirty="0">
              <a:solidFill>
                <a:schemeClr val="tx1">
                  <a:alpha val="7000"/>
                </a:schemeClr>
              </a:solidFill>
              <a:latin typeface="HGP-AGothic2-Latin1K" panose="020B0604020202020204" pitchFamily="34" charset="-128"/>
              <a:ea typeface="方正兰亭纤黑_GBK" panose="02000000000000000000" pitchFamily="2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905109" y="275263"/>
            <a:ext cx="6307475" cy="6307475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9324" y="1352104"/>
            <a:ext cx="1146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同学们肯定对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这个概念不陌生，大家能说说自己家电脑的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是多少么？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4" y="3834915"/>
            <a:ext cx="7232134" cy="175845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4" y="2571086"/>
            <a:ext cx="4512695" cy="79369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969500" y="-571500"/>
            <a:ext cx="19685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chemeClr val="tx1">
                    <a:alpha val="7000"/>
                  </a:schemeClr>
                </a:solidFill>
                <a:latin typeface="HGP-AGothic2-Latin1K" panose="020B0604020202020204" pitchFamily="34" charset="-128"/>
                <a:ea typeface="HGP-AGothic2-Latin1K" panose="020B0604020202020204" pitchFamily="34" charset="-128"/>
              </a:rPr>
              <a:t>A</a:t>
            </a:r>
            <a:endParaRPr lang="zh-CN" altLang="en-US" sz="28700" b="1" dirty="0">
              <a:solidFill>
                <a:schemeClr val="tx1">
                  <a:alpha val="7000"/>
                </a:schemeClr>
              </a:solidFill>
              <a:latin typeface="HGP-AGothic2-Latin1K" panose="020B0604020202020204" pitchFamily="34" charset="-128"/>
              <a:ea typeface="方正兰亭纤黑_GBK" panose="02000000000000000000" pitchFamily="2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905109" y="275263"/>
            <a:ext cx="6307475" cy="6307475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821"/>
            <a:ext cx="12320866" cy="68580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52224" y="323636"/>
            <a:ext cx="506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地址的分类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5" name="椭圆 4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969500" y="-571500"/>
            <a:ext cx="19685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"/>
                  </a:prstClr>
                </a:solidFill>
                <a:effectLst/>
                <a:uLnTx/>
                <a:uFillTx/>
                <a:latin typeface="HGP-AGothic2-Latin1K" panose="020B0604020202020204" pitchFamily="34" charset="-128"/>
                <a:ea typeface="HGP-AGothic2-Latin1K" panose="020B0604020202020204" pitchFamily="34" charset="-128"/>
                <a:cs typeface="+mn-cs"/>
              </a:rPr>
              <a:t>A</a:t>
            </a:r>
            <a:endParaRPr kumimoji="0" lang="zh-CN" altLang="en-US" sz="287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000"/>
                </a:prstClr>
              </a:solidFill>
              <a:effectLst/>
              <a:uLnTx/>
              <a:uFillTx/>
              <a:latin typeface="HGP-AGothic2-Latin1K" panose="020B0604020202020204" pitchFamily="34" charset="-128"/>
              <a:ea typeface="方正兰亭纤黑_GBK" panose="02000000000000000000" pitchFamily="2" charset="-122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905109" y="275263"/>
            <a:ext cx="6307475" cy="6307475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9030" y="1448241"/>
            <a:ext cx="7606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192.168.1.107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54645" y="2572037"/>
            <a:ext cx="3995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192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1100 0000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168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1010 1000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：    </a:t>
            </a:r>
            <a:r>
              <a:rPr lang="en-US" altLang="zh-CN" sz="2400" dirty="0">
                <a:solidFill>
                  <a:schemeClr val="bg1"/>
                </a:solidFill>
              </a:rPr>
              <a:t>0000 0001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107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0110 1011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54645" y="5546883"/>
            <a:ext cx="475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11000000 10101000 00000001 01101011  32</a:t>
            </a:r>
            <a:r>
              <a:rPr lang="zh-CN" altLang="en-US" dirty="0">
                <a:solidFill>
                  <a:schemeClr val="bg1"/>
                </a:solidFill>
              </a:rPr>
              <a:t>位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4" grpId="0" animBg="1"/>
      <p:bldP spid="2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14821" y="184696"/>
            <a:ext cx="356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特殊</a:t>
            </a:r>
            <a:r>
              <a:rPr lang="en-US" altLang="zh-CN" sz="3600" b="1" dirty="0">
                <a:solidFill>
                  <a:schemeClr val="bg1"/>
                </a:solidFill>
              </a:rPr>
              <a:t>IP</a:t>
            </a:r>
            <a:r>
              <a:rPr lang="zh-CN" altLang="en-US" sz="3600" b="1" dirty="0">
                <a:solidFill>
                  <a:schemeClr val="bg1"/>
                </a:solidFill>
              </a:rPr>
              <a:t>地址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5" name="椭圆 4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969500" y="-571500"/>
            <a:ext cx="19685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chemeClr val="tx1">
                    <a:alpha val="7000"/>
                  </a:schemeClr>
                </a:solidFill>
                <a:latin typeface="HGP-AGothic2-Latin1K" panose="020B0604020202020204" pitchFamily="34" charset="-128"/>
                <a:ea typeface="HGP-AGothic2-Latin1K" panose="020B0604020202020204" pitchFamily="34" charset="-128"/>
              </a:rPr>
              <a:t>A</a:t>
            </a:r>
            <a:endParaRPr lang="zh-CN" altLang="en-US" sz="28700" b="1" dirty="0">
              <a:solidFill>
                <a:schemeClr val="tx1">
                  <a:alpha val="7000"/>
                </a:schemeClr>
              </a:solidFill>
              <a:latin typeface="HGP-AGothic2-Latin1K" panose="020B0604020202020204" pitchFamily="34" charset="-128"/>
              <a:ea typeface="方正兰亭纤黑_GBK" panose="02000000000000000000" pitchFamily="2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905109" y="275263"/>
            <a:ext cx="6307475" cy="6307475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8" y="886661"/>
            <a:ext cx="10201275" cy="49530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08" y="4993941"/>
            <a:ext cx="11280984" cy="156461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969500" y="-571500"/>
            <a:ext cx="19685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chemeClr val="tx1">
                    <a:alpha val="7000"/>
                  </a:schemeClr>
                </a:solidFill>
                <a:latin typeface="HGP-AGothic2-Latin1K" panose="020B0604020202020204" pitchFamily="34" charset="-128"/>
                <a:ea typeface="HGP-AGothic2-Latin1K" panose="020B0604020202020204" pitchFamily="34" charset="-128"/>
              </a:rPr>
              <a:t>A</a:t>
            </a:r>
            <a:endParaRPr lang="zh-CN" altLang="en-US" sz="28700" b="1" dirty="0">
              <a:solidFill>
                <a:schemeClr val="tx1">
                  <a:alpha val="7000"/>
                </a:schemeClr>
              </a:solidFill>
              <a:latin typeface="HGP-AGothic2-Latin1K" panose="020B0604020202020204" pitchFamily="34" charset="-128"/>
              <a:ea typeface="方正兰亭纤黑_GBK" panose="02000000000000000000" pitchFamily="2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905109" y="275263"/>
            <a:ext cx="6307475" cy="6307475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2" y="85458"/>
            <a:ext cx="8477428" cy="4718678"/>
          </a:xfrm>
          <a:prstGeom prst="rect">
            <a:avLst/>
          </a:prstGeom>
        </p:spPr>
      </p:pic>
    </p:spTree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969500" y="-571500"/>
            <a:ext cx="19685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chemeClr val="tx1">
                    <a:alpha val="7000"/>
                  </a:schemeClr>
                </a:solidFill>
                <a:latin typeface="HGP-AGothic2-Latin1K" panose="020B0604020202020204" pitchFamily="34" charset="-128"/>
                <a:ea typeface="HGP-AGothic2-Latin1K" panose="020B0604020202020204" pitchFamily="34" charset="-128"/>
              </a:rPr>
              <a:t>A</a:t>
            </a:r>
            <a:endParaRPr lang="zh-CN" altLang="en-US" sz="28700" b="1" dirty="0">
              <a:solidFill>
                <a:schemeClr val="tx1">
                  <a:alpha val="7000"/>
                </a:schemeClr>
              </a:solidFill>
              <a:latin typeface="HGP-AGothic2-Latin1K" panose="020B0604020202020204" pitchFamily="34" charset="-128"/>
              <a:ea typeface="方正兰亭纤黑_GBK" panose="02000000000000000000" pitchFamily="2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905109" y="275263"/>
            <a:ext cx="6307475" cy="6307475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528637"/>
            <a:ext cx="11715750" cy="5800725"/>
          </a:xfrm>
          <a:prstGeom prst="rect">
            <a:avLst/>
          </a:prstGeom>
        </p:spPr>
      </p:pic>
    </p:spTree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4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WPS 演示</Application>
  <PresentationFormat>宽屏</PresentationFormat>
  <Paragraphs>61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Agency FB</vt:lpstr>
      <vt:lpstr>Trebuchet MS</vt:lpstr>
      <vt:lpstr>Microsoft YaHei UI</vt:lpstr>
      <vt:lpstr>方正兰亭纤黑_GBK</vt:lpstr>
      <vt:lpstr>HGP-AGothic2-Latin1K</vt:lpstr>
      <vt:lpstr>Yu Gothic UI</vt:lpstr>
      <vt:lpstr>Calibri</vt:lpstr>
      <vt:lpstr>黑体</vt:lpstr>
      <vt:lpstr>微软雅黑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Administrator</cp:lastModifiedBy>
  <cp:revision>345</cp:revision>
  <dcterms:created xsi:type="dcterms:W3CDTF">2015-12-17T09:50:00Z</dcterms:created>
  <dcterms:modified xsi:type="dcterms:W3CDTF">2020-06-07T01:10:44Z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