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55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4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468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7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79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63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93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CBC5-8FBC-4239-A3C8-F667FF7E0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300" y="1391351"/>
            <a:ext cx="10318418" cy="4394988"/>
          </a:xfrm>
        </p:spPr>
        <p:txBody>
          <a:bodyPr/>
          <a:lstStyle/>
          <a:p>
            <a:r>
              <a:rPr lang="fr-FR" sz="7200" dirty="0"/>
              <a:t>LINKEDIN</a:t>
            </a:r>
            <a:br>
              <a:rPr lang="fr-FR" sz="7200" dirty="0"/>
            </a:br>
            <a:br>
              <a:rPr lang="fr-FR" sz="2000" dirty="0"/>
            </a:br>
            <a:r>
              <a:rPr lang="fr-FR" sz="2000" dirty="0"/>
              <a:t>CONNAITRE LES ENJEUX du Réseau</a:t>
            </a:r>
            <a:br>
              <a:rPr lang="fr-FR" sz="2000" dirty="0"/>
            </a:br>
            <a:r>
              <a:rPr lang="fr-FR" sz="2000" dirty="0"/>
              <a:t>ET ALIMENTER SA PAGE </a:t>
            </a:r>
            <a:br>
              <a:rPr lang="fr-FR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98387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3081C0-DC03-4760-8A0F-819838E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48" y="1905290"/>
            <a:ext cx="4717753" cy="4686301"/>
          </a:xfrm>
          <a:prstGeom prst="rect">
            <a:avLst/>
          </a:prstGeom>
        </p:spPr>
      </p:pic>
      <p:sp>
        <p:nvSpPr>
          <p:cNvPr id="22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619703" cy="1903616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200" dirty="0"/>
              <a:t>6/7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1699"/>
            <a:ext cx="5568618" cy="340896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Réalisations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langues maitrisées doivent toutes être mentionnées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même que pour les autres sections, il est conseillé de mentionner le plus de réalisations possibles = gage de polyvalence, d’ouverture. Exemple : PSC1, baptême de plongée, TOEIC, articles publiées, etc…</a:t>
            </a:r>
          </a:p>
          <a:p>
            <a:pPr lvl="0">
              <a:spcAft>
                <a:spcPts val="800"/>
              </a:spcAft>
              <a:buFontTx/>
              <a:buChar char="-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Espace réservé du pied de page 5">
            <a:extLst>
              <a:ext uri="{FF2B5EF4-FFF2-40B4-BE49-F238E27FC236}">
                <a16:creationId xmlns:a16="http://schemas.microsoft.com/office/drawing/2014/main" id="{A8D43E8E-2EF6-4FAC-AC34-02970E13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94A961-392D-4DF5-B528-D4C737B0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0615">
            <a:off x="9897321" y="358429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sz="4300" dirty="0"/>
              <a:t>LES éléments</a:t>
            </a:r>
            <a:br>
              <a:rPr lang="fr-FR" sz="4300" dirty="0"/>
            </a:br>
            <a:r>
              <a:rPr lang="fr-FR" sz="4300" dirty="0"/>
              <a:t>essentiels</a:t>
            </a:r>
            <a:r>
              <a:rPr lang="fr-FR" sz="2000" dirty="0"/>
              <a:t> 7/7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2C4BB7-3EFF-490D-BE29-6B9036D7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95" r="30095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3593591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i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ntérêts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LinkedIn, la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I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ntérêt » correspond aux 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 suivies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maximiser son impact, il faut créer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univers cohérent avec son PPP. Les entreprises, les associations et les personnalités suivies doivent correspondre au profil.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exemple, il y aurait une dissonance à suivre la page de Total et de Greenpeace.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 développeur ou un intégrateur, on s’attendra à un univers professionnel autour de l’IT.</a:t>
            </a:r>
          </a:p>
          <a:p>
            <a:pPr lvl="0">
              <a:spcAft>
                <a:spcPts val="800"/>
              </a:spcAft>
              <a:buFontTx/>
              <a:buChar char="-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Espace réservé du pied de page 5">
            <a:extLst>
              <a:ext uri="{FF2B5EF4-FFF2-40B4-BE49-F238E27FC236}">
                <a16:creationId xmlns:a16="http://schemas.microsoft.com/office/drawing/2014/main" id="{9722F7C1-F36A-4B66-B6E9-F7C03FD0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200836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619703" cy="1903616"/>
          </a:xfrm>
        </p:spPr>
        <p:txBody>
          <a:bodyPr>
            <a:normAutofit/>
          </a:bodyPr>
          <a:lstStyle/>
          <a:p>
            <a:r>
              <a:rPr lang="fr-FR" dirty="0"/>
              <a:t>LES POINTS DE VIGILANCE</a:t>
            </a:r>
            <a:endParaRPr lang="fr-FR" sz="2200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1699"/>
            <a:ext cx="5108704" cy="43815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son profil dans une autre langue si l’on vise le marché international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section peut être enrichie par des pièces-jointes (photo, image, rapport de stage, recherche, bilan, article, …)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raisonner et rédiger en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mots clefs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correspondants aux compétences susceptibles d’être visées par les recruteurs.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textes doivent être aérés (ex :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pour séparer les idées / les missions)</a:t>
            </a:r>
          </a:p>
          <a:p>
            <a:pPr lvl="0">
              <a:spcAft>
                <a:spcPts val="800"/>
              </a:spcAft>
              <a:buFontTx/>
              <a:buChar char="-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Espace réservé du pied de page 5">
            <a:extLst>
              <a:ext uri="{FF2B5EF4-FFF2-40B4-BE49-F238E27FC236}">
                <a16:creationId xmlns:a16="http://schemas.microsoft.com/office/drawing/2014/main" id="{A8D43E8E-2EF6-4FAC-AC34-02970E13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94A961-392D-4DF5-B528-D4C737B0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0615">
            <a:off x="9897321" y="3584291"/>
            <a:ext cx="1524000" cy="1524000"/>
          </a:xfrm>
          <a:prstGeom prst="rect">
            <a:avLst/>
          </a:prstGeom>
        </p:spPr>
      </p:pic>
      <p:pic>
        <p:nvPicPr>
          <p:cNvPr id="3" name="Image 2" descr="Une image contenant chaise, signe&#10;&#10;Description générée automatiquement">
            <a:extLst>
              <a:ext uri="{FF2B5EF4-FFF2-40B4-BE49-F238E27FC236}">
                <a16:creationId xmlns:a16="http://schemas.microsoft.com/office/drawing/2014/main" id="{BC60C10C-9F5F-4E3E-B8F1-41AB97188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78" t="-25109" r="20663" b="-10901"/>
          <a:stretch/>
        </p:blipFill>
        <p:spPr>
          <a:xfrm>
            <a:off x="7023370" y="9524"/>
            <a:ext cx="5168630" cy="6858000"/>
          </a:xfrm>
          <a:prstGeom prst="rect">
            <a:avLst/>
          </a:prstGeom>
          <a:solidFill>
            <a:srgbClr val="183059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323140-4B76-4796-862E-32BC49F066C5}"/>
              </a:ext>
            </a:extLst>
          </p:cNvPr>
          <p:cNvSpPr/>
          <p:nvPr/>
        </p:nvSpPr>
        <p:spPr>
          <a:xfrm>
            <a:off x="9742030" y="1819275"/>
            <a:ext cx="954545" cy="600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18305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Hello !</a:t>
            </a:r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344EF55F-D7DB-4ACD-AF37-542EDD93A7E9}"/>
              </a:ext>
            </a:extLst>
          </p:cNvPr>
          <p:cNvSpPr txBox="1">
            <a:spLocks/>
          </p:cNvSpPr>
          <p:nvPr/>
        </p:nvSpPr>
        <p:spPr>
          <a:xfrm>
            <a:off x="7639050" y="6530817"/>
            <a:ext cx="4333875" cy="345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14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5138"/>
            <a:ext cx="5172075" cy="291313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fois la page créée, il faut la faire vivre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Constituer son réseau (camarades, formateurs de stage, enseignants, professionnels rencontrés lors des stages, alternances, salons)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Demander à son réseau des recommandations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son profil en mode « À la recherche d’opportunités » lorsque que l’on cherche un poste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1BD42499-917F-4B08-932D-2E4B293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654924" cy="1492132"/>
          </a:xfrm>
        </p:spPr>
        <p:txBody>
          <a:bodyPr>
            <a:normAutofit/>
          </a:bodyPr>
          <a:lstStyle/>
          <a:p>
            <a:r>
              <a:rPr lang="fr-FR" dirty="0"/>
              <a:t>ANIMER SON LINKEDIN</a:t>
            </a:r>
            <a:endParaRPr lang="fr-FR" sz="2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830405-6820-4BCD-A8BB-2B71C22F7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088" t="8586" r="-63866" b="9724"/>
          <a:stretch/>
        </p:blipFill>
        <p:spPr>
          <a:xfrm>
            <a:off x="283465" y="4468269"/>
            <a:ext cx="11620436" cy="2389731"/>
          </a:xfrm>
          <a:prstGeom prst="rect">
            <a:avLst/>
          </a:prstGeom>
          <a:solidFill>
            <a:srgbClr val="44A0B5"/>
          </a:solidFill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AB52BF4-0C14-4F15-BFF4-996938F5DD13}"/>
              </a:ext>
            </a:extLst>
          </p:cNvPr>
          <p:cNvSpPr txBox="1"/>
          <p:nvPr/>
        </p:nvSpPr>
        <p:spPr>
          <a:xfrm>
            <a:off x="6254874" y="1567226"/>
            <a:ext cx="5172075" cy="3446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Alimenter sa page en publiant, repostant, prenant la parole sur des sujets en lien avec son domaine d’expertise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Entretenir les relations avec son réseau (mot de soutien, félicitations pour un projet ou pour un nouveau poste)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Mettre à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jour régulièrement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ses informations à chaque nouveau pas dans le monde professionnel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31BC10-541D-40A8-905F-581C4E22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1F9817-AAA9-4ED5-988F-8242F5CE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1615"/>
          </a:xfrm>
        </p:spPr>
        <p:txBody>
          <a:bodyPr anchor="b">
            <a:normAutofit/>
          </a:bodyPr>
          <a:lstStyle/>
          <a:p>
            <a:pPr algn="ctr"/>
            <a:r>
              <a:rPr lang="fr-FR" sz="4000" dirty="0"/>
              <a:t>LINKEDIN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828F4DB-8F33-43D9-8DA0-22527C16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4F6D4-9E4C-47CE-BF04-0EA93206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404" y="1804710"/>
            <a:ext cx="4620870" cy="2715100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fr-FR" sz="1600" dirty="0"/>
              <a:t>En 2022, </a:t>
            </a:r>
            <a:r>
              <a:rPr lang="fr-FR" sz="1600" b="1" dirty="0"/>
              <a:t>850 millions d’utilisateurs</a:t>
            </a:r>
          </a:p>
          <a:p>
            <a:pPr marL="0" indent="0" algn="ctr" fontAlgn="base">
              <a:buNone/>
            </a:pPr>
            <a:r>
              <a:rPr lang="fr-FR" sz="1600" dirty="0"/>
              <a:t>Le réseau de plus de </a:t>
            </a:r>
            <a:r>
              <a:rPr lang="fr-FR" sz="1600" b="1" dirty="0"/>
              <a:t>46 millions d’étudiants </a:t>
            </a:r>
            <a:r>
              <a:rPr lang="fr-FR" sz="1600" dirty="0"/>
              <a:t>et de jeunes diplômés et de plus de </a:t>
            </a:r>
            <a:r>
              <a:rPr lang="fr-FR" sz="1600" b="1" dirty="0"/>
              <a:t>30 millions d’entreprises </a:t>
            </a:r>
            <a:r>
              <a:rPr lang="fr-FR" sz="1600" dirty="0"/>
              <a:t>dans le monde.</a:t>
            </a:r>
          </a:p>
          <a:p>
            <a:pPr marL="0" indent="0" algn="ctr" fontAlgn="base">
              <a:buNone/>
            </a:pPr>
            <a:r>
              <a:rPr lang="fr-FR" sz="1600" dirty="0"/>
              <a:t>Plus qu’un CV en ligne LinkedIn est une plateforme d’affirmation de ses compétences professionnelles.</a:t>
            </a:r>
          </a:p>
          <a:p>
            <a:pPr marL="0" indent="0" algn="ctr">
              <a:buNone/>
            </a:pPr>
            <a:r>
              <a:rPr lang="fr-FR" sz="1000" dirty="0"/>
              <a:t>Sources : https://blog.digimind.com/fr/tendances/linkedin-chiffres-</a:t>
            </a:r>
            <a:br>
              <a:rPr lang="fr-FR" sz="1000" dirty="0"/>
            </a:br>
            <a:r>
              <a:rPr lang="fr-FR" sz="1000" dirty="0"/>
              <a:t>incontournables-</a:t>
            </a:r>
            <a:r>
              <a:rPr lang="fr-FR" sz="1000" dirty="0" err="1"/>
              <a:t>france</a:t>
            </a:r>
            <a:r>
              <a:rPr lang="fr-FR" sz="1000" dirty="0"/>
              <a:t>-et-monde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178256-4907-40CC-9BA6-7F61D364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3" y="4513107"/>
            <a:ext cx="1656832" cy="1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9726918-319C-49C8-84E2-9C04B28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r>
              <a:rPr lang="fr-FR" dirty="0"/>
              <a:t>LINKEDIN, LE RÉSEAU DES ENTREPRISES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A3B7B8-AA61-49DD-A102-CB59CD642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17" t="19833" r="29279" b="2"/>
          <a:stretch/>
        </p:blipFill>
        <p:spPr>
          <a:xfrm>
            <a:off x="371879" y="-4641"/>
            <a:ext cx="4647795" cy="6862641"/>
          </a:xfrm>
          <a:prstGeom prst="rect">
            <a:avLst/>
          </a:prstGeom>
        </p:spPr>
      </p:pic>
      <p:sp>
        <p:nvSpPr>
          <p:cNvPr id="76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E469B-EEBA-4805-B3A6-50472CE8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8" y="2286001"/>
            <a:ext cx="6135292" cy="35935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page LinkedIn permet à l’entreprise :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D’asseoir son expertise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son domaine d’activité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diffuser les décisions concernant sa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politique d’entreprise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fédérer ses employés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autour de valeurs communes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élargir sa notoriété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le biais de ses employés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pôle RH s’en servira lors du recrutement pour vérifier l’exactitude du CV, rechercher des informations complémentaires, étudier les recommandations,…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L’OUTIL des recruteurs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Ces derniers disposent d’une version premium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cherchent des profils par mots clefs.</a:t>
            </a:r>
          </a:p>
          <a:p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Espace réservé du pied de page 5">
            <a:extLst>
              <a:ext uri="{FF2B5EF4-FFF2-40B4-BE49-F238E27FC236}">
                <a16:creationId xmlns:a16="http://schemas.microsoft.com/office/drawing/2014/main" id="{DAD8D7C3-474D-4E4F-8840-279BF67C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19095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68671C-18EE-4845-907C-A2EE5409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2" t="18010" r="46744" b="3931"/>
          <a:stretch/>
        </p:blipFill>
        <p:spPr>
          <a:xfrm>
            <a:off x="5953125" y="-23472"/>
            <a:ext cx="6238875" cy="6881473"/>
          </a:xfrm>
          <a:prstGeom prst="rect">
            <a:avLst/>
          </a:prstGeom>
          <a:solidFill>
            <a:srgbClr val="FFC14A"/>
          </a:solidFill>
        </p:spPr>
      </p:pic>
      <p:sp>
        <p:nvSpPr>
          <p:cNvPr id="28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4"/>
            <a:ext cx="6333333" cy="1903616"/>
          </a:xfrm>
        </p:spPr>
        <p:txBody>
          <a:bodyPr>
            <a:normAutofit/>
          </a:bodyPr>
          <a:lstStyle/>
          <a:p>
            <a:r>
              <a:rPr lang="fr-FR" dirty="0"/>
              <a:t>LINKEDIN, LE RÉSEAU </a:t>
            </a:r>
            <a:br>
              <a:rPr lang="fr-FR" dirty="0"/>
            </a:br>
            <a:r>
              <a:rPr lang="fr-FR" dirty="0"/>
              <a:t>DES PARTICULIERS</a:t>
            </a:r>
            <a:endParaRPr lang="fr-FR" sz="2200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83965"/>
            <a:ext cx="5720589" cy="409241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le salarié/le candidat, les objectifs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LinkedIn sont :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crédibiliser son parcours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réseau de qualité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sseoir son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expertise professionnelle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des contenus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liés à son domaine d’activité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créer un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réseau qualifié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 faire de l’échange de compétences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ester en alerte des nouvelles tendances de son secteur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lerter son réseau sur les temps forts de son parcours : obtention d’un diplôme, recherche d’emploi, lancement d’un projet, etc.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Tx/>
              <a:buChar char="-"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D4811022-C067-4444-8512-A5EA575D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978A7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ÉTAPES 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978A7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C1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978A7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ANDIDATURE</a:t>
            </a:r>
          </a:p>
        </p:txBody>
      </p:sp>
    </p:spTree>
    <p:extLst>
      <p:ext uri="{BB962C8B-B14F-4D97-AF65-F5344CB8AC3E}">
        <p14:creationId xmlns:p14="http://schemas.microsoft.com/office/powerpoint/2010/main" val="166942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AEB55A9-E256-4631-BF77-81CF624A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957" y="2105632"/>
            <a:ext cx="8448654" cy="4752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4E972F-F31B-4859-B0DD-52C6813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829" y="382385"/>
            <a:ext cx="6676150" cy="1492132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000" dirty="0"/>
              <a:t>1/7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6E086-98F4-481D-93D6-3BD74DDA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604" y="1798947"/>
            <a:ext cx="4641720" cy="47523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pour le CV, la qualité des visuels est importante</a:t>
            </a: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la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 sont les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mêmes recommandations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celles du CV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bandeau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doit correspondre aux aspirations pro (exemple : une création perso pour un graphiste, une courbe qui grimpe pour une commerciale, des chiffres pour un comptable, etc.)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fois en poste, l’entreprise pourra suggérer ou imposer à son employé un bandeau et une photo réalisés en interne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Espace réservé du pied de page 5">
            <a:extLst>
              <a:ext uri="{FF2B5EF4-FFF2-40B4-BE49-F238E27FC236}">
                <a16:creationId xmlns:a16="http://schemas.microsoft.com/office/drawing/2014/main" id="{120F0488-AEB9-43C4-924F-7E8C5141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304933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1D829B-F38A-4C83-A7E7-BA2A49883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2" t="5942" r="20794" b="7389"/>
          <a:stretch/>
        </p:blipFill>
        <p:spPr>
          <a:xfrm>
            <a:off x="7633428" y="2078961"/>
            <a:ext cx="4261588" cy="3954707"/>
          </a:xfrm>
          <a:prstGeom prst="rect">
            <a:avLst/>
          </a:prstGeom>
        </p:spPr>
      </p:pic>
      <p:sp>
        <p:nvSpPr>
          <p:cNvPr id="22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619703" cy="1903616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200" dirty="0"/>
              <a:t>2/7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maximiser son apparition dans les résultats de recherche, il est recommandé d’a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jouter le maximum de champs à son profil et de remplir ces champs avec rigueur.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section « 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 à exprimer son ambition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ses traits de personnalité.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 doit être mise à jour régulièrement en fonction de la maturation de son projet pro.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solidFill>
                  <a:srgbClr val="96C8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ASTUCE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Adopter un ton accrocheur en utilisant des phrases courtes, de la personnalisation et, pourquoi pas, un peu d’humour.</a:t>
            </a:r>
          </a:p>
          <a:p>
            <a:pPr lvl="0">
              <a:spcAft>
                <a:spcPts val="800"/>
              </a:spcAft>
              <a:buFontTx/>
              <a:buChar char="-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94A961-392D-4DF5-B528-D4C737B0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11" y="1905000"/>
            <a:ext cx="1524000" cy="1524000"/>
          </a:xfrm>
          <a:prstGeom prst="rect">
            <a:avLst/>
          </a:prstGeom>
        </p:spPr>
      </p:pic>
      <p:sp>
        <p:nvSpPr>
          <p:cNvPr id="21" name="Espace réservé du pied de page 5">
            <a:extLst>
              <a:ext uri="{FF2B5EF4-FFF2-40B4-BE49-F238E27FC236}">
                <a16:creationId xmlns:a16="http://schemas.microsoft.com/office/drawing/2014/main" id="{A8D43E8E-2EF6-4FAC-AC34-02970E13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</p:spTree>
    <p:extLst>
      <p:ext uri="{BB962C8B-B14F-4D97-AF65-F5344CB8AC3E}">
        <p14:creationId xmlns:p14="http://schemas.microsoft.com/office/powerpoint/2010/main" val="381608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874517"/>
            <a:ext cx="4077406" cy="438372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e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xpériences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Préciser l’intitulé exact des postes obtenus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réciser les missions (la liste peut être exhaustive à la différence du CV papier)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au début de la liste les missions que l’on souhaite mettre en avant en fonction du poste visé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Renseigner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section « Formations »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l’intitulé exact du diplôme obtenu ou en cours d’obtention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spécificités de l’établissement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l’ensemble des compétences acquises ou qui y seront acquises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1BD42499-917F-4B08-932D-2E4B293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654924" cy="1492132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200" dirty="0"/>
              <a:t>3/7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38E02-B1C6-4AF4-B0C0-3FD1320EF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6" b="5927"/>
          <a:stretch/>
        </p:blipFill>
        <p:spPr>
          <a:xfrm>
            <a:off x="283464" y="1874517"/>
            <a:ext cx="6987286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9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8">
            <a:extLst>
              <a:ext uri="{FF2B5EF4-FFF2-40B4-BE49-F238E27FC236}">
                <a16:creationId xmlns:a16="http://schemas.microsoft.com/office/drawing/2014/main" id="{438E2B1E-5364-451C-8B5F-2D1BFF5A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9528486 w 12192000"/>
              <a:gd name="connsiteY5" fmla="*/ 2197353 h 6858000"/>
              <a:gd name="connsiteX6" fmla="*/ 9491031 w 12192000"/>
              <a:gd name="connsiteY6" fmla="*/ 2200864 h 6858000"/>
              <a:gd name="connsiteX7" fmla="*/ 9454747 w 12192000"/>
              <a:gd name="connsiteY7" fmla="*/ 2210228 h 6858000"/>
              <a:gd name="connsiteX8" fmla="*/ 9419633 w 12192000"/>
              <a:gd name="connsiteY8" fmla="*/ 2224273 h 6858000"/>
              <a:gd name="connsiteX9" fmla="*/ 9383349 w 12192000"/>
              <a:gd name="connsiteY9" fmla="*/ 2241830 h 6858000"/>
              <a:gd name="connsiteX10" fmla="*/ 9349405 w 12192000"/>
              <a:gd name="connsiteY10" fmla="*/ 2261728 h 6858000"/>
              <a:gd name="connsiteX11" fmla="*/ 9314292 w 12192000"/>
              <a:gd name="connsiteY11" fmla="*/ 2282796 h 6858000"/>
              <a:gd name="connsiteX12" fmla="*/ 9279178 w 12192000"/>
              <a:gd name="connsiteY12" fmla="*/ 2301524 h 6858000"/>
              <a:gd name="connsiteX13" fmla="*/ 9244064 w 12192000"/>
              <a:gd name="connsiteY13" fmla="*/ 2320251 h 6858000"/>
              <a:gd name="connsiteX14" fmla="*/ 9208950 w 12192000"/>
              <a:gd name="connsiteY14" fmla="*/ 2334296 h 6858000"/>
              <a:gd name="connsiteX15" fmla="*/ 9172666 w 12192000"/>
              <a:gd name="connsiteY15" fmla="*/ 2343660 h 6858000"/>
              <a:gd name="connsiteX16" fmla="*/ 9136382 w 12192000"/>
              <a:gd name="connsiteY16" fmla="*/ 2348342 h 6858000"/>
              <a:gd name="connsiteX17" fmla="*/ 9097757 w 12192000"/>
              <a:gd name="connsiteY17" fmla="*/ 2348342 h 6858000"/>
              <a:gd name="connsiteX18" fmla="*/ 9057961 w 12192000"/>
              <a:gd name="connsiteY18" fmla="*/ 2346001 h 6858000"/>
              <a:gd name="connsiteX19" fmla="*/ 9018166 w 12192000"/>
              <a:gd name="connsiteY19" fmla="*/ 2341319 h 6858000"/>
              <a:gd name="connsiteX20" fmla="*/ 8978370 w 12192000"/>
              <a:gd name="connsiteY20" fmla="*/ 2335467 h 6858000"/>
              <a:gd name="connsiteX21" fmla="*/ 8938575 w 12192000"/>
              <a:gd name="connsiteY21" fmla="*/ 2330785 h 6858000"/>
              <a:gd name="connsiteX22" fmla="*/ 8898779 w 12192000"/>
              <a:gd name="connsiteY22" fmla="*/ 2327274 h 6858000"/>
              <a:gd name="connsiteX23" fmla="*/ 8861324 w 12192000"/>
              <a:gd name="connsiteY23" fmla="*/ 2328444 h 6858000"/>
              <a:gd name="connsiteX24" fmla="*/ 8825040 w 12192000"/>
              <a:gd name="connsiteY24" fmla="*/ 2333126 h 6858000"/>
              <a:gd name="connsiteX25" fmla="*/ 8789926 w 12192000"/>
              <a:gd name="connsiteY25" fmla="*/ 2343660 h 6858000"/>
              <a:gd name="connsiteX26" fmla="*/ 8760665 w 12192000"/>
              <a:gd name="connsiteY26" fmla="*/ 2358876 h 6858000"/>
              <a:gd name="connsiteX27" fmla="*/ 8732574 w 12192000"/>
              <a:gd name="connsiteY27" fmla="*/ 2378774 h 6858000"/>
              <a:gd name="connsiteX28" fmla="*/ 8707994 w 12192000"/>
              <a:gd name="connsiteY28" fmla="*/ 2402183 h 6858000"/>
              <a:gd name="connsiteX29" fmla="*/ 8683415 w 12192000"/>
              <a:gd name="connsiteY29" fmla="*/ 2429103 h 6858000"/>
              <a:gd name="connsiteX30" fmla="*/ 8661176 w 12192000"/>
              <a:gd name="connsiteY30" fmla="*/ 2457194 h 6858000"/>
              <a:gd name="connsiteX31" fmla="*/ 8638937 w 12192000"/>
              <a:gd name="connsiteY31" fmla="*/ 2486456 h 6858000"/>
              <a:gd name="connsiteX32" fmla="*/ 8616699 w 12192000"/>
              <a:gd name="connsiteY32" fmla="*/ 2515717 h 6858000"/>
              <a:gd name="connsiteX33" fmla="*/ 8594460 w 12192000"/>
              <a:gd name="connsiteY33" fmla="*/ 2543808 h 6858000"/>
              <a:gd name="connsiteX34" fmla="*/ 8571051 w 12192000"/>
              <a:gd name="connsiteY34" fmla="*/ 2570729 h 6858000"/>
              <a:gd name="connsiteX35" fmla="*/ 8544130 w 12192000"/>
              <a:gd name="connsiteY35" fmla="*/ 2594138 h 6858000"/>
              <a:gd name="connsiteX36" fmla="*/ 8518380 w 12192000"/>
              <a:gd name="connsiteY36" fmla="*/ 2615206 h 6858000"/>
              <a:gd name="connsiteX37" fmla="*/ 8489119 w 12192000"/>
              <a:gd name="connsiteY37" fmla="*/ 2631593 h 6858000"/>
              <a:gd name="connsiteX38" fmla="*/ 8457516 w 12192000"/>
              <a:gd name="connsiteY38" fmla="*/ 2645638 h 6858000"/>
              <a:gd name="connsiteX39" fmla="*/ 8423573 w 12192000"/>
              <a:gd name="connsiteY39" fmla="*/ 2657343 h 6858000"/>
              <a:gd name="connsiteX40" fmla="*/ 8388459 w 12192000"/>
              <a:gd name="connsiteY40" fmla="*/ 2667877 h 6858000"/>
              <a:gd name="connsiteX41" fmla="*/ 8353346 w 12192000"/>
              <a:gd name="connsiteY41" fmla="*/ 2677241 h 6858000"/>
              <a:gd name="connsiteX42" fmla="*/ 8317062 w 12192000"/>
              <a:gd name="connsiteY42" fmla="*/ 2686604 h 6858000"/>
              <a:gd name="connsiteX43" fmla="*/ 8283118 w 12192000"/>
              <a:gd name="connsiteY43" fmla="*/ 2697138 h 6858000"/>
              <a:gd name="connsiteX44" fmla="*/ 8249175 w 12192000"/>
              <a:gd name="connsiteY44" fmla="*/ 2708843 h 6858000"/>
              <a:gd name="connsiteX45" fmla="*/ 8217573 w 12192000"/>
              <a:gd name="connsiteY45" fmla="*/ 2722888 h 6858000"/>
              <a:gd name="connsiteX46" fmla="*/ 8189482 w 12192000"/>
              <a:gd name="connsiteY46" fmla="*/ 2740445 h 6858000"/>
              <a:gd name="connsiteX47" fmla="*/ 8163732 w 12192000"/>
              <a:gd name="connsiteY47" fmla="*/ 2761514 h 6858000"/>
              <a:gd name="connsiteX48" fmla="*/ 8142663 w 12192000"/>
              <a:gd name="connsiteY48" fmla="*/ 2787264 h 6858000"/>
              <a:gd name="connsiteX49" fmla="*/ 8125106 w 12192000"/>
              <a:gd name="connsiteY49" fmla="*/ 2815355 h 6858000"/>
              <a:gd name="connsiteX50" fmla="*/ 8111061 w 12192000"/>
              <a:gd name="connsiteY50" fmla="*/ 2846957 h 6858000"/>
              <a:gd name="connsiteX51" fmla="*/ 8099356 w 12192000"/>
              <a:gd name="connsiteY51" fmla="*/ 2880900 h 6858000"/>
              <a:gd name="connsiteX52" fmla="*/ 8088822 w 12192000"/>
              <a:gd name="connsiteY52" fmla="*/ 2914844 h 6858000"/>
              <a:gd name="connsiteX53" fmla="*/ 8079459 w 12192000"/>
              <a:gd name="connsiteY53" fmla="*/ 2951128 h 6858000"/>
              <a:gd name="connsiteX54" fmla="*/ 8070095 w 12192000"/>
              <a:gd name="connsiteY54" fmla="*/ 2986242 h 6858000"/>
              <a:gd name="connsiteX55" fmla="*/ 8059561 w 12192000"/>
              <a:gd name="connsiteY55" fmla="*/ 3021355 h 6858000"/>
              <a:gd name="connsiteX56" fmla="*/ 8047856 w 12192000"/>
              <a:gd name="connsiteY56" fmla="*/ 3055299 h 6858000"/>
              <a:gd name="connsiteX57" fmla="*/ 8033811 w 12192000"/>
              <a:gd name="connsiteY57" fmla="*/ 3086901 h 6858000"/>
              <a:gd name="connsiteX58" fmla="*/ 8017424 w 12192000"/>
              <a:gd name="connsiteY58" fmla="*/ 3116162 h 6858000"/>
              <a:gd name="connsiteX59" fmla="*/ 7996356 w 12192000"/>
              <a:gd name="connsiteY59" fmla="*/ 3141913 h 6858000"/>
              <a:gd name="connsiteX60" fmla="*/ 7972947 w 12192000"/>
              <a:gd name="connsiteY60" fmla="*/ 3168833 h 6858000"/>
              <a:gd name="connsiteX61" fmla="*/ 7946026 w 12192000"/>
              <a:gd name="connsiteY61" fmla="*/ 3192242 h 6858000"/>
              <a:gd name="connsiteX62" fmla="*/ 7916765 w 12192000"/>
              <a:gd name="connsiteY62" fmla="*/ 3214481 h 6858000"/>
              <a:gd name="connsiteX63" fmla="*/ 7887503 w 12192000"/>
              <a:gd name="connsiteY63" fmla="*/ 3236720 h 6858000"/>
              <a:gd name="connsiteX64" fmla="*/ 7858242 w 12192000"/>
              <a:gd name="connsiteY64" fmla="*/ 3258958 h 6858000"/>
              <a:gd name="connsiteX65" fmla="*/ 7830151 w 12192000"/>
              <a:gd name="connsiteY65" fmla="*/ 3281197 h 6858000"/>
              <a:gd name="connsiteX66" fmla="*/ 7803230 w 12192000"/>
              <a:gd name="connsiteY66" fmla="*/ 3305777 h 6858000"/>
              <a:gd name="connsiteX67" fmla="*/ 7779821 w 12192000"/>
              <a:gd name="connsiteY67" fmla="*/ 3330356 h 6858000"/>
              <a:gd name="connsiteX68" fmla="*/ 7759923 w 12192000"/>
              <a:gd name="connsiteY68" fmla="*/ 3358447 h 6858000"/>
              <a:gd name="connsiteX69" fmla="*/ 7744708 w 12192000"/>
              <a:gd name="connsiteY69" fmla="*/ 3387709 h 6858000"/>
              <a:gd name="connsiteX70" fmla="*/ 7734173 w 12192000"/>
              <a:gd name="connsiteY70" fmla="*/ 3422822 h 6858000"/>
              <a:gd name="connsiteX71" fmla="*/ 7729492 w 12192000"/>
              <a:gd name="connsiteY71" fmla="*/ 3459107 h 6858000"/>
              <a:gd name="connsiteX72" fmla="*/ 7728321 w 12192000"/>
              <a:gd name="connsiteY72" fmla="*/ 3496561 h 6858000"/>
              <a:gd name="connsiteX73" fmla="*/ 7731832 w 12192000"/>
              <a:gd name="connsiteY73" fmla="*/ 3536357 h 6858000"/>
              <a:gd name="connsiteX74" fmla="*/ 7736514 w 12192000"/>
              <a:gd name="connsiteY74" fmla="*/ 3576152 h 6858000"/>
              <a:gd name="connsiteX75" fmla="*/ 7742367 w 12192000"/>
              <a:gd name="connsiteY75" fmla="*/ 3615948 h 6858000"/>
              <a:gd name="connsiteX76" fmla="*/ 7747048 w 12192000"/>
              <a:gd name="connsiteY76" fmla="*/ 3655744 h 6858000"/>
              <a:gd name="connsiteX77" fmla="*/ 7749389 w 12192000"/>
              <a:gd name="connsiteY77" fmla="*/ 3695539 h 6858000"/>
              <a:gd name="connsiteX78" fmla="*/ 7749389 w 12192000"/>
              <a:gd name="connsiteY78" fmla="*/ 3734164 h 6858000"/>
              <a:gd name="connsiteX79" fmla="*/ 7744708 w 12192000"/>
              <a:gd name="connsiteY79" fmla="*/ 3770449 h 6858000"/>
              <a:gd name="connsiteX80" fmla="*/ 7735344 w 12192000"/>
              <a:gd name="connsiteY80" fmla="*/ 3806733 h 6858000"/>
              <a:gd name="connsiteX81" fmla="*/ 7721298 w 12192000"/>
              <a:gd name="connsiteY81" fmla="*/ 3840676 h 6858000"/>
              <a:gd name="connsiteX82" fmla="*/ 7703741 w 12192000"/>
              <a:gd name="connsiteY82" fmla="*/ 3875790 h 6858000"/>
              <a:gd name="connsiteX83" fmla="*/ 7683844 w 12192000"/>
              <a:gd name="connsiteY83" fmla="*/ 3910903 h 6858000"/>
              <a:gd name="connsiteX84" fmla="*/ 7662775 w 12192000"/>
              <a:gd name="connsiteY84" fmla="*/ 3946017 h 6858000"/>
              <a:gd name="connsiteX85" fmla="*/ 7642878 w 12192000"/>
              <a:gd name="connsiteY85" fmla="*/ 3979961 h 6858000"/>
              <a:gd name="connsiteX86" fmla="*/ 7625321 w 12192000"/>
              <a:gd name="connsiteY86" fmla="*/ 4016245 h 6858000"/>
              <a:gd name="connsiteX87" fmla="*/ 7611275 w 12192000"/>
              <a:gd name="connsiteY87" fmla="*/ 4051358 h 6858000"/>
              <a:gd name="connsiteX88" fmla="*/ 7601912 w 12192000"/>
              <a:gd name="connsiteY88" fmla="*/ 4087643 h 6858000"/>
              <a:gd name="connsiteX89" fmla="*/ 7598400 w 12192000"/>
              <a:gd name="connsiteY89" fmla="*/ 4125097 h 6858000"/>
              <a:gd name="connsiteX90" fmla="*/ 7601912 w 12192000"/>
              <a:gd name="connsiteY90" fmla="*/ 4162552 h 6858000"/>
              <a:gd name="connsiteX91" fmla="*/ 7611275 w 12192000"/>
              <a:gd name="connsiteY91" fmla="*/ 4198836 h 6858000"/>
              <a:gd name="connsiteX92" fmla="*/ 7625321 w 12192000"/>
              <a:gd name="connsiteY92" fmla="*/ 4233950 h 6858000"/>
              <a:gd name="connsiteX93" fmla="*/ 7642878 w 12192000"/>
              <a:gd name="connsiteY93" fmla="*/ 4270234 h 6858000"/>
              <a:gd name="connsiteX94" fmla="*/ 7662775 w 12192000"/>
              <a:gd name="connsiteY94" fmla="*/ 4304177 h 6858000"/>
              <a:gd name="connsiteX95" fmla="*/ 7683844 w 12192000"/>
              <a:gd name="connsiteY95" fmla="*/ 4339291 h 6858000"/>
              <a:gd name="connsiteX96" fmla="*/ 7703741 w 12192000"/>
              <a:gd name="connsiteY96" fmla="*/ 4374405 h 6858000"/>
              <a:gd name="connsiteX97" fmla="*/ 7721298 w 12192000"/>
              <a:gd name="connsiteY97" fmla="*/ 4409519 h 6858000"/>
              <a:gd name="connsiteX98" fmla="*/ 7735344 w 12192000"/>
              <a:gd name="connsiteY98" fmla="*/ 4443462 h 6858000"/>
              <a:gd name="connsiteX99" fmla="*/ 7744708 w 12192000"/>
              <a:gd name="connsiteY99" fmla="*/ 4479746 h 6858000"/>
              <a:gd name="connsiteX100" fmla="*/ 7749389 w 12192000"/>
              <a:gd name="connsiteY100" fmla="*/ 4516030 h 6858000"/>
              <a:gd name="connsiteX101" fmla="*/ 7749389 w 12192000"/>
              <a:gd name="connsiteY101" fmla="*/ 4554655 h 6858000"/>
              <a:gd name="connsiteX102" fmla="*/ 7747048 w 12192000"/>
              <a:gd name="connsiteY102" fmla="*/ 4594451 h 6858000"/>
              <a:gd name="connsiteX103" fmla="*/ 7742367 w 12192000"/>
              <a:gd name="connsiteY103" fmla="*/ 4634247 h 6858000"/>
              <a:gd name="connsiteX104" fmla="*/ 7736514 w 12192000"/>
              <a:gd name="connsiteY104" fmla="*/ 4674042 h 6858000"/>
              <a:gd name="connsiteX105" fmla="*/ 7731832 w 12192000"/>
              <a:gd name="connsiteY105" fmla="*/ 4713838 h 6858000"/>
              <a:gd name="connsiteX106" fmla="*/ 7728321 w 12192000"/>
              <a:gd name="connsiteY106" fmla="*/ 4753633 h 6858000"/>
              <a:gd name="connsiteX107" fmla="*/ 7729492 w 12192000"/>
              <a:gd name="connsiteY107" fmla="*/ 4791088 h 6858000"/>
              <a:gd name="connsiteX108" fmla="*/ 7734173 w 12192000"/>
              <a:gd name="connsiteY108" fmla="*/ 4827372 h 6858000"/>
              <a:gd name="connsiteX109" fmla="*/ 7744708 w 12192000"/>
              <a:gd name="connsiteY109" fmla="*/ 4862486 h 6858000"/>
              <a:gd name="connsiteX110" fmla="*/ 7759923 w 12192000"/>
              <a:gd name="connsiteY110" fmla="*/ 4891747 h 6858000"/>
              <a:gd name="connsiteX111" fmla="*/ 7779821 w 12192000"/>
              <a:gd name="connsiteY111" fmla="*/ 4919838 h 6858000"/>
              <a:gd name="connsiteX112" fmla="*/ 7803230 w 12192000"/>
              <a:gd name="connsiteY112" fmla="*/ 4944418 h 6858000"/>
              <a:gd name="connsiteX113" fmla="*/ 7830151 w 12192000"/>
              <a:gd name="connsiteY113" fmla="*/ 4968998 h 6858000"/>
              <a:gd name="connsiteX114" fmla="*/ 7858242 w 12192000"/>
              <a:gd name="connsiteY114" fmla="*/ 4991236 h 6858000"/>
              <a:gd name="connsiteX115" fmla="*/ 7887503 w 12192000"/>
              <a:gd name="connsiteY115" fmla="*/ 5013475 h 6858000"/>
              <a:gd name="connsiteX116" fmla="*/ 7916765 w 12192000"/>
              <a:gd name="connsiteY116" fmla="*/ 5035714 h 6858000"/>
              <a:gd name="connsiteX117" fmla="*/ 7946026 w 12192000"/>
              <a:gd name="connsiteY117" fmla="*/ 5057952 h 6858000"/>
              <a:gd name="connsiteX118" fmla="*/ 7972947 w 12192000"/>
              <a:gd name="connsiteY118" fmla="*/ 5081362 h 6858000"/>
              <a:gd name="connsiteX119" fmla="*/ 7996356 w 12192000"/>
              <a:gd name="connsiteY119" fmla="*/ 5108282 h 6858000"/>
              <a:gd name="connsiteX120" fmla="*/ 8017424 w 12192000"/>
              <a:gd name="connsiteY120" fmla="*/ 5134032 h 6858000"/>
              <a:gd name="connsiteX121" fmla="*/ 8033811 w 12192000"/>
              <a:gd name="connsiteY121" fmla="*/ 5163294 h 6858000"/>
              <a:gd name="connsiteX122" fmla="*/ 8047856 w 12192000"/>
              <a:gd name="connsiteY122" fmla="*/ 5194896 h 6858000"/>
              <a:gd name="connsiteX123" fmla="*/ 8059561 w 12192000"/>
              <a:gd name="connsiteY123" fmla="*/ 5228839 h 6858000"/>
              <a:gd name="connsiteX124" fmla="*/ 8070095 w 12192000"/>
              <a:gd name="connsiteY124" fmla="*/ 5263953 h 6858000"/>
              <a:gd name="connsiteX125" fmla="*/ 8079459 w 12192000"/>
              <a:gd name="connsiteY125" fmla="*/ 5299067 h 6858000"/>
              <a:gd name="connsiteX126" fmla="*/ 8088822 w 12192000"/>
              <a:gd name="connsiteY126" fmla="*/ 5335351 h 6858000"/>
              <a:gd name="connsiteX127" fmla="*/ 8099356 w 12192000"/>
              <a:gd name="connsiteY127" fmla="*/ 5369294 h 6858000"/>
              <a:gd name="connsiteX128" fmla="*/ 8111061 w 12192000"/>
              <a:gd name="connsiteY128" fmla="*/ 5403238 h 6858000"/>
              <a:gd name="connsiteX129" fmla="*/ 8125106 w 12192000"/>
              <a:gd name="connsiteY129" fmla="*/ 5434840 h 6858000"/>
              <a:gd name="connsiteX130" fmla="*/ 8142663 w 12192000"/>
              <a:gd name="connsiteY130" fmla="*/ 5462931 h 6858000"/>
              <a:gd name="connsiteX131" fmla="*/ 8163732 w 12192000"/>
              <a:gd name="connsiteY131" fmla="*/ 5488681 h 6858000"/>
              <a:gd name="connsiteX132" fmla="*/ 8189482 w 12192000"/>
              <a:gd name="connsiteY132" fmla="*/ 5509749 h 6858000"/>
              <a:gd name="connsiteX133" fmla="*/ 8217573 w 12192000"/>
              <a:gd name="connsiteY133" fmla="*/ 5527306 h 6858000"/>
              <a:gd name="connsiteX134" fmla="*/ 8249175 w 12192000"/>
              <a:gd name="connsiteY134" fmla="*/ 5541352 h 6858000"/>
              <a:gd name="connsiteX135" fmla="*/ 8283118 w 12192000"/>
              <a:gd name="connsiteY135" fmla="*/ 5553056 h 6858000"/>
              <a:gd name="connsiteX136" fmla="*/ 8317062 w 12192000"/>
              <a:gd name="connsiteY136" fmla="*/ 5563590 h 6858000"/>
              <a:gd name="connsiteX137" fmla="*/ 8353346 w 12192000"/>
              <a:gd name="connsiteY137" fmla="*/ 5572954 h 6858000"/>
              <a:gd name="connsiteX138" fmla="*/ 8388459 w 12192000"/>
              <a:gd name="connsiteY138" fmla="*/ 5582318 h 6858000"/>
              <a:gd name="connsiteX139" fmla="*/ 8423573 w 12192000"/>
              <a:gd name="connsiteY139" fmla="*/ 5592852 h 6858000"/>
              <a:gd name="connsiteX140" fmla="*/ 8457516 w 12192000"/>
              <a:gd name="connsiteY140" fmla="*/ 5604556 h 6858000"/>
              <a:gd name="connsiteX141" fmla="*/ 8489119 w 12192000"/>
              <a:gd name="connsiteY141" fmla="*/ 5618602 h 6858000"/>
              <a:gd name="connsiteX142" fmla="*/ 8518380 w 12192000"/>
              <a:gd name="connsiteY142" fmla="*/ 5634988 h 6858000"/>
              <a:gd name="connsiteX143" fmla="*/ 8544130 w 12192000"/>
              <a:gd name="connsiteY143" fmla="*/ 5656057 h 6858000"/>
              <a:gd name="connsiteX144" fmla="*/ 8571051 w 12192000"/>
              <a:gd name="connsiteY144" fmla="*/ 5679466 h 6858000"/>
              <a:gd name="connsiteX145" fmla="*/ 8594460 w 12192000"/>
              <a:gd name="connsiteY145" fmla="*/ 5706386 h 6858000"/>
              <a:gd name="connsiteX146" fmla="*/ 8616699 w 12192000"/>
              <a:gd name="connsiteY146" fmla="*/ 5734477 h 6858000"/>
              <a:gd name="connsiteX147" fmla="*/ 8638937 w 12192000"/>
              <a:gd name="connsiteY147" fmla="*/ 5763739 h 6858000"/>
              <a:gd name="connsiteX148" fmla="*/ 8661176 w 12192000"/>
              <a:gd name="connsiteY148" fmla="*/ 5793000 h 6858000"/>
              <a:gd name="connsiteX149" fmla="*/ 8683415 w 12192000"/>
              <a:gd name="connsiteY149" fmla="*/ 5821091 h 6858000"/>
              <a:gd name="connsiteX150" fmla="*/ 8707994 w 12192000"/>
              <a:gd name="connsiteY150" fmla="*/ 5848012 h 6858000"/>
              <a:gd name="connsiteX151" fmla="*/ 8732574 w 12192000"/>
              <a:gd name="connsiteY151" fmla="*/ 5871421 h 6858000"/>
              <a:gd name="connsiteX152" fmla="*/ 8760665 w 12192000"/>
              <a:gd name="connsiteY152" fmla="*/ 5891319 h 6858000"/>
              <a:gd name="connsiteX153" fmla="*/ 8789926 w 12192000"/>
              <a:gd name="connsiteY153" fmla="*/ 5906535 h 6858000"/>
              <a:gd name="connsiteX154" fmla="*/ 8825040 w 12192000"/>
              <a:gd name="connsiteY154" fmla="*/ 5917069 h 6858000"/>
              <a:gd name="connsiteX155" fmla="*/ 8861324 w 12192000"/>
              <a:gd name="connsiteY155" fmla="*/ 5921751 h 6858000"/>
              <a:gd name="connsiteX156" fmla="*/ 8898779 w 12192000"/>
              <a:gd name="connsiteY156" fmla="*/ 5922921 h 6858000"/>
              <a:gd name="connsiteX157" fmla="*/ 8938575 w 12192000"/>
              <a:gd name="connsiteY157" fmla="*/ 5919410 h 6858000"/>
              <a:gd name="connsiteX158" fmla="*/ 8978370 w 12192000"/>
              <a:gd name="connsiteY158" fmla="*/ 5914728 h 6858000"/>
              <a:gd name="connsiteX159" fmla="*/ 9018166 w 12192000"/>
              <a:gd name="connsiteY159" fmla="*/ 5908876 h 6858000"/>
              <a:gd name="connsiteX160" fmla="*/ 9057961 w 12192000"/>
              <a:gd name="connsiteY160" fmla="*/ 5904194 h 6858000"/>
              <a:gd name="connsiteX161" fmla="*/ 9097757 w 12192000"/>
              <a:gd name="connsiteY161" fmla="*/ 5901853 h 6858000"/>
              <a:gd name="connsiteX162" fmla="*/ 9136382 w 12192000"/>
              <a:gd name="connsiteY162" fmla="*/ 5901853 h 6858000"/>
              <a:gd name="connsiteX163" fmla="*/ 9172666 w 12192000"/>
              <a:gd name="connsiteY163" fmla="*/ 5906535 h 6858000"/>
              <a:gd name="connsiteX164" fmla="*/ 9208950 w 12192000"/>
              <a:gd name="connsiteY164" fmla="*/ 5915898 h 6858000"/>
              <a:gd name="connsiteX165" fmla="*/ 9244064 w 12192000"/>
              <a:gd name="connsiteY165" fmla="*/ 5929944 h 6858000"/>
              <a:gd name="connsiteX166" fmla="*/ 9279178 w 12192000"/>
              <a:gd name="connsiteY166" fmla="*/ 5948671 h 6858000"/>
              <a:gd name="connsiteX167" fmla="*/ 9314292 w 12192000"/>
              <a:gd name="connsiteY167" fmla="*/ 5967398 h 6858000"/>
              <a:gd name="connsiteX168" fmla="*/ 9349405 w 12192000"/>
              <a:gd name="connsiteY168" fmla="*/ 5988467 h 6858000"/>
              <a:gd name="connsiteX169" fmla="*/ 9383349 w 12192000"/>
              <a:gd name="connsiteY169" fmla="*/ 6008364 h 6858000"/>
              <a:gd name="connsiteX170" fmla="*/ 9419633 w 12192000"/>
              <a:gd name="connsiteY170" fmla="*/ 6025921 h 6858000"/>
              <a:gd name="connsiteX171" fmla="*/ 9454747 w 12192000"/>
              <a:gd name="connsiteY171" fmla="*/ 6039967 h 6858000"/>
              <a:gd name="connsiteX172" fmla="*/ 9491031 w 12192000"/>
              <a:gd name="connsiteY172" fmla="*/ 6049331 h 6858000"/>
              <a:gd name="connsiteX173" fmla="*/ 9528486 w 12192000"/>
              <a:gd name="connsiteY173" fmla="*/ 6052842 h 6858000"/>
              <a:gd name="connsiteX174" fmla="*/ 9565940 w 12192000"/>
              <a:gd name="connsiteY174" fmla="*/ 6049331 h 6858000"/>
              <a:gd name="connsiteX175" fmla="*/ 9602224 w 12192000"/>
              <a:gd name="connsiteY175" fmla="*/ 6039967 h 6858000"/>
              <a:gd name="connsiteX176" fmla="*/ 9637338 w 12192000"/>
              <a:gd name="connsiteY176" fmla="*/ 6025921 h 6858000"/>
              <a:gd name="connsiteX177" fmla="*/ 9673622 w 12192000"/>
              <a:gd name="connsiteY177" fmla="*/ 6008364 h 6858000"/>
              <a:gd name="connsiteX178" fmla="*/ 9707566 w 12192000"/>
              <a:gd name="connsiteY178" fmla="*/ 5988467 h 6858000"/>
              <a:gd name="connsiteX179" fmla="*/ 9742679 w 12192000"/>
              <a:gd name="connsiteY179" fmla="*/ 5967398 h 6858000"/>
              <a:gd name="connsiteX180" fmla="*/ 9777793 w 12192000"/>
              <a:gd name="connsiteY180" fmla="*/ 5948671 h 6858000"/>
              <a:gd name="connsiteX181" fmla="*/ 9812907 w 12192000"/>
              <a:gd name="connsiteY181" fmla="*/ 5929944 h 6858000"/>
              <a:gd name="connsiteX182" fmla="*/ 9846850 w 12192000"/>
              <a:gd name="connsiteY182" fmla="*/ 5915898 h 6858000"/>
              <a:gd name="connsiteX183" fmla="*/ 9884305 w 12192000"/>
              <a:gd name="connsiteY183" fmla="*/ 5906535 h 6858000"/>
              <a:gd name="connsiteX184" fmla="*/ 9920589 w 12192000"/>
              <a:gd name="connsiteY184" fmla="*/ 5901853 h 6858000"/>
              <a:gd name="connsiteX185" fmla="*/ 9959214 w 12192000"/>
              <a:gd name="connsiteY185" fmla="*/ 5901853 h 6858000"/>
              <a:gd name="connsiteX186" fmla="*/ 9999010 w 12192000"/>
              <a:gd name="connsiteY186" fmla="*/ 5904194 h 6858000"/>
              <a:gd name="connsiteX187" fmla="*/ 10038805 w 12192000"/>
              <a:gd name="connsiteY187" fmla="*/ 5908876 h 6858000"/>
              <a:gd name="connsiteX188" fmla="*/ 10078601 w 12192000"/>
              <a:gd name="connsiteY188" fmla="*/ 5914728 h 6858000"/>
              <a:gd name="connsiteX189" fmla="*/ 10118396 w 12192000"/>
              <a:gd name="connsiteY189" fmla="*/ 5919410 h 6858000"/>
              <a:gd name="connsiteX190" fmla="*/ 10158192 w 12192000"/>
              <a:gd name="connsiteY190" fmla="*/ 5922921 h 6858000"/>
              <a:gd name="connsiteX191" fmla="*/ 10195647 w 12192000"/>
              <a:gd name="connsiteY191" fmla="*/ 5921751 h 6858000"/>
              <a:gd name="connsiteX192" fmla="*/ 10231931 w 12192000"/>
              <a:gd name="connsiteY192" fmla="*/ 5917069 h 6858000"/>
              <a:gd name="connsiteX193" fmla="*/ 10267044 w 12192000"/>
              <a:gd name="connsiteY193" fmla="*/ 5906535 h 6858000"/>
              <a:gd name="connsiteX194" fmla="*/ 10296306 w 12192000"/>
              <a:gd name="connsiteY194" fmla="*/ 5891319 h 6858000"/>
              <a:gd name="connsiteX195" fmla="*/ 10324397 w 12192000"/>
              <a:gd name="connsiteY195" fmla="*/ 5871421 h 6858000"/>
              <a:gd name="connsiteX196" fmla="*/ 10348977 w 12192000"/>
              <a:gd name="connsiteY196" fmla="*/ 5848012 h 6858000"/>
              <a:gd name="connsiteX197" fmla="*/ 10373556 w 12192000"/>
              <a:gd name="connsiteY197" fmla="*/ 5821091 h 6858000"/>
              <a:gd name="connsiteX198" fmla="*/ 10395795 w 12192000"/>
              <a:gd name="connsiteY198" fmla="*/ 5793000 h 6858000"/>
              <a:gd name="connsiteX199" fmla="*/ 10418034 w 12192000"/>
              <a:gd name="connsiteY199" fmla="*/ 5763739 h 6858000"/>
              <a:gd name="connsiteX200" fmla="*/ 10440272 w 12192000"/>
              <a:gd name="connsiteY200" fmla="*/ 5734477 h 6858000"/>
              <a:gd name="connsiteX201" fmla="*/ 10462511 w 12192000"/>
              <a:gd name="connsiteY201" fmla="*/ 5706386 h 6858000"/>
              <a:gd name="connsiteX202" fmla="*/ 10485920 w 12192000"/>
              <a:gd name="connsiteY202" fmla="*/ 5679466 h 6858000"/>
              <a:gd name="connsiteX203" fmla="*/ 10512841 w 12192000"/>
              <a:gd name="connsiteY203" fmla="*/ 5656057 h 6858000"/>
              <a:gd name="connsiteX204" fmla="*/ 10538591 w 12192000"/>
              <a:gd name="connsiteY204" fmla="*/ 5634988 h 6858000"/>
              <a:gd name="connsiteX205" fmla="*/ 10567852 w 12192000"/>
              <a:gd name="connsiteY205" fmla="*/ 5618602 h 6858000"/>
              <a:gd name="connsiteX206" fmla="*/ 10599455 w 12192000"/>
              <a:gd name="connsiteY206" fmla="*/ 5604556 h 6858000"/>
              <a:gd name="connsiteX207" fmla="*/ 10633398 w 12192000"/>
              <a:gd name="connsiteY207" fmla="*/ 5592852 h 6858000"/>
              <a:gd name="connsiteX208" fmla="*/ 10668512 w 12192000"/>
              <a:gd name="connsiteY208" fmla="*/ 5582318 h 6858000"/>
              <a:gd name="connsiteX209" fmla="*/ 10703626 w 12192000"/>
              <a:gd name="connsiteY209" fmla="*/ 5572954 h 6858000"/>
              <a:gd name="connsiteX210" fmla="*/ 10739910 w 12192000"/>
              <a:gd name="connsiteY210" fmla="*/ 5563590 h 6858000"/>
              <a:gd name="connsiteX211" fmla="*/ 10773853 w 12192000"/>
              <a:gd name="connsiteY211" fmla="*/ 5553056 h 6858000"/>
              <a:gd name="connsiteX212" fmla="*/ 10807796 w 12192000"/>
              <a:gd name="connsiteY212" fmla="*/ 5541352 h 6858000"/>
              <a:gd name="connsiteX213" fmla="*/ 10839399 w 12192000"/>
              <a:gd name="connsiteY213" fmla="*/ 5527306 h 6858000"/>
              <a:gd name="connsiteX214" fmla="*/ 10867490 w 12192000"/>
              <a:gd name="connsiteY214" fmla="*/ 5509749 h 6858000"/>
              <a:gd name="connsiteX215" fmla="*/ 10893240 w 12192000"/>
              <a:gd name="connsiteY215" fmla="*/ 5488681 h 6858000"/>
              <a:gd name="connsiteX216" fmla="*/ 10914308 w 12192000"/>
              <a:gd name="connsiteY216" fmla="*/ 5462931 h 6858000"/>
              <a:gd name="connsiteX217" fmla="*/ 10931865 w 12192000"/>
              <a:gd name="connsiteY217" fmla="*/ 5434840 h 6858000"/>
              <a:gd name="connsiteX218" fmla="*/ 10945910 w 12192000"/>
              <a:gd name="connsiteY218" fmla="*/ 5403238 h 6858000"/>
              <a:gd name="connsiteX219" fmla="*/ 10957615 w 12192000"/>
              <a:gd name="connsiteY219" fmla="*/ 5369294 h 6858000"/>
              <a:gd name="connsiteX220" fmla="*/ 10968149 w 12192000"/>
              <a:gd name="connsiteY220" fmla="*/ 5335351 h 6858000"/>
              <a:gd name="connsiteX221" fmla="*/ 10977513 w 12192000"/>
              <a:gd name="connsiteY221" fmla="*/ 5299067 h 6858000"/>
              <a:gd name="connsiteX222" fmla="*/ 10986876 w 12192000"/>
              <a:gd name="connsiteY222" fmla="*/ 5263953 h 6858000"/>
              <a:gd name="connsiteX223" fmla="*/ 10997410 w 12192000"/>
              <a:gd name="connsiteY223" fmla="*/ 5228839 h 6858000"/>
              <a:gd name="connsiteX224" fmla="*/ 11009115 w 12192000"/>
              <a:gd name="connsiteY224" fmla="*/ 5194896 h 6858000"/>
              <a:gd name="connsiteX225" fmla="*/ 11023160 w 12192000"/>
              <a:gd name="connsiteY225" fmla="*/ 5163294 h 6858000"/>
              <a:gd name="connsiteX226" fmla="*/ 11039547 w 12192000"/>
              <a:gd name="connsiteY226" fmla="*/ 5134032 h 6858000"/>
              <a:gd name="connsiteX227" fmla="*/ 11060615 w 12192000"/>
              <a:gd name="connsiteY227" fmla="*/ 5108282 h 6858000"/>
              <a:gd name="connsiteX228" fmla="*/ 11084024 w 12192000"/>
              <a:gd name="connsiteY228" fmla="*/ 5081362 h 6858000"/>
              <a:gd name="connsiteX229" fmla="*/ 11110945 w 12192000"/>
              <a:gd name="connsiteY229" fmla="*/ 5057952 h 6858000"/>
              <a:gd name="connsiteX230" fmla="*/ 11139036 w 12192000"/>
              <a:gd name="connsiteY230" fmla="*/ 5035714 h 6858000"/>
              <a:gd name="connsiteX231" fmla="*/ 11169468 w 12192000"/>
              <a:gd name="connsiteY231" fmla="*/ 5013475 h 6858000"/>
              <a:gd name="connsiteX232" fmla="*/ 11198729 w 12192000"/>
              <a:gd name="connsiteY232" fmla="*/ 4991236 h 6858000"/>
              <a:gd name="connsiteX233" fmla="*/ 11226820 w 12192000"/>
              <a:gd name="connsiteY233" fmla="*/ 4968998 h 6858000"/>
              <a:gd name="connsiteX234" fmla="*/ 11253741 w 12192000"/>
              <a:gd name="connsiteY234" fmla="*/ 4944418 h 6858000"/>
              <a:gd name="connsiteX235" fmla="*/ 11277150 w 12192000"/>
              <a:gd name="connsiteY235" fmla="*/ 4919838 h 6858000"/>
              <a:gd name="connsiteX236" fmla="*/ 11297048 w 12192000"/>
              <a:gd name="connsiteY236" fmla="*/ 4891747 h 6858000"/>
              <a:gd name="connsiteX237" fmla="*/ 11312264 w 12192000"/>
              <a:gd name="connsiteY237" fmla="*/ 4862486 h 6858000"/>
              <a:gd name="connsiteX238" fmla="*/ 11322798 w 12192000"/>
              <a:gd name="connsiteY238" fmla="*/ 4827372 h 6858000"/>
              <a:gd name="connsiteX239" fmla="*/ 11327480 w 12192000"/>
              <a:gd name="connsiteY239" fmla="*/ 4791088 h 6858000"/>
              <a:gd name="connsiteX240" fmla="*/ 11328650 w 12192000"/>
              <a:gd name="connsiteY240" fmla="*/ 4753633 h 6858000"/>
              <a:gd name="connsiteX241" fmla="*/ 11325139 w 12192000"/>
              <a:gd name="connsiteY241" fmla="*/ 4713838 h 6858000"/>
              <a:gd name="connsiteX242" fmla="*/ 11320457 w 12192000"/>
              <a:gd name="connsiteY242" fmla="*/ 4674042 h 6858000"/>
              <a:gd name="connsiteX243" fmla="*/ 11314605 w 12192000"/>
              <a:gd name="connsiteY243" fmla="*/ 4634247 h 6858000"/>
              <a:gd name="connsiteX244" fmla="*/ 11309923 w 12192000"/>
              <a:gd name="connsiteY244" fmla="*/ 4594451 h 6858000"/>
              <a:gd name="connsiteX245" fmla="*/ 11307582 w 12192000"/>
              <a:gd name="connsiteY245" fmla="*/ 4554655 h 6858000"/>
              <a:gd name="connsiteX246" fmla="*/ 11307582 w 12192000"/>
              <a:gd name="connsiteY246" fmla="*/ 4516030 h 6858000"/>
              <a:gd name="connsiteX247" fmla="*/ 11312264 w 12192000"/>
              <a:gd name="connsiteY247" fmla="*/ 4479746 h 6858000"/>
              <a:gd name="connsiteX248" fmla="*/ 11321628 w 12192000"/>
              <a:gd name="connsiteY248" fmla="*/ 4443462 h 6858000"/>
              <a:gd name="connsiteX249" fmla="*/ 11335673 w 12192000"/>
              <a:gd name="connsiteY249" fmla="*/ 4409519 h 6858000"/>
              <a:gd name="connsiteX250" fmla="*/ 11354400 w 12192000"/>
              <a:gd name="connsiteY250" fmla="*/ 4374405 h 6858000"/>
              <a:gd name="connsiteX251" fmla="*/ 11373128 w 12192000"/>
              <a:gd name="connsiteY251" fmla="*/ 4339291 h 6858000"/>
              <a:gd name="connsiteX252" fmla="*/ 11394196 w 12192000"/>
              <a:gd name="connsiteY252" fmla="*/ 4304177 h 6858000"/>
              <a:gd name="connsiteX253" fmla="*/ 11414094 w 12192000"/>
              <a:gd name="connsiteY253" fmla="*/ 4270234 h 6858000"/>
              <a:gd name="connsiteX254" fmla="*/ 11431650 w 12192000"/>
              <a:gd name="connsiteY254" fmla="*/ 4233950 h 6858000"/>
              <a:gd name="connsiteX255" fmla="*/ 11445696 w 12192000"/>
              <a:gd name="connsiteY255" fmla="*/ 4198836 h 6858000"/>
              <a:gd name="connsiteX256" fmla="*/ 11455060 w 12192000"/>
              <a:gd name="connsiteY256" fmla="*/ 4162552 h 6858000"/>
              <a:gd name="connsiteX257" fmla="*/ 11458571 w 12192000"/>
              <a:gd name="connsiteY257" fmla="*/ 4125097 h 6858000"/>
              <a:gd name="connsiteX258" fmla="*/ 11455060 w 12192000"/>
              <a:gd name="connsiteY258" fmla="*/ 4087643 h 6858000"/>
              <a:gd name="connsiteX259" fmla="*/ 11445696 w 12192000"/>
              <a:gd name="connsiteY259" fmla="*/ 4051358 h 6858000"/>
              <a:gd name="connsiteX260" fmla="*/ 11431650 w 12192000"/>
              <a:gd name="connsiteY260" fmla="*/ 4016245 h 6858000"/>
              <a:gd name="connsiteX261" fmla="*/ 11414094 w 12192000"/>
              <a:gd name="connsiteY261" fmla="*/ 3979961 h 6858000"/>
              <a:gd name="connsiteX262" fmla="*/ 11394196 w 12192000"/>
              <a:gd name="connsiteY262" fmla="*/ 3946017 h 6858000"/>
              <a:gd name="connsiteX263" fmla="*/ 11373128 w 12192000"/>
              <a:gd name="connsiteY263" fmla="*/ 3910903 h 6858000"/>
              <a:gd name="connsiteX264" fmla="*/ 11354400 w 12192000"/>
              <a:gd name="connsiteY264" fmla="*/ 3875790 h 6858000"/>
              <a:gd name="connsiteX265" fmla="*/ 11335673 w 12192000"/>
              <a:gd name="connsiteY265" fmla="*/ 3840676 h 6858000"/>
              <a:gd name="connsiteX266" fmla="*/ 11321628 w 12192000"/>
              <a:gd name="connsiteY266" fmla="*/ 3806733 h 6858000"/>
              <a:gd name="connsiteX267" fmla="*/ 11312264 w 12192000"/>
              <a:gd name="connsiteY267" fmla="*/ 3770449 h 6858000"/>
              <a:gd name="connsiteX268" fmla="*/ 11307582 w 12192000"/>
              <a:gd name="connsiteY268" fmla="*/ 3734164 h 6858000"/>
              <a:gd name="connsiteX269" fmla="*/ 11307582 w 12192000"/>
              <a:gd name="connsiteY269" fmla="*/ 3695539 h 6858000"/>
              <a:gd name="connsiteX270" fmla="*/ 11309923 w 12192000"/>
              <a:gd name="connsiteY270" fmla="*/ 3655744 h 6858000"/>
              <a:gd name="connsiteX271" fmla="*/ 11314605 w 12192000"/>
              <a:gd name="connsiteY271" fmla="*/ 3615948 h 6858000"/>
              <a:gd name="connsiteX272" fmla="*/ 11320457 w 12192000"/>
              <a:gd name="connsiteY272" fmla="*/ 3576152 h 6858000"/>
              <a:gd name="connsiteX273" fmla="*/ 11325139 w 12192000"/>
              <a:gd name="connsiteY273" fmla="*/ 3536357 h 6858000"/>
              <a:gd name="connsiteX274" fmla="*/ 11328650 w 12192000"/>
              <a:gd name="connsiteY274" fmla="*/ 3496561 h 6858000"/>
              <a:gd name="connsiteX275" fmla="*/ 11327480 w 12192000"/>
              <a:gd name="connsiteY275" fmla="*/ 3459107 h 6858000"/>
              <a:gd name="connsiteX276" fmla="*/ 11322798 w 12192000"/>
              <a:gd name="connsiteY276" fmla="*/ 3422822 h 6858000"/>
              <a:gd name="connsiteX277" fmla="*/ 11312264 w 12192000"/>
              <a:gd name="connsiteY277" fmla="*/ 3387709 h 6858000"/>
              <a:gd name="connsiteX278" fmla="*/ 11297048 w 12192000"/>
              <a:gd name="connsiteY278" fmla="*/ 3358447 h 6858000"/>
              <a:gd name="connsiteX279" fmla="*/ 11277150 w 12192000"/>
              <a:gd name="connsiteY279" fmla="*/ 3330356 h 6858000"/>
              <a:gd name="connsiteX280" fmla="*/ 11253741 w 12192000"/>
              <a:gd name="connsiteY280" fmla="*/ 3305777 h 6858000"/>
              <a:gd name="connsiteX281" fmla="*/ 11226820 w 12192000"/>
              <a:gd name="connsiteY281" fmla="*/ 3281197 h 6858000"/>
              <a:gd name="connsiteX282" fmla="*/ 11198729 w 12192000"/>
              <a:gd name="connsiteY282" fmla="*/ 3258958 h 6858000"/>
              <a:gd name="connsiteX283" fmla="*/ 11169468 w 12192000"/>
              <a:gd name="connsiteY283" fmla="*/ 3236720 h 6858000"/>
              <a:gd name="connsiteX284" fmla="*/ 11139036 w 12192000"/>
              <a:gd name="connsiteY284" fmla="*/ 3214481 h 6858000"/>
              <a:gd name="connsiteX285" fmla="*/ 11110945 w 12192000"/>
              <a:gd name="connsiteY285" fmla="*/ 3192242 h 6858000"/>
              <a:gd name="connsiteX286" fmla="*/ 11084024 w 12192000"/>
              <a:gd name="connsiteY286" fmla="*/ 3168833 h 6858000"/>
              <a:gd name="connsiteX287" fmla="*/ 11060615 w 12192000"/>
              <a:gd name="connsiteY287" fmla="*/ 3141913 h 6858000"/>
              <a:gd name="connsiteX288" fmla="*/ 11039547 w 12192000"/>
              <a:gd name="connsiteY288" fmla="*/ 3116162 h 6858000"/>
              <a:gd name="connsiteX289" fmla="*/ 11023160 w 12192000"/>
              <a:gd name="connsiteY289" fmla="*/ 3086901 h 6858000"/>
              <a:gd name="connsiteX290" fmla="*/ 11009115 w 12192000"/>
              <a:gd name="connsiteY290" fmla="*/ 3055299 h 6858000"/>
              <a:gd name="connsiteX291" fmla="*/ 10997410 w 12192000"/>
              <a:gd name="connsiteY291" fmla="*/ 3021355 h 6858000"/>
              <a:gd name="connsiteX292" fmla="*/ 10986876 w 12192000"/>
              <a:gd name="connsiteY292" fmla="*/ 2986242 h 6858000"/>
              <a:gd name="connsiteX293" fmla="*/ 10977513 w 12192000"/>
              <a:gd name="connsiteY293" fmla="*/ 2951128 h 6858000"/>
              <a:gd name="connsiteX294" fmla="*/ 10968149 w 12192000"/>
              <a:gd name="connsiteY294" fmla="*/ 2914844 h 6858000"/>
              <a:gd name="connsiteX295" fmla="*/ 10957615 w 12192000"/>
              <a:gd name="connsiteY295" fmla="*/ 2880900 h 6858000"/>
              <a:gd name="connsiteX296" fmla="*/ 10945910 w 12192000"/>
              <a:gd name="connsiteY296" fmla="*/ 2846957 h 6858000"/>
              <a:gd name="connsiteX297" fmla="*/ 10931865 w 12192000"/>
              <a:gd name="connsiteY297" fmla="*/ 2815355 h 6858000"/>
              <a:gd name="connsiteX298" fmla="*/ 10914308 w 12192000"/>
              <a:gd name="connsiteY298" fmla="*/ 2787264 h 6858000"/>
              <a:gd name="connsiteX299" fmla="*/ 10893240 w 12192000"/>
              <a:gd name="connsiteY299" fmla="*/ 2761514 h 6858000"/>
              <a:gd name="connsiteX300" fmla="*/ 10867490 w 12192000"/>
              <a:gd name="connsiteY300" fmla="*/ 2740445 h 6858000"/>
              <a:gd name="connsiteX301" fmla="*/ 10839399 w 12192000"/>
              <a:gd name="connsiteY301" fmla="*/ 2722888 h 6858000"/>
              <a:gd name="connsiteX302" fmla="*/ 10807796 w 12192000"/>
              <a:gd name="connsiteY302" fmla="*/ 2708843 h 6858000"/>
              <a:gd name="connsiteX303" fmla="*/ 10773853 w 12192000"/>
              <a:gd name="connsiteY303" fmla="*/ 2697138 h 6858000"/>
              <a:gd name="connsiteX304" fmla="*/ 10739910 w 12192000"/>
              <a:gd name="connsiteY304" fmla="*/ 2686604 h 6858000"/>
              <a:gd name="connsiteX305" fmla="*/ 10703626 w 12192000"/>
              <a:gd name="connsiteY305" fmla="*/ 2677241 h 6858000"/>
              <a:gd name="connsiteX306" fmla="*/ 10668512 w 12192000"/>
              <a:gd name="connsiteY306" fmla="*/ 2667877 h 6858000"/>
              <a:gd name="connsiteX307" fmla="*/ 10633398 w 12192000"/>
              <a:gd name="connsiteY307" fmla="*/ 2657343 h 6858000"/>
              <a:gd name="connsiteX308" fmla="*/ 10599455 w 12192000"/>
              <a:gd name="connsiteY308" fmla="*/ 2645638 h 6858000"/>
              <a:gd name="connsiteX309" fmla="*/ 10567852 w 12192000"/>
              <a:gd name="connsiteY309" fmla="*/ 2631593 h 6858000"/>
              <a:gd name="connsiteX310" fmla="*/ 10538591 w 12192000"/>
              <a:gd name="connsiteY310" fmla="*/ 2615206 h 6858000"/>
              <a:gd name="connsiteX311" fmla="*/ 10512841 w 12192000"/>
              <a:gd name="connsiteY311" fmla="*/ 2594138 h 6858000"/>
              <a:gd name="connsiteX312" fmla="*/ 10485920 w 12192000"/>
              <a:gd name="connsiteY312" fmla="*/ 2570729 h 6858000"/>
              <a:gd name="connsiteX313" fmla="*/ 10462511 w 12192000"/>
              <a:gd name="connsiteY313" fmla="*/ 2543808 h 6858000"/>
              <a:gd name="connsiteX314" fmla="*/ 10440272 w 12192000"/>
              <a:gd name="connsiteY314" fmla="*/ 2515717 h 6858000"/>
              <a:gd name="connsiteX315" fmla="*/ 10418034 w 12192000"/>
              <a:gd name="connsiteY315" fmla="*/ 2486456 h 6858000"/>
              <a:gd name="connsiteX316" fmla="*/ 10395795 w 12192000"/>
              <a:gd name="connsiteY316" fmla="*/ 2457194 h 6858000"/>
              <a:gd name="connsiteX317" fmla="*/ 10373556 w 12192000"/>
              <a:gd name="connsiteY317" fmla="*/ 2429103 h 6858000"/>
              <a:gd name="connsiteX318" fmla="*/ 10348977 w 12192000"/>
              <a:gd name="connsiteY318" fmla="*/ 2402183 h 6858000"/>
              <a:gd name="connsiteX319" fmla="*/ 10324397 w 12192000"/>
              <a:gd name="connsiteY319" fmla="*/ 2378774 h 6858000"/>
              <a:gd name="connsiteX320" fmla="*/ 10296306 w 12192000"/>
              <a:gd name="connsiteY320" fmla="*/ 2358876 h 6858000"/>
              <a:gd name="connsiteX321" fmla="*/ 10267044 w 12192000"/>
              <a:gd name="connsiteY321" fmla="*/ 2343660 h 6858000"/>
              <a:gd name="connsiteX322" fmla="*/ 10231931 w 12192000"/>
              <a:gd name="connsiteY322" fmla="*/ 2333126 h 6858000"/>
              <a:gd name="connsiteX323" fmla="*/ 10195647 w 12192000"/>
              <a:gd name="connsiteY323" fmla="*/ 2328444 h 6858000"/>
              <a:gd name="connsiteX324" fmla="*/ 10158192 w 12192000"/>
              <a:gd name="connsiteY324" fmla="*/ 2327274 h 6858000"/>
              <a:gd name="connsiteX325" fmla="*/ 10118396 w 12192000"/>
              <a:gd name="connsiteY325" fmla="*/ 2330785 h 6858000"/>
              <a:gd name="connsiteX326" fmla="*/ 10078601 w 12192000"/>
              <a:gd name="connsiteY326" fmla="*/ 2335467 h 6858000"/>
              <a:gd name="connsiteX327" fmla="*/ 10038805 w 12192000"/>
              <a:gd name="connsiteY327" fmla="*/ 2341319 h 6858000"/>
              <a:gd name="connsiteX328" fmla="*/ 9999010 w 12192000"/>
              <a:gd name="connsiteY328" fmla="*/ 2346001 h 6858000"/>
              <a:gd name="connsiteX329" fmla="*/ 9959214 w 12192000"/>
              <a:gd name="connsiteY329" fmla="*/ 2348342 h 6858000"/>
              <a:gd name="connsiteX330" fmla="*/ 9920589 w 12192000"/>
              <a:gd name="connsiteY330" fmla="*/ 2348342 h 6858000"/>
              <a:gd name="connsiteX331" fmla="*/ 9884305 w 12192000"/>
              <a:gd name="connsiteY331" fmla="*/ 2343660 h 6858000"/>
              <a:gd name="connsiteX332" fmla="*/ 9846850 w 12192000"/>
              <a:gd name="connsiteY332" fmla="*/ 2334296 h 6858000"/>
              <a:gd name="connsiteX333" fmla="*/ 9812907 w 12192000"/>
              <a:gd name="connsiteY333" fmla="*/ 2320251 h 6858000"/>
              <a:gd name="connsiteX334" fmla="*/ 9777793 w 12192000"/>
              <a:gd name="connsiteY334" fmla="*/ 2301524 h 6858000"/>
              <a:gd name="connsiteX335" fmla="*/ 9742679 w 12192000"/>
              <a:gd name="connsiteY335" fmla="*/ 2282796 h 6858000"/>
              <a:gd name="connsiteX336" fmla="*/ 9707566 w 12192000"/>
              <a:gd name="connsiteY336" fmla="*/ 2261728 h 6858000"/>
              <a:gd name="connsiteX337" fmla="*/ 9673622 w 12192000"/>
              <a:gd name="connsiteY337" fmla="*/ 2241830 h 6858000"/>
              <a:gd name="connsiteX338" fmla="*/ 9637338 w 12192000"/>
              <a:gd name="connsiteY338" fmla="*/ 2224273 h 6858000"/>
              <a:gd name="connsiteX339" fmla="*/ 9602224 w 12192000"/>
              <a:gd name="connsiteY339" fmla="*/ 2210228 h 6858000"/>
              <a:gd name="connsiteX340" fmla="*/ 9565940 w 12192000"/>
              <a:gd name="connsiteY340" fmla="*/ 2200864 h 6858000"/>
              <a:gd name="connsiteX341" fmla="*/ 9528486 w 12192000"/>
              <a:gd name="connsiteY341" fmla="*/ 21973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528486" y="2197353"/>
                </a:moveTo>
                <a:lnTo>
                  <a:pt x="9491031" y="2200864"/>
                </a:lnTo>
                <a:lnTo>
                  <a:pt x="9454747" y="2210228"/>
                </a:lnTo>
                <a:lnTo>
                  <a:pt x="9419633" y="2224273"/>
                </a:lnTo>
                <a:lnTo>
                  <a:pt x="9383349" y="2241830"/>
                </a:lnTo>
                <a:lnTo>
                  <a:pt x="9349405" y="2261728"/>
                </a:lnTo>
                <a:lnTo>
                  <a:pt x="9314292" y="2282796"/>
                </a:lnTo>
                <a:lnTo>
                  <a:pt x="9279178" y="2301524"/>
                </a:lnTo>
                <a:lnTo>
                  <a:pt x="9244064" y="2320251"/>
                </a:lnTo>
                <a:lnTo>
                  <a:pt x="9208950" y="2334296"/>
                </a:lnTo>
                <a:lnTo>
                  <a:pt x="9172666" y="2343660"/>
                </a:lnTo>
                <a:lnTo>
                  <a:pt x="9136382" y="2348342"/>
                </a:lnTo>
                <a:lnTo>
                  <a:pt x="9097757" y="2348342"/>
                </a:lnTo>
                <a:lnTo>
                  <a:pt x="9057961" y="2346001"/>
                </a:lnTo>
                <a:lnTo>
                  <a:pt x="9018166" y="2341319"/>
                </a:lnTo>
                <a:lnTo>
                  <a:pt x="8978370" y="2335467"/>
                </a:lnTo>
                <a:lnTo>
                  <a:pt x="8938575" y="2330785"/>
                </a:lnTo>
                <a:lnTo>
                  <a:pt x="8898779" y="2327274"/>
                </a:lnTo>
                <a:lnTo>
                  <a:pt x="8861324" y="2328444"/>
                </a:lnTo>
                <a:lnTo>
                  <a:pt x="8825040" y="2333126"/>
                </a:lnTo>
                <a:lnTo>
                  <a:pt x="8789926" y="2343660"/>
                </a:lnTo>
                <a:lnTo>
                  <a:pt x="8760665" y="2358876"/>
                </a:lnTo>
                <a:lnTo>
                  <a:pt x="8732574" y="2378774"/>
                </a:lnTo>
                <a:lnTo>
                  <a:pt x="8707994" y="2402183"/>
                </a:lnTo>
                <a:lnTo>
                  <a:pt x="8683415" y="2429103"/>
                </a:lnTo>
                <a:lnTo>
                  <a:pt x="8661176" y="2457194"/>
                </a:lnTo>
                <a:lnTo>
                  <a:pt x="8638937" y="2486456"/>
                </a:lnTo>
                <a:lnTo>
                  <a:pt x="8616699" y="2515717"/>
                </a:lnTo>
                <a:lnTo>
                  <a:pt x="8594460" y="2543808"/>
                </a:lnTo>
                <a:lnTo>
                  <a:pt x="8571051" y="2570729"/>
                </a:lnTo>
                <a:lnTo>
                  <a:pt x="8544130" y="2594138"/>
                </a:lnTo>
                <a:lnTo>
                  <a:pt x="8518380" y="2615206"/>
                </a:lnTo>
                <a:lnTo>
                  <a:pt x="8489119" y="2631593"/>
                </a:lnTo>
                <a:lnTo>
                  <a:pt x="8457516" y="2645638"/>
                </a:lnTo>
                <a:lnTo>
                  <a:pt x="8423573" y="2657343"/>
                </a:lnTo>
                <a:lnTo>
                  <a:pt x="8388459" y="2667877"/>
                </a:lnTo>
                <a:lnTo>
                  <a:pt x="8353346" y="2677241"/>
                </a:lnTo>
                <a:lnTo>
                  <a:pt x="8317062" y="2686604"/>
                </a:lnTo>
                <a:lnTo>
                  <a:pt x="8283118" y="2697138"/>
                </a:lnTo>
                <a:lnTo>
                  <a:pt x="8249175" y="2708843"/>
                </a:lnTo>
                <a:lnTo>
                  <a:pt x="8217573" y="2722888"/>
                </a:lnTo>
                <a:lnTo>
                  <a:pt x="8189482" y="2740445"/>
                </a:lnTo>
                <a:lnTo>
                  <a:pt x="8163732" y="2761514"/>
                </a:lnTo>
                <a:lnTo>
                  <a:pt x="8142663" y="2787264"/>
                </a:lnTo>
                <a:lnTo>
                  <a:pt x="8125106" y="2815355"/>
                </a:lnTo>
                <a:lnTo>
                  <a:pt x="8111061" y="2846957"/>
                </a:lnTo>
                <a:lnTo>
                  <a:pt x="8099356" y="2880900"/>
                </a:lnTo>
                <a:lnTo>
                  <a:pt x="8088822" y="2914844"/>
                </a:lnTo>
                <a:lnTo>
                  <a:pt x="8079459" y="2951128"/>
                </a:lnTo>
                <a:lnTo>
                  <a:pt x="8070095" y="2986242"/>
                </a:lnTo>
                <a:lnTo>
                  <a:pt x="8059561" y="3021355"/>
                </a:lnTo>
                <a:lnTo>
                  <a:pt x="8047856" y="3055299"/>
                </a:lnTo>
                <a:lnTo>
                  <a:pt x="8033811" y="3086901"/>
                </a:lnTo>
                <a:lnTo>
                  <a:pt x="8017424" y="3116162"/>
                </a:lnTo>
                <a:lnTo>
                  <a:pt x="7996356" y="3141913"/>
                </a:lnTo>
                <a:lnTo>
                  <a:pt x="7972947" y="3168833"/>
                </a:lnTo>
                <a:lnTo>
                  <a:pt x="7946026" y="3192242"/>
                </a:lnTo>
                <a:lnTo>
                  <a:pt x="7916765" y="3214481"/>
                </a:lnTo>
                <a:lnTo>
                  <a:pt x="7887503" y="3236720"/>
                </a:lnTo>
                <a:lnTo>
                  <a:pt x="7858242" y="3258958"/>
                </a:lnTo>
                <a:lnTo>
                  <a:pt x="7830151" y="3281197"/>
                </a:lnTo>
                <a:lnTo>
                  <a:pt x="7803230" y="3305777"/>
                </a:lnTo>
                <a:lnTo>
                  <a:pt x="7779821" y="3330356"/>
                </a:lnTo>
                <a:lnTo>
                  <a:pt x="7759923" y="3358447"/>
                </a:lnTo>
                <a:lnTo>
                  <a:pt x="7744708" y="3387709"/>
                </a:lnTo>
                <a:lnTo>
                  <a:pt x="7734173" y="3422822"/>
                </a:lnTo>
                <a:lnTo>
                  <a:pt x="7729492" y="3459107"/>
                </a:lnTo>
                <a:lnTo>
                  <a:pt x="7728321" y="3496561"/>
                </a:lnTo>
                <a:lnTo>
                  <a:pt x="7731832" y="3536357"/>
                </a:lnTo>
                <a:lnTo>
                  <a:pt x="7736514" y="3576152"/>
                </a:lnTo>
                <a:lnTo>
                  <a:pt x="7742367" y="3615948"/>
                </a:lnTo>
                <a:lnTo>
                  <a:pt x="7747048" y="3655744"/>
                </a:lnTo>
                <a:lnTo>
                  <a:pt x="7749389" y="3695539"/>
                </a:lnTo>
                <a:lnTo>
                  <a:pt x="7749389" y="3734164"/>
                </a:lnTo>
                <a:lnTo>
                  <a:pt x="7744708" y="3770449"/>
                </a:lnTo>
                <a:lnTo>
                  <a:pt x="7735344" y="3806733"/>
                </a:lnTo>
                <a:lnTo>
                  <a:pt x="7721298" y="3840676"/>
                </a:lnTo>
                <a:lnTo>
                  <a:pt x="7703741" y="3875790"/>
                </a:lnTo>
                <a:lnTo>
                  <a:pt x="7683844" y="3910903"/>
                </a:lnTo>
                <a:lnTo>
                  <a:pt x="7662775" y="3946017"/>
                </a:lnTo>
                <a:lnTo>
                  <a:pt x="7642878" y="3979961"/>
                </a:lnTo>
                <a:lnTo>
                  <a:pt x="7625321" y="4016245"/>
                </a:lnTo>
                <a:lnTo>
                  <a:pt x="7611275" y="4051358"/>
                </a:lnTo>
                <a:lnTo>
                  <a:pt x="7601912" y="4087643"/>
                </a:lnTo>
                <a:lnTo>
                  <a:pt x="7598400" y="4125097"/>
                </a:lnTo>
                <a:lnTo>
                  <a:pt x="7601912" y="4162552"/>
                </a:lnTo>
                <a:lnTo>
                  <a:pt x="7611275" y="4198836"/>
                </a:lnTo>
                <a:lnTo>
                  <a:pt x="7625321" y="4233950"/>
                </a:lnTo>
                <a:lnTo>
                  <a:pt x="7642878" y="4270234"/>
                </a:lnTo>
                <a:lnTo>
                  <a:pt x="7662775" y="4304177"/>
                </a:lnTo>
                <a:lnTo>
                  <a:pt x="7683844" y="4339291"/>
                </a:lnTo>
                <a:lnTo>
                  <a:pt x="7703741" y="4374405"/>
                </a:lnTo>
                <a:lnTo>
                  <a:pt x="7721298" y="4409519"/>
                </a:lnTo>
                <a:lnTo>
                  <a:pt x="7735344" y="4443462"/>
                </a:lnTo>
                <a:lnTo>
                  <a:pt x="7744708" y="4479746"/>
                </a:lnTo>
                <a:lnTo>
                  <a:pt x="7749389" y="4516030"/>
                </a:lnTo>
                <a:lnTo>
                  <a:pt x="7749389" y="4554655"/>
                </a:lnTo>
                <a:lnTo>
                  <a:pt x="7747048" y="4594451"/>
                </a:lnTo>
                <a:lnTo>
                  <a:pt x="7742367" y="4634247"/>
                </a:lnTo>
                <a:lnTo>
                  <a:pt x="7736514" y="4674042"/>
                </a:lnTo>
                <a:lnTo>
                  <a:pt x="7731832" y="4713838"/>
                </a:lnTo>
                <a:lnTo>
                  <a:pt x="7728321" y="4753633"/>
                </a:lnTo>
                <a:lnTo>
                  <a:pt x="7729492" y="4791088"/>
                </a:lnTo>
                <a:lnTo>
                  <a:pt x="7734173" y="4827372"/>
                </a:lnTo>
                <a:lnTo>
                  <a:pt x="7744708" y="4862486"/>
                </a:lnTo>
                <a:lnTo>
                  <a:pt x="7759923" y="4891747"/>
                </a:lnTo>
                <a:lnTo>
                  <a:pt x="7779821" y="4919838"/>
                </a:lnTo>
                <a:lnTo>
                  <a:pt x="7803230" y="4944418"/>
                </a:lnTo>
                <a:lnTo>
                  <a:pt x="7830151" y="4968998"/>
                </a:lnTo>
                <a:lnTo>
                  <a:pt x="7858242" y="4991236"/>
                </a:lnTo>
                <a:lnTo>
                  <a:pt x="7887503" y="5013475"/>
                </a:lnTo>
                <a:lnTo>
                  <a:pt x="7916765" y="5035714"/>
                </a:lnTo>
                <a:lnTo>
                  <a:pt x="7946026" y="5057952"/>
                </a:lnTo>
                <a:lnTo>
                  <a:pt x="7972947" y="5081362"/>
                </a:lnTo>
                <a:lnTo>
                  <a:pt x="7996356" y="5108282"/>
                </a:lnTo>
                <a:lnTo>
                  <a:pt x="8017424" y="5134032"/>
                </a:lnTo>
                <a:lnTo>
                  <a:pt x="8033811" y="5163294"/>
                </a:lnTo>
                <a:lnTo>
                  <a:pt x="8047856" y="5194896"/>
                </a:lnTo>
                <a:lnTo>
                  <a:pt x="8059561" y="5228839"/>
                </a:lnTo>
                <a:lnTo>
                  <a:pt x="8070095" y="5263953"/>
                </a:lnTo>
                <a:lnTo>
                  <a:pt x="8079459" y="5299067"/>
                </a:lnTo>
                <a:lnTo>
                  <a:pt x="8088822" y="5335351"/>
                </a:lnTo>
                <a:lnTo>
                  <a:pt x="8099356" y="5369294"/>
                </a:lnTo>
                <a:lnTo>
                  <a:pt x="8111061" y="5403238"/>
                </a:lnTo>
                <a:lnTo>
                  <a:pt x="8125106" y="5434840"/>
                </a:lnTo>
                <a:lnTo>
                  <a:pt x="8142663" y="5462931"/>
                </a:lnTo>
                <a:lnTo>
                  <a:pt x="8163732" y="5488681"/>
                </a:lnTo>
                <a:lnTo>
                  <a:pt x="8189482" y="5509749"/>
                </a:lnTo>
                <a:lnTo>
                  <a:pt x="8217573" y="5527306"/>
                </a:lnTo>
                <a:lnTo>
                  <a:pt x="8249175" y="5541352"/>
                </a:lnTo>
                <a:lnTo>
                  <a:pt x="8283118" y="5553056"/>
                </a:lnTo>
                <a:lnTo>
                  <a:pt x="8317062" y="5563590"/>
                </a:lnTo>
                <a:lnTo>
                  <a:pt x="8353346" y="5572954"/>
                </a:lnTo>
                <a:lnTo>
                  <a:pt x="8388459" y="5582318"/>
                </a:lnTo>
                <a:lnTo>
                  <a:pt x="8423573" y="5592852"/>
                </a:lnTo>
                <a:lnTo>
                  <a:pt x="8457516" y="5604556"/>
                </a:lnTo>
                <a:lnTo>
                  <a:pt x="8489119" y="5618602"/>
                </a:lnTo>
                <a:lnTo>
                  <a:pt x="8518380" y="5634988"/>
                </a:lnTo>
                <a:lnTo>
                  <a:pt x="8544130" y="5656057"/>
                </a:lnTo>
                <a:lnTo>
                  <a:pt x="8571051" y="5679466"/>
                </a:lnTo>
                <a:lnTo>
                  <a:pt x="8594460" y="5706386"/>
                </a:lnTo>
                <a:lnTo>
                  <a:pt x="8616699" y="5734477"/>
                </a:lnTo>
                <a:lnTo>
                  <a:pt x="8638937" y="5763739"/>
                </a:lnTo>
                <a:lnTo>
                  <a:pt x="8661176" y="5793000"/>
                </a:lnTo>
                <a:lnTo>
                  <a:pt x="8683415" y="5821091"/>
                </a:lnTo>
                <a:lnTo>
                  <a:pt x="8707994" y="5848012"/>
                </a:lnTo>
                <a:lnTo>
                  <a:pt x="8732574" y="5871421"/>
                </a:lnTo>
                <a:lnTo>
                  <a:pt x="8760665" y="5891319"/>
                </a:lnTo>
                <a:lnTo>
                  <a:pt x="8789926" y="5906535"/>
                </a:lnTo>
                <a:lnTo>
                  <a:pt x="8825040" y="5917069"/>
                </a:lnTo>
                <a:lnTo>
                  <a:pt x="8861324" y="5921751"/>
                </a:lnTo>
                <a:lnTo>
                  <a:pt x="8898779" y="5922921"/>
                </a:lnTo>
                <a:lnTo>
                  <a:pt x="8938575" y="5919410"/>
                </a:lnTo>
                <a:lnTo>
                  <a:pt x="8978370" y="5914728"/>
                </a:lnTo>
                <a:lnTo>
                  <a:pt x="9018166" y="5908876"/>
                </a:lnTo>
                <a:lnTo>
                  <a:pt x="9057961" y="5904194"/>
                </a:lnTo>
                <a:lnTo>
                  <a:pt x="9097757" y="5901853"/>
                </a:lnTo>
                <a:lnTo>
                  <a:pt x="9136382" y="5901853"/>
                </a:lnTo>
                <a:lnTo>
                  <a:pt x="9172666" y="5906535"/>
                </a:lnTo>
                <a:lnTo>
                  <a:pt x="9208950" y="5915898"/>
                </a:lnTo>
                <a:lnTo>
                  <a:pt x="9244064" y="5929944"/>
                </a:lnTo>
                <a:lnTo>
                  <a:pt x="9279178" y="5948671"/>
                </a:lnTo>
                <a:lnTo>
                  <a:pt x="9314292" y="5967398"/>
                </a:lnTo>
                <a:lnTo>
                  <a:pt x="9349405" y="5988467"/>
                </a:lnTo>
                <a:lnTo>
                  <a:pt x="9383349" y="6008364"/>
                </a:lnTo>
                <a:lnTo>
                  <a:pt x="9419633" y="6025921"/>
                </a:lnTo>
                <a:lnTo>
                  <a:pt x="9454747" y="6039967"/>
                </a:lnTo>
                <a:lnTo>
                  <a:pt x="9491031" y="6049331"/>
                </a:lnTo>
                <a:lnTo>
                  <a:pt x="9528486" y="6052842"/>
                </a:lnTo>
                <a:lnTo>
                  <a:pt x="9565940" y="6049331"/>
                </a:lnTo>
                <a:lnTo>
                  <a:pt x="9602224" y="6039967"/>
                </a:lnTo>
                <a:lnTo>
                  <a:pt x="9637338" y="6025921"/>
                </a:lnTo>
                <a:lnTo>
                  <a:pt x="9673622" y="6008364"/>
                </a:lnTo>
                <a:lnTo>
                  <a:pt x="9707566" y="5988467"/>
                </a:lnTo>
                <a:lnTo>
                  <a:pt x="9742679" y="5967398"/>
                </a:lnTo>
                <a:lnTo>
                  <a:pt x="9777793" y="5948671"/>
                </a:lnTo>
                <a:lnTo>
                  <a:pt x="9812907" y="5929944"/>
                </a:lnTo>
                <a:lnTo>
                  <a:pt x="9846850" y="5915898"/>
                </a:lnTo>
                <a:lnTo>
                  <a:pt x="9884305" y="5906535"/>
                </a:lnTo>
                <a:lnTo>
                  <a:pt x="9920589" y="5901853"/>
                </a:lnTo>
                <a:lnTo>
                  <a:pt x="9959214" y="5901853"/>
                </a:lnTo>
                <a:lnTo>
                  <a:pt x="9999010" y="5904194"/>
                </a:lnTo>
                <a:lnTo>
                  <a:pt x="10038805" y="5908876"/>
                </a:lnTo>
                <a:lnTo>
                  <a:pt x="10078601" y="5914728"/>
                </a:lnTo>
                <a:lnTo>
                  <a:pt x="10118396" y="5919410"/>
                </a:lnTo>
                <a:lnTo>
                  <a:pt x="10158192" y="5922921"/>
                </a:lnTo>
                <a:lnTo>
                  <a:pt x="10195647" y="5921751"/>
                </a:lnTo>
                <a:lnTo>
                  <a:pt x="10231931" y="5917069"/>
                </a:lnTo>
                <a:lnTo>
                  <a:pt x="10267044" y="5906535"/>
                </a:lnTo>
                <a:lnTo>
                  <a:pt x="10296306" y="5891319"/>
                </a:lnTo>
                <a:lnTo>
                  <a:pt x="10324397" y="5871421"/>
                </a:lnTo>
                <a:lnTo>
                  <a:pt x="10348977" y="5848012"/>
                </a:lnTo>
                <a:lnTo>
                  <a:pt x="10373556" y="5821091"/>
                </a:lnTo>
                <a:lnTo>
                  <a:pt x="10395795" y="5793000"/>
                </a:lnTo>
                <a:lnTo>
                  <a:pt x="10418034" y="5763739"/>
                </a:lnTo>
                <a:lnTo>
                  <a:pt x="10440272" y="5734477"/>
                </a:lnTo>
                <a:lnTo>
                  <a:pt x="10462511" y="5706386"/>
                </a:lnTo>
                <a:lnTo>
                  <a:pt x="10485920" y="5679466"/>
                </a:lnTo>
                <a:lnTo>
                  <a:pt x="10512841" y="5656057"/>
                </a:lnTo>
                <a:lnTo>
                  <a:pt x="10538591" y="5634988"/>
                </a:lnTo>
                <a:lnTo>
                  <a:pt x="10567852" y="5618602"/>
                </a:lnTo>
                <a:lnTo>
                  <a:pt x="10599455" y="5604556"/>
                </a:lnTo>
                <a:lnTo>
                  <a:pt x="10633398" y="5592852"/>
                </a:lnTo>
                <a:lnTo>
                  <a:pt x="10668512" y="5582318"/>
                </a:lnTo>
                <a:lnTo>
                  <a:pt x="10703626" y="5572954"/>
                </a:lnTo>
                <a:lnTo>
                  <a:pt x="10739910" y="5563590"/>
                </a:lnTo>
                <a:lnTo>
                  <a:pt x="10773853" y="5553056"/>
                </a:lnTo>
                <a:lnTo>
                  <a:pt x="10807796" y="5541352"/>
                </a:lnTo>
                <a:lnTo>
                  <a:pt x="10839399" y="5527306"/>
                </a:lnTo>
                <a:lnTo>
                  <a:pt x="10867490" y="5509749"/>
                </a:lnTo>
                <a:lnTo>
                  <a:pt x="10893240" y="5488681"/>
                </a:lnTo>
                <a:lnTo>
                  <a:pt x="10914308" y="5462931"/>
                </a:lnTo>
                <a:lnTo>
                  <a:pt x="10931865" y="5434840"/>
                </a:lnTo>
                <a:lnTo>
                  <a:pt x="10945910" y="5403238"/>
                </a:lnTo>
                <a:lnTo>
                  <a:pt x="10957615" y="5369294"/>
                </a:lnTo>
                <a:lnTo>
                  <a:pt x="10968149" y="5335351"/>
                </a:lnTo>
                <a:lnTo>
                  <a:pt x="10977513" y="5299067"/>
                </a:lnTo>
                <a:lnTo>
                  <a:pt x="10986876" y="5263953"/>
                </a:lnTo>
                <a:lnTo>
                  <a:pt x="10997410" y="5228839"/>
                </a:lnTo>
                <a:lnTo>
                  <a:pt x="11009115" y="5194896"/>
                </a:lnTo>
                <a:lnTo>
                  <a:pt x="11023160" y="5163294"/>
                </a:lnTo>
                <a:lnTo>
                  <a:pt x="11039547" y="5134032"/>
                </a:lnTo>
                <a:lnTo>
                  <a:pt x="11060615" y="5108282"/>
                </a:lnTo>
                <a:lnTo>
                  <a:pt x="11084024" y="5081362"/>
                </a:lnTo>
                <a:lnTo>
                  <a:pt x="11110945" y="5057952"/>
                </a:lnTo>
                <a:lnTo>
                  <a:pt x="11139036" y="5035714"/>
                </a:lnTo>
                <a:lnTo>
                  <a:pt x="11169468" y="5013475"/>
                </a:lnTo>
                <a:lnTo>
                  <a:pt x="11198729" y="4991236"/>
                </a:lnTo>
                <a:lnTo>
                  <a:pt x="11226820" y="4968998"/>
                </a:lnTo>
                <a:lnTo>
                  <a:pt x="11253741" y="4944418"/>
                </a:lnTo>
                <a:lnTo>
                  <a:pt x="11277150" y="4919838"/>
                </a:lnTo>
                <a:lnTo>
                  <a:pt x="11297048" y="4891747"/>
                </a:lnTo>
                <a:lnTo>
                  <a:pt x="11312264" y="4862486"/>
                </a:lnTo>
                <a:lnTo>
                  <a:pt x="11322798" y="4827372"/>
                </a:lnTo>
                <a:lnTo>
                  <a:pt x="11327480" y="4791088"/>
                </a:lnTo>
                <a:lnTo>
                  <a:pt x="11328650" y="4753633"/>
                </a:lnTo>
                <a:lnTo>
                  <a:pt x="11325139" y="4713838"/>
                </a:lnTo>
                <a:lnTo>
                  <a:pt x="11320457" y="4674042"/>
                </a:lnTo>
                <a:lnTo>
                  <a:pt x="11314605" y="4634247"/>
                </a:lnTo>
                <a:lnTo>
                  <a:pt x="11309923" y="4594451"/>
                </a:lnTo>
                <a:lnTo>
                  <a:pt x="11307582" y="4554655"/>
                </a:lnTo>
                <a:lnTo>
                  <a:pt x="11307582" y="4516030"/>
                </a:lnTo>
                <a:lnTo>
                  <a:pt x="11312264" y="4479746"/>
                </a:lnTo>
                <a:lnTo>
                  <a:pt x="11321628" y="4443462"/>
                </a:lnTo>
                <a:lnTo>
                  <a:pt x="11335673" y="4409519"/>
                </a:lnTo>
                <a:lnTo>
                  <a:pt x="11354400" y="4374405"/>
                </a:lnTo>
                <a:lnTo>
                  <a:pt x="11373128" y="4339291"/>
                </a:lnTo>
                <a:lnTo>
                  <a:pt x="11394196" y="4304177"/>
                </a:lnTo>
                <a:lnTo>
                  <a:pt x="11414094" y="4270234"/>
                </a:lnTo>
                <a:lnTo>
                  <a:pt x="11431650" y="4233950"/>
                </a:lnTo>
                <a:lnTo>
                  <a:pt x="11445696" y="4198836"/>
                </a:lnTo>
                <a:lnTo>
                  <a:pt x="11455060" y="4162552"/>
                </a:lnTo>
                <a:lnTo>
                  <a:pt x="11458571" y="4125097"/>
                </a:lnTo>
                <a:lnTo>
                  <a:pt x="11455060" y="4087643"/>
                </a:lnTo>
                <a:lnTo>
                  <a:pt x="11445696" y="4051358"/>
                </a:lnTo>
                <a:lnTo>
                  <a:pt x="11431650" y="4016245"/>
                </a:lnTo>
                <a:lnTo>
                  <a:pt x="11414094" y="3979961"/>
                </a:lnTo>
                <a:lnTo>
                  <a:pt x="11394196" y="3946017"/>
                </a:lnTo>
                <a:lnTo>
                  <a:pt x="11373128" y="3910903"/>
                </a:lnTo>
                <a:lnTo>
                  <a:pt x="11354400" y="3875790"/>
                </a:lnTo>
                <a:lnTo>
                  <a:pt x="11335673" y="3840676"/>
                </a:lnTo>
                <a:lnTo>
                  <a:pt x="11321628" y="3806733"/>
                </a:lnTo>
                <a:lnTo>
                  <a:pt x="11312264" y="3770449"/>
                </a:lnTo>
                <a:lnTo>
                  <a:pt x="11307582" y="3734164"/>
                </a:lnTo>
                <a:lnTo>
                  <a:pt x="11307582" y="3695539"/>
                </a:lnTo>
                <a:lnTo>
                  <a:pt x="11309923" y="3655744"/>
                </a:lnTo>
                <a:lnTo>
                  <a:pt x="11314605" y="3615948"/>
                </a:lnTo>
                <a:lnTo>
                  <a:pt x="11320457" y="3576152"/>
                </a:lnTo>
                <a:lnTo>
                  <a:pt x="11325139" y="3536357"/>
                </a:lnTo>
                <a:lnTo>
                  <a:pt x="11328650" y="3496561"/>
                </a:lnTo>
                <a:lnTo>
                  <a:pt x="11327480" y="3459107"/>
                </a:lnTo>
                <a:lnTo>
                  <a:pt x="11322798" y="3422822"/>
                </a:lnTo>
                <a:lnTo>
                  <a:pt x="11312264" y="3387709"/>
                </a:lnTo>
                <a:lnTo>
                  <a:pt x="11297048" y="3358447"/>
                </a:lnTo>
                <a:lnTo>
                  <a:pt x="11277150" y="3330356"/>
                </a:lnTo>
                <a:lnTo>
                  <a:pt x="11253741" y="3305777"/>
                </a:lnTo>
                <a:lnTo>
                  <a:pt x="11226820" y="3281197"/>
                </a:lnTo>
                <a:lnTo>
                  <a:pt x="11198729" y="3258958"/>
                </a:lnTo>
                <a:lnTo>
                  <a:pt x="11169468" y="3236720"/>
                </a:lnTo>
                <a:lnTo>
                  <a:pt x="11139036" y="3214481"/>
                </a:lnTo>
                <a:lnTo>
                  <a:pt x="11110945" y="3192242"/>
                </a:lnTo>
                <a:lnTo>
                  <a:pt x="11084024" y="3168833"/>
                </a:lnTo>
                <a:lnTo>
                  <a:pt x="11060615" y="3141913"/>
                </a:lnTo>
                <a:lnTo>
                  <a:pt x="11039547" y="3116162"/>
                </a:lnTo>
                <a:lnTo>
                  <a:pt x="11023160" y="3086901"/>
                </a:lnTo>
                <a:lnTo>
                  <a:pt x="11009115" y="3055299"/>
                </a:lnTo>
                <a:lnTo>
                  <a:pt x="10997410" y="3021355"/>
                </a:lnTo>
                <a:lnTo>
                  <a:pt x="10986876" y="2986242"/>
                </a:lnTo>
                <a:lnTo>
                  <a:pt x="10977513" y="2951128"/>
                </a:lnTo>
                <a:lnTo>
                  <a:pt x="10968149" y="2914844"/>
                </a:lnTo>
                <a:lnTo>
                  <a:pt x="10957615" y="2880900"/>
                </a:lnTo>
                <a:lnTo>
                  <a:pt x="10945910" y="2846957"/>
                </a:lnTo>
                <a:lnTo>
                  <a:pt x="10931865" y="2815355"/>
                </a:lnTo>
                <a:lnTo>
                  <a:pt x="10914308" y="2787264"/>
                </a:lnTo>
                <a:lnTo>
                  <a:pt x="10893240" y="2761514"/>
                </a:lnTo>
                <a:lnTo>
                  <a:pt x="10867490" y="2740445"/>
                </a:lnTo>
                <a:lnTo>
                  <a:pt x="10839399" y="2722888"/>
                </a:lnTo>
                <a:lnTo>
                  <a:pt x="10807796" y="2708843"/>
                </a:lnTo>
                <a:lnTo>
                  <a:pt x="10773853" y="2697138"/>
                </a:lnTo>
                <a:lnTo>
                  <a:pt x="10739910" y="2686604"/>
                </a:lnTo>
                <a:lnTo>
                  <a:pt x="10703626" y="2677241"/>
                </a:lnTo>
                <a:lnTo>
                  <a:pt x="10668512" y="2667877"/>
                </a:lnTo>
                <a:lnTo>
                  <a:pt x="10633398" y="2657343"/>
                </a:lnTo>
                <a:lnTo>
                  <a:pt x="10599455" y="2645638"/>
                </a:lnTo>
                <a:lnTo>
                  <a:pt x="10567852" y="2631593"/>
                </a:lnTo>
                <a:lnTo>
                  <a:pt x="10538591" y="2615206"/>
                </a:lnTo>
                <a:lnTo>
                  <a:pt x="10512841" y="2594138"/>
                </a:lnTo>
                <a:lnTo>
                  <a:pt x="10485920" y="2570729"/>
                </a:lnTo>
                <a:lnTo>
                  <a:pt x="10462511" y="2543808"/>
                </a:lnTo>
                <a:lnTo>
                  <a:pt x="10440272" y="2515717"/>
                </a:lnTo>
                <a:lnTo>
                  <a:pt x="10418034" y="2486456"/>
                </a:lnTo>
                <a:lnTo>
                  <a:pt x="10395795" y="2457194"/>
                </a:lnTo>
                <a:lnTo>
                  <a:pt x="10373556" y="2429103"/>
                </a:lnTo>
                <a:lnTo>
                  <a:pt x="10348977" y="2402183"/>
                </a:lnTo>
                <a:lnTo>
                  <a:pt x="10324397" y="2378774"/>
                </a:lnTo>
                <a:lnTo>
                  <a:pt x="10296306" y="2358876"/>
                </a:lnTo>
                <a:lnTo>
                  <a:pt x="10267044" y="2343660"/>
                </a:lnTo>
                <a:lnTo>
                  <a:pt x="10231931" y="2333126"/>
                </a:lnTo>
                <a:lnTo>
                  <a:pt x="10195647" y="2328444"/>
                </a:lnTo>
                <a:lnTo>
                  <a:pt x="10158192" y="2327274"/>
                </a:lnTo>
                <a:lnTo>
                  <a:pt x="10118396" y="2330785"/>
                </a:lnTo>
                <a:lnTo>
                  <a:pt x="10078601" y="2335467"/>
                </a:lnTo>
                <a:lnTo>
                  <a:pt x="10038805" y="2341319"/>
                </a:lnTo>
                <a:lnTo>
                  <a:pt x="9999010" y="2346001"/>
                </a:lnTo>
                <a:lnTo>
                  <a:pt x="9959214" y="2348342"/>
                </a:lnTo>
                <a:lnTo>
                  <a:pt x="9920589" y="2348342"/>
                </a:lnTo>
                <a:lnTo>
                  <a:pt x="9884305" y="2343660"/>
                </a:lnTo>
                <a:lnTo>
                  <a:pt x="9846850" y="2334296"/>
                </a:lnTo>
                <a:lnTo>
                  <a:pt x="9812907" y="2320251"/>
                </a:lnTo>
                <a:lnTo>
                  <a:pt x="9777793" y="2301524"/>
                </a:lnTo>
                <a:lnTo>
                  <a:pt x="9742679" y="2282796"/>
                </a:lnTo>
                <a:lnTo>
                  <a:pt x="9707566" y="2261728"/>
                </a:lnTo>
                <a:lnTo>
                  <a:pt x="9673622" y="2241830"/>
                </a:lnTo>
                <a:lnTo>
                  <a:pt x="9637338" y="2224273"/>
                </a:lnTo>
                <a:lnTo>
                  <a:pt x="9602224" y="2210228"/>
                </a:lnTo>
                <a:lnTo>
                  <a:pt x="9565940" y="2200864"/>
                </a:lnTo>
                <a:lnTo>
                  <a:pt x="9528486" y="2197353"/>
                </a:lnTo>
                <a:close/>
              </a:path>
            </a:pathLst>
          </a:custGeom>
          <a:solidFill>
            <a:schemeClr val="bg2"/>
          </a:solidFill>
          <a:ln w="1016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6619703" cy="1903616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200" dirty="0"/>
              <a:t>4/7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0D3B0D10-EF29-472A-8E3D-EBEDDD16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1699"/>
            <a:ext cx="5108704" cy="438150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expériences de bénévolat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sont des expériences qui complètent le parcours professionnel.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expériences vous ont permis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d’acquérir des c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onnaissances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des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compétences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est important de mentionner.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Préciser l’intitulé des postes obtenus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réciser les missions (la liste peut être exhaustive à la différence du CV papier)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au début de la liste les missions que l’on souhaite mettre en avant en fonction du poste visé</a:t>
            </a:r>
          </a:p>
          <a:p>
            <a:pPr lvl="0">
              <a:spcAft>
                <a:spcPts val="800"/>
              </a:spcAft>
              <a:buFontTx/>
              <a:buChar char="-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F49E3-3CF7-467D-BE04-86D18D249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Espace réservé du pied de page 5">
            <a:extLst>
              <a:ext uri="{FF2B5EF4-FFF2-40B4-BE49-F238E27FC236}">
                <a16:creationId xmlns:a16="http://schemas.microsoft.com/office/drawing/2014/main" id="{A8D43E8E-2EF6-4FAC-AC34-02970E13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86650" y="6378417"/>
            <a:ext cx="4333875" cy="345796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PROCESSUS DE RECRUTEMENT •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6C839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 ÉTAPES DE LA CANDIDATURE</a:t>
            </a:r>
          </a:p>
        </p:txBody>
      </p:sp>
      <p:pic>
        <p:nvPicPr>
          <p:cNvPr id="4" name="Image 3" descr="Une image contenant fleur, brosse&#10;&#10;Description générée automatiquement">
            <a:extLst>
              <a:ext uri="{FF2B5EF4-FFF2-40B4-BE49-F238E27FC236}">
                <a16:creationId xmlns:a16="http://schemas.microsoft.com/office/drawing/2014/main" id="{C04E8A19-B4E1-45FB-BE1E-87524AAE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93" y="2562377"/>
            <a:ext cx="5457825" cy="3816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94A961-392D-4DF5-B528-D4C737B0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0615">
            <a:off x="9897321" y="358429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FF606621-EDD0-4CB0-B5A0-2BD458842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AF57-42C6-4312-BEDF-A384DC8E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5237A4-0C2D-4063-AABA-12F2D309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478" y="1962641"/>
            <a:ext cx="6936423" cy="506975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« Compétences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pas hésiter à être exhaustif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ettre les compétences les plus pertinentes en premier.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La section « Projets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Renseigner les projets en lien avec le domaine visé (ex : SAE)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Associer les autres membres LinkedIn qui ont participé au projet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Préciser le contexte, l’objectif, les missions et les compétences sollicitées pour le projet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recommandations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Encourager son réseau à recommander nos compétences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également possible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demander à son réseau de rédiger une recommandation écrite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écriture et/ou la relecture de cette recommandation peut se faire en lien avec celui qui recommande pour être sûr que les mots clefs utilisés vont dans le sens des postes visés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F0A30C3-3789-42FC-B2FA-EE87B1D1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654924" cy="1492132"/>
          </a:xfrm>
        </p:spPr>
        <p:txBody>
          <a:bodyPr>
            <a:normAutofit/>
          </a:bodyPr>
          <a:lstStyle/>
          <a:p>
            <a:r>
              <a:rPr lang="fr-FR" dirty="0"/>
              <a:t>LES éléments essentiels </a:t>
            </a:r>
            <a:r>
              <a:rPr lang="fr-FR" sz="2200" dirty="0"/>
              <a:t>5/7</a:t>
            </a: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DCBD8DF-11CA-4F07-B9BF-67F97DDBC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7" t="900" r="46179" b="-900"/>
          <a:stretch/>
        </p:blipFill>
        <p:spPr>
          <a:xfrm>
            <a:off x="283464" y="1962641"/>
            <a:ext cx="4400550" cy="48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30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5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96C8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1127</Words>
  <Application>Microsoft Office PowerPoint</Application>
  <PresentationFormat>Grand écran</PresentationFormat>
  <Paragraphs>92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Wingdings</vt:lpstr>
      <vt:lpstr>Badge</vt:lpstr>
      <vt:lpstr>LINKEDIN  CONNAITRE LES ENJEUX du Réseau ET ALIMENTER SA PAGE  </vt:lpstr>
      <vt:lpstr>LINKEDIN</vt:lpstr>
      <vt:lpstr>LINKEDIN, LE RÉSEAU DES ENTREPRISES</vt:lpstr>
      <vt:lpstr>LINKEDIN, LE RÉSEAU  DES PARTICULIERS</vt:lpstr>
      <vt:lpstr>LES éléments essentiels 1/7</vt:lpstr>
      <vt:lpstr>LES éléments essentiels 2/7</vt:lpstr>
      <vt:lpstr>LES éléments essentiels 3/7</vt:lpstr>
      <vt:lpstr>LES éléments essentiels 4/7</vt:lpstr>
      <vt:lpstr>LES éléments essentiels 5/7</vt:lpstr>
      <vt:lpstr>LES éléments essentiels 6/7</vt:lpstr>
      <vt:lpstr>LES éléments essentiels 7/7</vt:lpstr>
      <vt:lpstr>LES POINTS DE VIGILANCE</vt:lpstr>
      <vt:lpstr>ANIMER SON LINKEDIN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 CONNAITRE LES ENJEUX du Réseau ET ALIMENTER SA PAGE</dc:title>
  <dc:creator>Cécile Paulhiac</dc:creator>
  <cp:lastModifiedBy>Cécile Paulhiac</cp:lastModifiedBy>
  <cp:revision>1</cp:revision>
  <dcterms:created xsi:type="dcterms:W3CDTF">2022-10-17T12:53:14Z</dcterms:created>
  <dcterms:modified xsi:type="dcterms:W3CDTF">2024-01-10T08:33:58Z</dcterms:modified>
</cp:coreProperties>
</file>