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0AB0F-7E41-4F1C-ABB8-D1B79E1AF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C653A0-612B-4188-B4DA-DAF6D0CD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D372E-335E-4463-84F4-233893BE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CF86E-48A8-4D54-93DF-B0CD8C36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550B2-2D4D-460E-9AB9-D442BE6F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37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3D1F5-7096-4FA2-92D9-269FA8A4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597361-52E0-4D22-A9CC-7F05BEC0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4063E-A57D-4CB6-A11C-31FC9C23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D23A2-1E9F-4BCA-9166-226EA5D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171D6-722C-4B4D-BED4-806784DB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12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656AAA-42F1-4813-B7B6-FA44ED7F8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427EB6-DBC1-44D0-97A3-68DEF274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AFB62-87BE-4144-9C15-25BAE6F9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D1E55-14A2-477D-BE31-26652C7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A91E6-5DB0-4CE0-83F3-9E12921A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8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5144B-4193-4DE8-8A17-1275048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64DEB-D025-4B8B-9CCF-1C647117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847DE-6ADC-422D-9EA9-80DC7309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12AEA-C424-4AE7-A631-B0671847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53272D-BEA3-4F1B-83AC-BCB46CF4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80235-CA5C-477D-B041-C7FD6A3B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EFDE5F-651B-40BD-95A2-74DB51ED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DC883B-606A-4062-A080-E3A352B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E680B-23E3-4DBE-9C21-D095518A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98459-2F19-4C56-88B3-B2F7A7EE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2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82F4B-7E51-47F0-A576-EA8B1DC3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FF04-441F-4528-8BB8-55D203F0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78DB5A-86BD-4F17-B8FD-BD4C6CC2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5DB6A4-1066-48B4-8FB4-D00C7D25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D8503-53F8-492D-A6F3-4E5E7A2A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70436-4F8F-4E45-B677-D04653B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3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E406D-306F-4A06-A589-B0AE606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D502B-AF1A-44FB-B682-F5CB00DE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E42AE7-1874-47F9-A814-10DCA9E1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1D4F32-CAA0-4BD0-9FC6-46F0EBDC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A522AA-ABA2-46A4-8F11-E0C98755C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4CE382-3C6E-408C-B307-6BE588E6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276355-EB20-4B3E-BE2E-9E9E3428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0E9B79-F650-439A-B9C8-2718C344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0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2E6CA-A181-423D-ADA4-C719608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1736C9-DE70-4721-A944-0BABD3AF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4EEACF-3D4E-4768-9D8D-F334E16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DD465C-A2B4-4CD1-82D6-8E8DE52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0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C095E2-DBBC-405F-81D1-ACDFBF1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CD86C-34A7-403A-ACF5-A72F90CA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902B5-BDC7-4AF5-9500-D8B2BC91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6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A991D-DDC0-4CD5-811A-9BDCFFEF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864D5-870C-448A-815F-84B40779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9B5B90-F26F-4744-88C7-CE3603154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CB184-2F08-4E51-B204-78D57E8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727AC-0929-40ED-985F-12F4699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D9314-D5FA-4130-B5EE-140B623C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2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F86EC-864F-4350-904D-3B89B8C4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E6F917-DE87-4E8B-8E96-F6BC65C5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CA0CF-65C3-4AD9-8FA2-C4FB65E4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9747E-8EC5-4745-8764-80635DA9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D185C2-84AD-4F66-B854-F8CC3B3B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CEA65-A653-4F4F-A9ED-3046024E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E2B7A3-526C-49AA-BB6C-65DC85EC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7A1BC-248E-44AA-8996-7F89B232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D6B4B-BC3D-4DCB-9FFE-315F2BA53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DCA2-D139-48B0-992A-A0054E85C5AA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C8E84-3483-48E3-B497-671F826D5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59588-2ED6-494C-8CC4-A3A5253F4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0DC1-8873-40E4-BA68-FCB7907C2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3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27D2C37-7B81-4082-BF98-82ADB81623CA}"/>
              </a:ext>
            </a:extLst>
          </p:cNvPr>
          <p:cNvGrpSpPr/>
          <p:nvPr/>
        </p:nvGrpSpPr>
        <p:grpSpPr>
          <a:xfrm>
            <a:off x="953635" y="613585"/>
            <a:ext cx="5513619" cy="5253450"/>
            <a:chOff x="953635" y="613585"/>
            <a:chExt cx="5513619" cy="52534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CC640DC-BC5D-4927-968A-DC0F3717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635" y="2147708"/>
              <a:ext cx="1895740" cy="2562583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0D893F2-CD52-4CE6-92C7-E17911325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613585"/>
              <a:ext cx="2112316" cy="2313489"/>
            </a:xfrm>
            <a:prstGeom prst="rect">
              <a:avLst/>
            </a:prstGeom>
          </p:spPr>
        </p:pic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FD1BC8E0-BBB5-4DD4-AF8A-53A3A1871595}"/>
                </a:ext>
              </a:extLst>
            </p:cNvPr>
            <p:cNvCxnSpPr/>
            <p:nvPr/>
          </p:nvCxnSpPr>
          <p:spPr>
            <a:xfrm flipV="1">
              <a:off x="2189527" y="1770329"/>
              <a:ext cx="2432807" cy="1156745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94493D3-767C-4472-AE03-39853516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3553546"/>
              <a:ext cx="2112316" cy="2313489"/>
            </a:xfrm>
            <a:prstGeom prst="rect">
              <a:avLst/>
            </a:prstGeom>
          </p:spPr>
        </p:pic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E0DC9E2A-548A-4BF3-9EB9-CF28C78306AD}"/>
                </a:ext>
              </a:extLst>
            </p:cNvPr>
            <p:cNvCxnSpPr>
              <a:cxnSpLocks/>
            </p:cNvCxnSpPr>
            <p:nvPr/>
          </p:nvCxnSpPr>
          <p:spPr>
            <a:xfrm>
              <a:off x="2189527" y="3827234"/>
              <a:ext cx="2357227" cy="1156743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A2B3B10-E097-47A1-811C-AB59815C2BE3}"/>
                </a:ext>
              </a:extLst>
            </p:cNvPr>
            <p:cNvSpPr txBox="1"/>
            <p:nvPr/>
          </p:nvSpPr>
          <p:spPr>
            <a:xfrm>
              <a:off x="2849375" y="1328296"/>
              <a:ext cx="1301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Umschalten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94C537A-57B1-4246-874F-2CF43560D9F0}"/>
                </a:ext>
              </a:extLst>
            </p:cNvPr>
            <p:cNvSpPr txBox="1"/>
            <p:nvPr/>
          </p:nvSpPr>
          <p:spPr>
            <a:xfrm>
              <a:off x="2849375" y="5056174"/>
              <a:ext cx="1301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Umschalten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8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CB4B6A2-571C-46AE-B1A6-F21A50C1FE90}"/>
              </a:ext>
            </a:extLst>
          </p:cNvPr>
          <p:cNvGrpSpPr/>
          <p:nvPr/>
        </p:nvGrpSpPr>
        <p:grpSpPr>
          <a:xfrm>
            <a:off x="953635" y="613585"/>
            <a:ext cx="5513619" cy="5253450"/>
            <a:chOff x="953635" y="613585"/>
            <a:chExt cx="5513619" cy="52534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CC640DC-BC5D-4927-968A-DC0F3717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635" y="2147708"/>
              <a:ext cx="1895740" cy="2562583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0D893F2-CD52-4CE6-92C7-E17911325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613585"/>
              <a:ext cx="2112316" cy="2313489"/>
            </a:xfrm>
            <a:prstGeom prst="rect">
              <a:avLst/>
            </a:prstGeom>
          </p:spPr>
        </p:pic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FD1BC8E0-BBB5-4DD4-AF8A-53A3A1871595}"/>
                </a:ext>
              </a:extLst>
            </p:cNvPr>
            <p:cNvCxnSpPr/>
            <p:nvPr/>
          </p:nvCxnSpPr>
          <p:spPr>
            <a:xfrm flipV="1">
              <a:off x="2189527" y="1770329"/>
              <a:ext cx="2432807" cy="1156745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94493D3-767C-4472-AE03-39853516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3553546"/>
              <a:ext cx="2112316" cy="2313489"/>
            </a:xfrm>
            <a:prstGeom prst="rect">
              <a:avLst/>
            </a:prstGeom>
          </p:spPr>
        </p:pic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E0DC9E2A-548A-4BF3-9EB9-CF28C78306AD}"/>
                </a:ext>
              </a:extLst>
            </p:cNvPr>
            <p:cNvCxnSpPr>
              <a:cxnSpLocks/>
            </p:cNvCxnSpPr>
            <p:nvPr/>
          </p:nvCxnSpPr>
          <p:spPr>
            <a:xfrm>
              <a:off x="2189527" y="3827234"/>
              <a:ext cx="2357227" cy="1156743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A2B3B10-E097-47A1-811C-AB59815C2BE3}"/>
                </a:ext>
              </a:extLst>
            </p:cNvPr>
            <p:cNvSpPr txBox="1"/>
            <p:nvPr/>
          </p:nvSpPr>
          <p:spPr>
            <a:xfrm>
              <a:off x="2322982" y="1051297"/>
              <a:ext cx="209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„rotierend“ dimmen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1CC9ABE-A28E-43D9-B72E-2E756C0B04DB}"/>
                </a:ext>
              </a:extLst>
            </p:cNvPr>
            <p:cNvSpPr txBox="1"/>
            <p:nvPr/>
          </p:nvSpPr>
          <p:spPr>
            <a:xfrm>
              <a:off x="2322982" y="5013597"/>
              <a:ext cx="209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dirty="0">
                  <a:ln>
                    <a:solidFill>
                      <a:schemeClr val="accent1"/>
                    </a:solidFill>
                  </a:ln>
                </a:rPr>
                <a:t>„rotierend“ dimmen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9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7270A1D-D845-4041-AB1F-198871EDFE77}"/>
              </a:ext>
            </a:extLst>
          </p:cNvPr>
          <p:cNvGrpSpPr/>
          <p:nvPr/>
        </p:nvGrpSpPr>
        <p:grpSpPr>
          <a:xfrm>
            <a:off x="8504506" y="3565493"/>
            <a:ext cx="3503181" cy="1408950"/>
            <a:chOff x="287278" y="2965805"/>
            <a:chExt cx="3503181" cy="140895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CC640DC-BC5D-4927-968A-DC0F3717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78" y="2967287"/>
              <a:ext cx="1041212" cy="140746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0D893F2-CD52-4CE6-92C7-E17911325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30295" y="2967287"/>
              <a:ext cx="1160164" cy="1270656"/>
            </a:xfrm>
            <a:prstGeom prst="rect">
              <a:avLst/>
            </a:prstGeom>
          </p:spPr>
        </p:pic>
        <p:cxnSp>
          <p:nvCxnSpPr>
            <p:cNvPr id="7" name="Verbinder: gewinkelt 6">
              <a:extLst>
                <a:ext uri="{FF2B5EF4-FFF2-40B4-BE49-F238E27FC236}">
                  <a16:creationId xmlns:a16="http://schemas.microsoft.com/office/drawing/2014/main" id="{FD1BC8E0-BBB5-4DD4-AF8A-53A3A1871595}"/>
                </a:ext>
              </a:extLst>
            </p:cNvPr>
            <p:cNvCxnSpPr>
              <a:cxnSpLocks/>
            </p:cNvCxnSpPr>
            <p:nvPr/>
          </p:nvCxnSpPr>
          <p:spPr>
            <a:xfrm>
              <a:off x="966077" y="3395345"/>
              <a:ext cx="1565501" cy="1208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E0DC9E2A-548A-4BF3-9EB9-CF28C783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77" y="3881562"/>
              <a:ext cx="1565501" cy="8185"/>
            </a:xfrm>
            <a:prstGeom prst="straightConnector1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6ED645-4C4C-4BD5-B061-83EB87BD4A87}"/>
                </a:ext>
              </a:extLst>
            </p:cNvPr>
            <p:cNvSpPr txBox="1"/>
            <p:nvPr/>
          </p:nvSpPr>
          <p:spPr>
            <a:xfrm>
              <a:off x="1305463" y="2965805"/>
              <a:ext cx="10198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heller dimmen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549F487-9066-4806-8F3D-B2493E7EF855}"/>
                </a:ext>
              </a:extLst>
            </p:cNvPr>
            <p:cNvSpPr txBox="1"/>
            <p:nvPr/>
          </p:nvSpPr>
          <p:spPr>
            <a:xfrm>
              <a:off x="1260606" y="3472767"/>
              <a:ext cx="10855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dunkler dimmen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0E7C299-A4CA-42FE-8164-90D481A5FE91}"/>
              </a:ext>
            </a:extLst>
          </p:cNvPr>
          <p:cNvGrpSpPr/>
          <p:nvPr/>
        </p:nvGrpSpPr>
        <p:grpSpPr>
          <a:xfrm>
            <a:off x="4405353" y="2826529"/>
            <a:ext cx="3028290" cy="2885395"/>
            <a:chOff x="953635" y="613585"/>
            <a:chExt cx="5513619" cy="52534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1F1451D-1C0B-43DC-9B25-5C752D3CE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635" y="2147708"/>
              <a:ext cx="1895740" cy="256258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4B23B01-0051-4EC6-831E-7475CBC1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613585"/>
              <a:ext cx="2112316" cy="2313489"/>
            </a:xfrm>
            <a:prstGeom prst="rect">
              <a:avLst/>
            </a:prstGeom>
          </p:spPr>
        </p:pic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C6171D25-4E63-4FB0-8661-BEC4ADF31A80}"/>
                </a:ext>
              </a:extLst>
            </p:cNvPr>
            <p:cNvCxnSpPr/>
            <p:nvPr/>
          </p:nvCxnSpPr>
          <p:spPr>
            <a:xfrm flipV="1">
              <a:off x="2189527" y="1770329"/>
              <a:ext cx="2432807" cy="1156745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98F8CD1-5840-4C8A-896D-19EDEA57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3553546"/>
              <a:ext cx="2112316" cy="2313489"/>
            </a:xfrm>
            <a:prstGeom prst="rect">
              <a:avLst/>
            </a:prstGeom>
          </p:spPr>
        </p:pic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5014DFA5-9763-4B51-A03F-9C5B4EEF0F3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527" y="3827234"/>
              <a:ext cx="2357227" cy="1156743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E8F6FBF-68BE-40A4-A38D-AC725AA94B9D}"/>
                </a:ext>
              </a:extLst>
            </p:cNvPr>
            <p:cNvSpPr txBox="1"/>
            <p:nvPr/>
          </p:nvSpPr>
          <p:spPr>
            <a:xfrm>
              <a:off x="1853097" y="984211"/>
              <a:ext cx="2358807" cy="75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„rotierend“ dimmen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2EFCCB7-2579-4A85-A074-A55FB15B4C29}"/>
                </a:ext>
              </a:extLst>
            </p:cNvPr>
            <p:cNvSpPr txBox="1"/>
            <p:nvPr/>
          </p:nvSpPr>
          <p:spPr>
            <a:xfrm>
              <a:off x="1853095" y="5023527"/>
              <a:ext cx="2358807" cy="75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Umschalten,</a:t>
              </a:r>
            </a:p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„rotierend“ dimmen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FC882F-E4B4-4BD4-82CC-5788CDFE89B3}"/>
              </a:ext>
            </a:extLst>
          </p:cNvPr>
          <p:cNvGrpSpPr/>
          <p:nvPr/>
        </p:nvGrpSpPr>
        <p:grpSpPr>
          <a:xfrm>
            <a:off x="184313" y="2722894"/>
            <a:ext cx="3028290" cy="2885395"/>
            <a:chOff x="953635" y="613585"/>
            <a:chExt cx="5513619" cy="525345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D94EFCB-AC4C-41FE-962A-C95B2B912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635" y="2147708"/>
              <a:ext cx="1895740" cy="2562583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874A57D-0E60-4811-81F6-632E7A02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613585"/>
              <a:ext cx="2112316" cy="2313489"/>
            </a:xfrm>
            <a:prstGeom prst="rect">
              <a:avLst/>
            </a:prstGeom>
          </p:spPr>
        </p:pic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6D12769-4971-422D-9930-697523CA6E69}"/>
                </a:ext>
              </a:extLst>
            </p:cNvPr>
            <p:cNvCxnSpPr/>
            <p:nvPr/>
          </p:nvCxnSpPr>
          <p:spPr>
            <a:xfrm flipV="1">
              <a:off x="2189527" y="1770329"/>
              <a:ext cx="2432807" cy="1156745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B189F0F1-EDBA-4E1E-A7F0-155771CA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4938" y="3553546"/>
              <a:ext cx="2112316" cy="2313489"/>
            </a:xfrm>
            <a:prstGeom prst="rect">
              <a:avLst/>
            </a:prstGeom>
          </p:spPr>
        </p:pic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BEE9DC39-17D3-455B-B5C2-3D945E066681}"/>
                </a:ext>
              </a:extLst>
            </p:cNvPr>
            <p:cNvCxnSpPr>
              <a:cxnSpLocks/>
            </p:cNvCxnSpPr>
            <p:nvPr/>
          </p:nvCxnSpPr>
          <p:spPr>
            <a:xfrm>
              <a:off x="2189527" y="3827234"/>
              <a:ext cx="2357227" cy="1156743"/>
            </a:xfrm>
            <a:prstGeom prst="bentConnector3">
              <a:avLst/>
            </a:prstGeom>
            <a:ln w="762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D04ACD7-35C9-4083-8AB8-47B06FD27D8B}"/>
                </a:ext>
              </a:extLst>
            </p:cNvPr>
            <p:cNvSpPr txBox="1"/>
            <p:nvPr/>
          </p:nvSpPr>
          <p:spPr>
            <a:xfrm>
              <a:off x="2371719" y="1235650"/>
              <a:ext cx="1573705" cy="47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</a:t>
              </a:r>
              <a:endParaRPr lang="de-DE" sz="1200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53F3DF9-58D5-409D-8870-E0B15F5E7E56}"/>
                </a:ext>
              </a:extLst>
            </p:cNvPr>
            <p:cNvSpPr txBox="1"/>
            <p:nvPr/>
          </p:nvSpPr>
          <p:spPr>
            <a:xfrm>
              <a:off x="2371717" y="5064602"/>
              <a:ext cx="1573705" cy="47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ln>
                    <a:solidFill>
                      <a:schemeClr val="accent1"/>
                    </a:solidFill>
                  </a:ln>
                </a:rPr>
                <a:t>Umschalten</a:t>
              </a:r>
              <a:endParaRPr lang="de-DE" sz="1200" dirty="0">
                <a:ln>
                  <a:solidFill>
                    <a:schemeClr val="accent1"/>
                  </a:solidFill>
                </a:ln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76F844FE-FAE6-4159-A009-0B019638F7F2}"/>
              </a:ext>
            </a:extLst>
          </p:cNvPr>
          <p:cNvSpPr txBox="1"/>
          <p:nvPr/>
        </p:nvSpPr>
        <p:spPr>
          <a:xfrm>
            <a:off x="288623" y="1343401"/>
            <a:ext cx="2276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Modus:</a:t>
            </a:r>
          </a:p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Umschalten, 1 Taste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33A8F4A-B795-4BB8-8B80-F2CAD29786F5}"/>
              </a:ext>
            </a:extLst>
          </p:cNvPr>
          <p:cNvCxnSpPr>
            <a:cxnSpLocks/>
          </p:cNvCxnSpPr>
          <p:nvPr/>
        </p:nvCxnSpPr>
        <p:spPr>
          <a:xfrm>
            <a:off x="3726275" y="1206500"/>
            <a:ext cx="0" cy="5088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B8E662-32B4-4822-8DAB-F5B979B84EDC}"/>
              </a:ext>
            </a:extLst>
          </p:cNvPr>
          <p:cNvCxnSpPr>
            <a:cxnSpLocks/>
          </p:cNvCxnSpPr>
          <p:nvPr/>
        </p:nvCxnSpPr>
        <p:spPr>
          <a:xfrm>
            <a:off x="8256800" y="1206500"/>
            <a:ext cx="0" cy="5088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CC77897-27F2-47B4-B955-839C912EB915}"/>
              </a:ext>
            </a:extLst>
          </p:cNvPr>
          <p:cNvSpPr txBox="1"/>
          <p:nvPr/>
        </p:nvSpPr>
        <p:spPr>
          <a:xfrm>
            <a:off x="4076494" y="1343401"/>
            <a:ext cx="3686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Modus:</a:t>
            </a:r>
          </a:p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Umschalten und Dimmen, 1 Taste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CEE809-12EE-4944-9974-44B4D6E910D8}"/>
              </a:ext>
            </a:extLst>
          </p:cNvPr>
          <p:cNvSpPr txBox="1"/>
          <p:nvPr/>
        </p:nvSpPr>
        <p:spPr>
          <a:xfrm>
            <a:off x="8331826" y="1343401"/>
            <a:ext cx="3820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Modus:</a:t>
            </a:r>
          </a:p>
          <a:p>
            <a:r>
              <a:rPr lang="de-DE" sz="2000" dirty="0">
                <a:ln>
                  <a:solidFill>
                    <a:schemeClr val="accent1"/>
                  </a:solidFill>
                </a:ln>
              </a:rPr>
              <a:t>Umschalten und Dimmen, 2 Tasten</a:t>
            </a:r>
          </a:p>
        </p:txBody>
      </p:sp>
    </p:spTree>
    <p:extLst>
      <p:ext uri="{BB962C8B-B14F-4D97-AF65-F5344CB8AC3E}">
        <p14:creationId xmlns:p14="http://schemas.microsoft.com/office/powerpoint/2010/main" val="23473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Albuschat</dc:creator>
  <cp:lastModifiedBy>Daniel Albuschat</cp:lastModifiedBy>
  <cp:revision>3</cp:revision>
  <dcterms:created xsi:type="dcterms:W3CDTF">2019-06-19T12:55:17Z</dcterms:created>
  <dcterms:modified xsi:type="dcterms:W3CDTF">2019-06-19T13:15:07Z</dcterms:modified>
</cp:coreProperties>
</file>