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F49-FC8B-437B-8EE5-88584D923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E4A21-4C15-442C-A004-D031AC5D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2FF6-FB23-424E-91A7-D692CFD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E6DA-C7F6-49CD-AAB8-4848C442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68AD-76D1-4F87-8ADE-E05B9A8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0114-87AB-41EC-BD55-4F3AAF7B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1765E-66A2-4F49-BB09-971E0959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DEF6-D092-462D-9809-5A0FF8B8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C856-802E-47A3-80B8-52114C3B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3124-8673-4730-87A9-BC120933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DF003-AC40-49A8-9546-E187617F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51063-2E4D-4CE9-B2B1-5D7796676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FC12-2AE9-41D4-9A1C-64199BB2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6589-FC71-44AA-BB81-908515CF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D200F-08EC-4E08-B00D-EC50DBB0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BC98-3939-4016-A027-3A55C21E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89B8-B168-4526-95DC-D6EC2A6D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E7D2-54FC-4650-9426-76072760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100B-1FB5-4C9B-9BAE-A0466009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C54DB-C393-4E85-825A-D3232CA5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C112-5B41-4625-B27D-B402E19C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6E3F-5EF1-41DF-AD47-A5B5CB010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9BEDE-B2B2-4E5B-9E52-6A7640E5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BE63-1532-41D7-9BF0-3BD414F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5127-F24A-497C-A862-DEA0A85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5ACA-C1DB-4B8E-9E6E-97CC363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EDDF-8138-4159-A538-0A6A33DBF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F90A-07AC-4DF5-86A6-F06F25BEE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90D6-EABF-4404-AF84-8D1362AD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35BC0-3C76-4800-8749-81A1D917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99818-6F67-407A-908A-198B3727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3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917A-FD72-4B4C-989F-5BF09AA1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8DFF-7101-4635-B879-5A7763B7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F135B-9785-4726-A73E-8D0C7412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DBCEF-96C9-4611-9D51-1CE416C69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26310-0198-45CE-8788-309BB30F9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AA70F-4F8D-442F-9793-5A43AF79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82516-810B-4BFF-B3E0-8F1D5384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9ACAB-C7C5-4BF6-A4EC-6A62C472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0E4F-FF8F-4D83-B7F6-6D06B24D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41DE7-1E49-4557-A506-FD29C9FC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D3FC3-9531-4E52-97F5-6659D6C4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6F136-6786-41F5-AECA-93B1526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4824D-E9B7-4D7E-AA19-E06CD859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4A0AD-1F35-4717-9CB6-FA67432D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9AE9-EEBF-4C01-993A-E8D4E3C2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9E3C-A70C-4F13-A953-9AB0D8E5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9BEE-753B-418C-8295-F469E659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53D62-43C9-4BBE-AAC6-D4941F90D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54F12-85C5-4959-B14D-A2B23F14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530CF-131B-4345-860C-DF27B804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B908C-3B1D-4BED-B7C0-5F055DDA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6CC5-BB6B-4A17-98F9-7C499456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C5182-0DFE-4708-A7A3-745978C01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2E2A-F0C9-4086-9B85-32035F38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AE8CA-2C18-4D5B-B050-51238EEC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AF814-79FF-4D36-AA18-38A68F79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1F2FC-7B90-45C6-97AE-8B61793D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48C72-9A54-4F0F-8094-D8316E7E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A22B-3AE5-48FA-A430-AC6C860D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4DAC-19F5-4DFC-ADDF-C473A383C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17C9-5405-4853-B37E-7A7BEF0F9D2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DFD9-383A-40D4-A8B3-05571CA46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106F-69CD-4C7E-A126-83075FC03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91B9-A805-4F40-A95C-3398F4C1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7EC97-1B32-4802-8EBF-7EA1D88A11CB}"/>
              </a:ext>
            </a:extLst>
          </p:cNvPr>
          <p:cNvSpPr/>
          <p:nvPr/>
        </p:nvSpPr>
        <p:spPr>
          <a:xfrm>
            <a:off x="4014789" y="121024"/>
            <a:ext cx="4162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Steady Cursor</a:t>
            </a:r>
          </a:p>
        </p:txBody>
      </p:sp>
      <p:sp>
        <p:nvSpPr>
          <p:cNvPr id="5" name="Oval 4">
            <a:hlinkClick r:id="rId2" action="ppaction://hlinksldjump"/>
            <a:extLst>
              <a:ext uri="{FF2B5EF4-FFF2-40B4-BE49-F238E27FC236}">
                <a16:creationId xmlns:a16="http://schemas.microsoft.com/office/drawing/2014/main" id="{5A07198A-A753-4B3B-AE22-EDEC556F52DD}"/>
              </a:ext>
            </a:extLst>
          </p:cNvPr>
          <p:cNvSpPr/>
          <p:nvPr/>
        </p:nvSpPr>
        <p:spPr>
          <a:xfrm>
            <a:off x="1933578" y="2216556"/>
            <a:ext cx="4162422" cy="1600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Play</a:t>
            </a:r>
          </a:p>
        </p:txBody>
      </p:sp>
      <p:sp>
        <p:nvSpPr>
          <p:cNvPr id="6" name="Oval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08F9AC5-2DB9-4A2A-BD58-61BAE3FE0269}"/>
              </a:ext>
            </a:extLst>
          </p:cNvPr>
          <p:cNvSpPr/>
          <p:nvPr/>
        </p:nvSpPr>
        <p:spPr>
          <a:xfrm>
            <a:off x="6096000" y="3816756"/>
            <a:ext cx="4162422" cy="160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3C638-FAD3-4A40-8814-1ADEA549B4DE}"/>
              </a:ext>
            </a:extLst>
          </p:cNvPr>
          <p:cNvSpPr/>
          <p:nvPr/>
        </p:nvSpPr>
        <p:spPr>
          <a:xfrm>
            <a:off x="6444383" y="1044354"/>
            <a:ext cx="559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 Proof of Concept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1B6B6-23B9-4E91-A63E-56B1822125A1}"/>
              </a:ext>
            </a:extLst>
          </p:cNvPr>
          <p:cNvSpPr/>
          <p:nvPr/>
        </p:nvSpPr>
        <p:spPr>
          <a:xfrm>
            <a:off x="0" y="6457890"/>
            <a:ext cx="22199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~Lumpish_Haggard</a:t>
            </a:r>
          </a:p>
        </p:txBody>
      </p:sp>
    </p:spTree>
    <p:extLst>
      <p:ext uri="{BB962C8B-B14F-4D97-AF65-F5344CB8AC3E}">
        <p14:creationId xmlns:p14="http://schemas.microsoft.com/office/powerpoint/2010/main" val="50139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FAF32A5-7BC7-4525-B506-F2C09391A4DE}"/>
              </a:ext>
            </a:extLst>
          </p:cNvPr>
          <p:cNvSpPr/>
          <p:nvPr/>
        </p:nvSpPr>
        <p:spPr>
          <a:xfrm>
            <a:off x="0" y="6642847"/>
            <a:ext cx="12158382" cy="215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C3516DD-6EB4-47D0-99B0-B75E607CA1C2}"/>
              </a:ext>
            </a:extLst>
          </p:cNvPr>
          <p:cNvSpPr/>
          <p:nvPr/>
        </p:nvSpPr>
        <p:spPr>
          <a:xfrm>
            <a:off x="0" y="0"/>
            <a:ext cx="12158382" cy="215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C248D2B-08D0-48A0-BA33-0557FE14F276}"/>
              </a:ext>
            </a:extLst>
          </p:cNvPr>
          <p:cNvSpPr/>
          <p:nvPr/>
        </p:nvSpPr>
        <p:spPr>
          <a:xfrm>
            <a:off x="0" y="0"/>
            <a:ext cx="174812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1C5DA08-305A-499A-A8F4-EE29CE83D63D}"/>
              </a:ext>
            </a:extLst>
          </p:cNvPr>
          <p:cNvSpPr/>
          <p:nvPr/>
        </p:nvSpPr>
        <p:spPr>
          <a:xfrm>
            <a:off x="12017188" y="0"/>
            <a:ext cx="174812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90EF365-A32A-47B0-B06E-750D1B2439CF}"/>
              </a:ext>
            </a:extLst>
          </p:cNvPr>
          <p:cNvSpPr/>
          <p:nvPr/>
        </p:nvSpPr>
        <p:spPr>
          <a:xfrm>
            <a:off x="6071347" y="1792974"/>
            <a:ext cx="358588" cy="2097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005724F-3C72-4012-9404-B5FC700F7E99}"/>
              </a:ext>
            </a:extLst>
          </p:cNvPr>
          <p:cNvSpPr/>
          <p:nvPr/>
        </p:nvSpPr>
        <p:spPr>
          <a:xfrm>
            <a:off x="1574990" y="2142597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5D196DE-ED42-4E6B-945E-C2DBF6F7FD26}"/>
              </a:ext>
            </a:extLst>
          </p:cNvPr>
          <p:cNvSpPr/>
          <p:nvPr/>
        </p:nvSpPr>
        <p:spPr>
          <a:xfrm>
            <a:off x="1574990" y="3890714"/>
            <a:ext cx="4854945" cy="4527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F4DB128-C121-46C1-A502-FFA548F899E2}"/>
              </a:ext>
            </a:extLst>
          </p:cNvPr>
          <p:cNvSpPr/>
          <p:nvPr/>
        </p:nvSpPr>
        <p:spPr>
          <a:xfrm>
            <a:off x="1574990" y="1792974"/>
            <a:ext cx="4162422" cy="3405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3B4D2E9-C14B-4F99-A3D1-F0BF52B778A3}"/>
              </a:ext>
            </a:extLst>
          </p:cNvPr>
          <p:cNvSpPr/>
          <p:nvPr/>
        </p:nvSpPr>
        <p:spPr>
          <a:xfrm>
            <a:off x="3832969" y="1138583"/>
            <a:ext cx="2596966" cy="3405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2DC2605-639E-4123-A4FE-02B277DC6F12}"/>
              </a:ext>
            </a:extLst>
          </p:cNvPr>
          <p:cNvSpPr/>
          <p:nvPr/>
        </p:nvSpPr>
        <p:spPr>
          <a:xfrm>
            <a:off x="6763870" y="215153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D521F95-2B5F-40FC-A0E0-7CEDE5D892CD}"/>
              </a:ext>
            </a:extLst>
          </p:cNvPr>
          <p:cNvSpPr/>
          <p:nvPr/>
        </p:nvSpPr>
        <p:spPr>
          <a:xfrm>
            <a:off x="918326" y="472888"/>
            <a:ext cx="358588" cy="23644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C39E2B0-E859-4915-9E69-811AA846829C}"/>
              </a:ext>
            </a:extLst>
          </p:cNvPr>
          <p:cNvSpPr/>
          <p:nvPr/>
        </p:nvSpPr>
        <p:spPr>
          <a:xfrm rot="5400000">
            <a:off x="2269755" y="-221877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C741004-AEA8-4FA9-90F6-68EC0648CDD4}"/>
              </a:ext>
            </a:extLst>
          </p:cNvPr>
          <p:cNvSpPr/>
          <p:nvPr/>
        </p:nvSpPr>
        <p:spPr>
          <a:xfrm rot="5400000">
            <a:off x="2120717" y="276786"/>
            <a:ext cx="358588" cy="20461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CCB1A95-7054-4422-8876-50F76259904B}"/>
              </a:ext>
            </a:extLst>
          </p:cNvPr>
          <p:cNvSpPr/>
          <p:nvPr/>
        </p:nvSpPr>
        <p:spPr>
          <a:xfrm>
            <a:off x="367275" y="340642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C8FC509-253A-4FD8-B2B3-16AEB9959C00}"/>
              </a:ext>
            </a:extLst>
          </p:cNvPr>
          <p:cNvSpPr/>
          <p:nvPr/>
        </p:nvSpPr>
        <p:spPr>
          <a:xfrm>
            <a:off x="3482796" y="472888"/>
            <a:ext cx="198900" cy="13043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E7E6978-42C7-4AB3-B0A3-D2472B5EB55F}"/>
              </a:ext>
            </a:extLst>
          </p:cNvPr>
          <p:cNvSpPr/>
          <p:nvPr/>
        </p:nvSpPr>
        <p:spPr>
          <a:xfrm>
            <a:off x="10076330" y="4894729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70496EF-718E-4809-B28F-24C3C2DC1559}"/>
              </a:ext>
            </a:extLst>
          </p:cNvPr>
          <p:cNvSpPr/>
          <p:nvPr/>
        </p:nvSpPr>
        <p:spPr>
          <a:xfrm>
            <a:off x="10076330" y="4231309"/>
            <a:ext cx="1940858" cy="3899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89326FA-6F74-4EFA-8D13-542782500C78}"/>
              </a:ext>
            </a:extLst>
          </p:cNvPr>
          <p:cNvSpPr/>
          <p:nvPr/>
        </p:nvSpPr>
        <p:spPr>
          <a:xfrm>
            <a:off x="9370080" y="4231309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9D703FC-EEAC-4984-AD27-32D19F918EEC}"/>
              </a:ext>
            </a:extLst>
          </p:cNvPr>
          <p:cNvSpPr/>
          <p:nvPr/>
        </p:nvSpPr>
        <p:spPr>
          <a:xfrm rot="5400000">
            <a:off x="8675315" y="5437078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5EE432E-20B5-4965-BDA9-17483812114D}"/>
              </a:ext>
            </a:extLst>
          </p:cNvPr>
          <p:cNvSpPr/>
          <p:nvPr/>
        </p:nvSpPr>
        <p:spPr>
          <a:xfrm rot="5400000">
            <a:off x="6978884" y="4016298"/>
            <a:ext cx="1748117" cy="2178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49C49E7-05ED-4111-8F65-B2AA4505AAF9}"/>
              </a:ext>
            </a:extLst>
          </p:cNvPr>
          <p:cNvSpPr/>
          <p:nvPr/>
        </p:nvSpPr>
        <p:spPr>
          <a:xfrm>
            <a:off x="1574990" y="4383725"/>
            <a:ext cx="4860553" cy="46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FE80FC0-F1F6-46A7-8727-FA8E1CC974E6}"/>
              </a:ext>
            </a:extLst>
          </p:cNvPr>
          <p:cNvSpPr/>
          <p:nvPr/>
        </p:nvSpPr>
        <p:spPr>
          <a:xfrm>
            <a:off x="6191250" y="5119175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583C71D-E1D8-400F-A009-FF93806B8F6D}"/>
              </a:ext>
            </a:extLst>
          </p:cNvPr>
          <p:cNvSpPr/>
          <p:nvPr/>
        </p:nvSpPr>
        <p:spPr>
          <a:xfrm>
            <a:off x="5618630" y="4845539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32403D3-188F-4AB0-804E-9ED00358614C}"/>
              </a:ext>
            </a:extLst>
          </p:cNvPr>
          <p:cNvSpPr/>
          <p:nvPr/>
        </p:nvSpPr>
        <p:spPr>
          <a:xfrm>
            <a:off x="5067581" y="5105368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04E2ADC-1531-43EC-951B-14E98265E491}"/>
              </a:ext>
            </a:extLst>
          </p:cNvPr>
          <p:cNvSpPr/>
          <p:nvPr/>
        </p:nvSpPr>
        <p:spPr>
          <a:xfrm>
            <a:off x="4516532" y="4845538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C46DCEF-5CF5-43FE-A6AB-C53CA9417F2A}"/>
              </a:ext>
            </a:extLst>
          </p:cNvPr>
          <p:cNvSpPr/>
          <p:nvPr/>
        </p:nvSpPr>
        <p:spPr>
          <a:xfrm>
            <a:off x="3963802" y="5112272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07EFD9A-0685-4A22-9CB5-4DD0D048D6E6}"/>
              </a:ext>
            </a:extLst>
          </p:cNvPr>
          <p:cNvSpPr/>
          <p:nvPr/>
        </p:nvSpPr>
        <p:spPr>
          <a:xfrm>
            <a:off x="3411913" y="4845537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560B3F1-E23F-45E3-9B60-C6B48BF86FB1}"/>
              </a:ext>
            </a:extLst>
          </p:cNvPr>
          <p:cNvSpPr/>
          <p:nvPr/>
        </p:nvSpPr>
        <p:spPr>
          <a:xfrm>
            <a:off x="2859604" y="5128203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85FB862-D3DB-44CE-8FE7-FDB15A38F6BB}"/>
              </a:ext>
            </a:extLst>
          </p:cNvPr>
          <p:cNvSpPr/>
          <p:nvPr/>
        </p:nvSpPr>
        <p:spPr>
          <a:xfrm>
            <a:off x="2269755" y="4836512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7DFEBC2-2E77-4B57-8008-66686D0AD479}"/>
              </a:ext>
            </a:extLst>
          </p:cNvPr>
          <p:cNvSpPr/>
          <p:nvPr/>
        </p:nvSpPr>
        <p:spPr>
          <a:xfrm>
            <a:off x="1678225" y="5091921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B76DC14-F467-4FBB-84C8-F6CAB5EA0931}"/>
              </a:ext>
            </a:extLst>
          </p:cNvPr>
          <p:cNvSpPr/>
          <p:nvPr/>
        </p:nvSpPr>
        <p:spPr>
          <a:xfrm>
            <a:off x="656109" y="3144386"/>
            <a:ext cx="918881" cy="3070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AD60A09-4F43-4501-9531-EE4452AE7F2E}"/>
              </a:ext>
            </a:extLst>
          </p:cNvPr>
          <p:cNvSpPr/>
          <p:nvPr/>
        </p:nvSpPr>
        <p:spPr>
          <a:xfrm>
            <a:off x="319650" y="3588601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7E20AEE-5205-465D-8FCB-1127A62C6176}"/>
              </a:ext>
            </a:extLst>
          </p:cNvPr>
          <p:cNvSpPr/>
          <p:nvPr/>
        </p:nvSpPr>
        <p:spPr>
          <a:xfrm>
            <a:off x="918322" y="3581665"/>
            <a:ext cx="551332" cy="27785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965DB93-04E5-4A4C-A473-EA8A44F1319B}"/>
              </a:ext>
            </a:extLst>
          </p:cNvPr>
          <p:cNvSpPr/>
          <p:nvPr/>
        </p:nvSpPr>
        <p:spPr>
          <a:xfrm>
            <a:off x="503139" y="5334193"/>
            <a:ext cx="309847" cy="10464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929CF11-6197-4429-AF1B-D2E732C99592}"/>
              </a:ext>
            </a:extLst>
          </p:cNvPr>
          <p:cNvSpPr/>
          <p:nvPr/>
        </p:nvSpPr>
        <p:spPr>
          <a:xfrm>
            <a:off x="6468038" y="2044223"/>
            <a:ext cx="654419" cy="2097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CF9F7AC-D977-45CB-AC47-29EB658E38FE}"/>
              </a:ext>
            </a:extLst>
          </p:cNvPr>
          <p:cNvSpPr/>
          <p:nvPr/>
        </p:nvSpPr>
        <p:spPr>
          <a:xfrm>
            <a:off x="7200275" y="273785"/>
            <a:ext cx="358588" cy="3863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229F56B-6921-4942-81F6-ABB2F7A40CE3}"/>
              </a:ext>
            </a:extLst>
          </p:cNvPr>
          <p:cNvSpPr/>
          <p:nvPr/>
        </p:nvSpPr>
        <p:spPr>
          <a:xfrm>
            <a:off x="7620281" y="2717620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AF057B2-4982-4832-A01B-794DE08CE4C8}"/>
              </a:ext>
            </a:extLst>
          </p:cNvPr>
          <p:cNvSpPr/>
          <p:nvPr/>
        </p:nvSpPr>
        <p:spPr>
          <a:xfrm rot="5400000">
            <a:off x="8149908" y="1685559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B67D656-1620-47C0-90D4-16F73D3612B1}"/>
              </a:ext>
            </a:extLst>
          </p:cNvPr>
          <p:cNvSpPr/>
          <p:nvPr/>
        </p:nvSpPr>
        <p:spPr>
          <a:xfrm rot="5400000">
            <a:off x="9726847" y="973053"/>
            <a:ext cx="358588" cy="38545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B4733A7-7FE1-4415-ACE4-959DAB34E27B}"/>
              </a:ext>
            </a:extLst>
          </p:cNvPr>
          <p:cNvSpPr/>
          <p:nvPr/>
        </p:nvSpPr>
        <p:spPr>
          <a:xfrm>
            <a:off x="9168651" y="1180515"/>
            <a:ext cx="2664763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FC19DAB-0018-47B1-93CA-D0146E1B8312}"/>
              </a:ext>
            </a:extLst>
          </p:cNvPr>
          <p:cNvSpPr/>
          <p:nvPr/>
        </p:nvSpPr>
        <p:spPr>
          <a:xfrm rot="5400000">
            <a:off x="8225843" y="1210433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25EC5BC-8B56-4DB0-AF49-0AF93D4E8452}"/>
              </a:ext>
            </a:extLst>
          </p:cNvPr>
          <p:cNvSpPr/>
          <p:nvPr/>
        </p:nvSpPr>
        <p:spPr>
          <a:xfrm rot="5400000">
            <a:off x="8154669" y="731997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4DAA3DF-78AC-4CCE-B978-4D744A0EC1E6}"/>
              </a:ext>
            </a:extLst>
          </p:cNvPr>
          <p:cNvSpPr/>
          <p:nvPr/>
        </p:nvSpPr>
        <p:spPr>
          <a:xfrm rot="5400000">
            <a:off x="8218475" y="262721"/>
            <a:ext cx="358588" cy="152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189FCA4-13F7-4318-8D3A-5218E8E2D077}"/>
              </a:ext>
            </a:extLst>
          </p:cNvPr>
          <p:cNvSpPr/>
          <p:nvPr/>
        </p:nvSpPr>
        <p:spPr>
          <a:xfrm rot="5400000">
            <a:off x="9512500" y="-1679851"/>
            <a:ext cx="358590" cy="4265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89DF714-ECA2-4239-874F-CD13860AC861}"/>
              </a:ext>
            </a:extLst>
          </p:cNvPr>
          <p:cNvSpPr/>
          <p:nvPr/>
        </p:nvSpPr>
        <p:spPr>
          <a:xfrm rot="5400000">
            <a:off x="10351166" y="-468788"/>
            <a:ext cx="358588" cy="25885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7F1CE7B-99D7-4526-954E-15D57A5A37DE}"/>
              </a:ext>
            </a:extLst>
          </p:cNvPr>
          <p:cNvSpPr/>
          <p:nvPr/>
        </p:nvSpPr>
        <p:spPr>
          <a:xfrm rot="5400000">
            <a:off x="9910620" y="1491502"/>
            <a:ext cx="358588" cy="38545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292FA05-6CE3-4D58-9EEE-6DAF53373B97}"/>
              </a:ext>
            </a:extLst>
          </p:cNvPr>
          <p:cNvSpPr/>
          <p:nvPr/>
        </p:nvSpPr>
        <p:spPr>
          <a:xfrm rot="5400000">
            <a:off x="9825543" y="1972763"/>
            <a:ext cx="358588" cy="38963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>
            <a:hlinkHover r:id="rId2" action="ppaction://hlinksldjump"/>
            <a:extLst>
              <a:ext uri="{FF2B5EF4-FFF2-40B4-BE49-F238E27FC236}">
                <a16:creationId xmlns:a16="http://schemas.microsoft.com/office/drawing/2014/main" id="{7E0336E9-411D-4745-8A4A-A94CF11CBCDE}"/>
              </a:ext>
            </a:extLst>
          </p:cNvPr>
          <p:cNvSpPr/>
          <p:nvPr/>
        </p:nvSpPr>
        <p:spPr>
          <a:xfrm>
            <a:off x="10651611" y="5169654"/>
            <a:ext cx="1128150" cy="1119895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077BEB9-47DC-4020-A9F9-26985318BFF4}"/>
              </a:ext>
            </a:extLst>
          </p:cNvPr>
          <p:cNvSpPr/>
          <p:nvPr/>
        </p:nvSpPr>
        <p:spPr>
          <a:xfrm>
            <a:off x="0" y="6642847"/>
            <a:ext cx="12158382" cy="215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E118200-C30B-414D-92B4-F1E177F7BE94}"/>
              </a:ext>
            </a:extLst>
          </p:cNvPr>
          <p:cNvSpPr/>
          <p:nvPr/>
        </p:nvSpPr>
        <p:spPr>
          <a:xfrm>
            <a:off x="0" y="0"/>
            <a:ext cx="12158382" cy="215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2F0CC23-6563-4ECB-8937-7CF0B25F745B}"/>
              </a:ext>
            </a:extLst>
          </p:cNvPr>
          <p:cNvSpPr/>
          <p:nvPr/>
        </p:nvSpPr>
        <p:spPr>
          <a:xfrm>
            <a:off x="0" y="0"/>
            <a:ext cx="174812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FFCBCC1-4849-485D-9609-32D4E7065946}"/>
              </a:ext>
            </a:extLst>
          </p:cNvPr>
          <p:cNvSpPr/>
          <p:nvPr/>
        </p:nvSpPr>
        <p:spPr>
          <a:xfrm>
            <a:off x="12017188" y="0"/>
            <a:ext cx="174812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EE206C6-13E2-4C7B-A6AE-0824D69B86F8}"/>
              </a:ext>
            </a:extLst>
          </p:cNvPr>
          <p:cNvSpPr/>
          <p:nvPr/>
        </p:nvSpPr>
        <p:spPr>
          <a:xfrm>
            <a:off x="1398494" y="215153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66FC352-8C64-4A7D-8020-38B0A9371C94}"/>
              </a:ext>
            </a:extLst>
          </p:cNvPr>
          <p:cNvSpPr/>
          <p:nvPr/>
        </p:nvSpPr>
        <p:spPr>
          <a:xfrm>
            <a:off x="10076330" y="4894729"/>
            <a:ext cx="358588" cy="17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F3310B8-9F39-4006-BDC6-44F602F41721}"/>
              </a:ext>
            </a:extLst>
          </p:cNvPr>
          <p:cNvSpPr/>
          <p:nvPr/>
        </p:nvSpPr>
        <p:spPr>
          <a:xfrm>
            <a:off x="10076330" y="215153"/>
            <a:ext cx="1940858" cy="44061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BF87416-A622-4925-9AB2-B58BB97BAEC9}"/>
              </a:ext>
            </a:extLst>
          </p:cNvPr>
          <p:cNvSpPr/>
          <p:nvPr/>
        </p:nvSpPr>
        <p:spPr>
          <a:xfrm>
            <a:off x="174812" y="2178423"/>
            <a:ext cx="1582270" cy="44644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EA4A69CB-7341-407F-A038-FF129B1C053E}"/>
              </a:ext>
            </a:extLst>
          </p:cNvPr>
          <p:cNvSpPr/>
          <p:nvPr/>
        </p:nvSpPr>
        <p:spPr>
          <a:xfrm>
            <a:off x="658905" y="2415957"/>
            <a:ext cx="739589" cy="4020670"/>
          </a:xfrm>
          <a:prstGeom prst="lightningBol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EF45F9-12C5-41A4-B39B-59790AE547BB}"/>
              </a:ext>
            </a:extLst>
          </p:cNvPr>
          <p:cNvSpPr/>
          <p:nvPr/>
        </p:nvSpPr>
        <p:spPr>
          <a:xfrm>
            <a:off x="9538448" y="322729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B10AF4CD-37C4-4165-8487-7AC88ED1FDA6}"/>
              </a:ext>
            </a:extLst>
          </p:cNvPr>
          <p:cNvSpPr/>
          <p:nvPr/>
        </p:nvSpPr>
        <p:spPr>
          <a:xfrm>
            <a:off x="10434918" y="389964"/>
            <a:ext cx="1283073" cy="4020670"/>
          </a:xfrm>
          <a:prstGeom prst="lightningBol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FB0042B-5359-4B7C-B543-98F62169675E}"/>
              </a:ext>
            </a:extLst>
          </p:cNvPr>
          <p:cNvSpPr/>
          <p:nvPr/>
        </p:nvSpPr>
        <p:spPr>
          <a:xfrm>
            <a:off x="8984878" y="215153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8B20EDC-C1F7-4956-BC68-CF5B8B0627B2}"/>
              </a:ext>
            </a:extLst>
          </p:cNvPr>
          <p:cNvSpPr/>
          <p:nvPr/>
        </p:nvSpPr>
        <p:spPr>
          <a:xfrm>
            <a:off x="8446996" y="316005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FACF6FD-89DE-4E38-8080-003030C112D2}"/>
              </a:ext>
            </a:extLst>
          </p:cNvPr>
          <p:cNvSpPr/>
          <p:nvPr/>
        </p:nvSpPr>
        <p:spPr>
          <a:xfrm>
            <a:off x="7911356" y="215153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ED100B1-D5EE-4EE0-BFBB-9589754A95A1}"/>
              </a:ext>
            </a:extLst>
          </p:cNvPr>
          <p:cNvSpPr/>
          <p:nvPr/>
        </p:nvSpPr>
        <p:spPr>
          <a:xfrm>
            <a:off x="7374595" y="322729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D0F8734-BD8F-434B-9C16-644423A00124}"/>
              </a:ext>
            </a:extLst>
          </p:cNvPr>
          <p:cNvSpPr/>
          <p:nvPr/>
        </p:nvSpPr>
        <p:spPr>
          <a:xfrm>
            <a:off x="6819904" y="215153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9EAD430-EE75-423E-8ADB-22EA655E159E}"/>
              </a:ext>
            </a:extLst>
          </p:cNvPr>
          <p:cNvSpPr/>
          <p:nvPr/>
        </p:nvSpPr>
        <p:spPr>
          <a:xfrm>
            <a:off x="6289868" y="316005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C5D5039-2FC9-42C2-8301-F4E021393408}"/>
              </a:ext>
            </a:extLst>
          </p:cNvPr>
          <p:cNvSpPr/>
          <p:nvPr/>
        </p:nvSpPr>
        <p:spPr>
          <a:xfrm>
            <a:off x="5722839" y="215153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C0293E5-1752-44C9-B44D-B34EFD698E3D}"/>
              </a:ext>
            </a:extLst>
          </p:cNvPr>
          <p:cNvSpPr/>
          <p:nvPr/>
        </p:nvSpPr>
        <p:spPr>
          <a:xfrm>
            <a:off x="5173187" y="322729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C66FEE8-F8A5-4DE0-9156-E46B87151E9B}"/>
              </a:ext>
            </a:extLst>
          </p:cNvPr>
          <p:cNvSpPr/>
          <p:nvPr/>
        </p:nvSpPr>
        <p:spPr>
          <a:xfrm>
            <a:off x="4584888" y="215153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913874D-28DB-4584-9C44-775A1DDF1CA9}"/>
              </a:ext>
            </a:extLst>
          </p:cNvPr>
          <p:cNvSpPr/>
          <p:nvPr/>
        </p:nvSpPr>
        <p:spPr>
          <a:xfrm>
            <a:off x="3933817" y="316005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3F0CA6B-4539-4ED2-9113-C73806CD75B0}"/>
              </a:ext>
            </a:extLst>
          </p:cNvPr>
          <p:cNvSpPr/>
          <p:nvPr/>
        </p:nvSpPr>
        <p:spPr>
          <a:xfrm>
            <a:off x="3196183" y="221877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D60FC8C-18E4-4FEC-9259-BADAF993700A}"/>
              </a:ext>
            </a:extLst>
          </p:cNvPr>
          <p:cNvSpPr/>
          <p:nvPr/>
        </p:nvSpPr>
        <p:spPr>
          <a:xfrm>
            <a:off x="2415691" y="329452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319B9B5-B95D-4CB5-BCE4-69349DE33A03}"/>
              </a:ext>
            </a:extLst>
          </p:cNvPr>
          <p:cNvSpPr/>
          <p:nvPr/>
        </p:nvSpPr>
        <p:spPr>
          <a:xfrm>
            <a:off x="1824322" y="221877"/>
            <a:ext cx="358588" cy="6320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7 Points 33">
            <a:hlinkHover r:id="rId2" action="ppaction://hlinksldjump"/>
            <a:extLst>
              <a:ext uri="{FF2B5EF4-FFF2-40B4-BE49-F238E27FC236}">
                <a16:creationId xmlns:a16="http://schemas.microsoft.com/office/drawing/2014/main" id="{C53CB49C-EABE-4C5D-A196-61D3D0488F5D}"/>
              </a:ext>
            </a:extLst>
          </p:cNvPr>
          <p:cNvSpPr/>
          <p:nvPr/>
        </p:nvSpPr>
        <p:spPr>
          <a:xfrm>
            <a:off x="239557" y="430305"/>
            <a:ext cx="1081341" cy="1246062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gratulations You Won Images – Browse 1,187 Stock Photos, Vectors, and  Video | Adobe Stock">
            <a:extLst>
              <a:ext uri="{FF2B5EF4-FFF2-40B4-BE49-F238E27FC236}">
                <a16:creationId xmlns:a16="http://schemas.microsoft.com/office/drawing/2014/main" id="{05D725F3-D4B1-45BC-B343-AB3F55707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Pentagon 3">
            <a:hlinkClick r:id="rId3" action="ppaction://hlinksldjump"/>
            <a:extLst>
              <a:ext uri="{FF2B5EF4-FFF2-40B4-BE49-F238E27FC236}">
                <a16:creationId xmlns:a16="http://schemas.microsoft.com/office/drawing/2014/main" id="{5C12189D-F063-41DC-8F26-EDFAADE33F6F}"/>
              </a:ext>
            </a:extLst>
          </p:cNvPr>
          <p:cNvSpPr/>
          <p:nvPr/>
        </p:nvSpPr>
        <p:spPr>
          <a:xfrm>
            <a:off x="0" y="363071"/>
            <a:ext cx="2850776" cy="94129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Again!</a:t>
            </a:r>
          </a:p>
        </p:txBody>
      </p:sp>
      <p:sp>
        <p:nvSpPr>
          <p:cNvPr id="5" name="Callout: Down Arrow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588B3AD-8682-4BB2-856B-95FE45913E2F}"/>
              </a:ext>
            </a:extLst>
          </p:cNvPr>
          <p:cNvSpPr/>
          <p:nvPr/>
        </p:nvSpPr>
        <p:spPr>
          <a:xfrm>
            <a:off x="10457329" y="5526740"/>
            <a:ext cx="1734671" cy="1331259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2539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ou lost - YouTube">
            <a:extLst>
              <a:ext uri="{FF2B5EF4-FFF2-40B4-BE49-F238E27FC236}">
                <a16:creationId xmlns:a16="http://schemas.microsoft.com/office/drawing/2014/main" id="{1B02A102-C289-411E-9643-AC55CEAC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Wave 3">
            <a:hlinkClick r:id="rId3" action="ppaction://hlinksldjump"/>
            <a:extLst>
              <a:ext uri="{FF2B5EF4-FFF2-40B4-BE49-F238E27FC236}">
                <a16:creationId xmlns:a16="http://schemas.microsoft.com/office/drawing/2014/main" id="{A7EA6820-F021-4584-8FD3-C6FDB75F7487}"/>
              </a:ext>
            </a:extLst>
          </p:cNvPr>
          <p:cNvSpPr/>
          <p:nvPr/>
        </p:nvSpPr>
        <p:spPr>
          <a:xfrm>
            <a:off x="443753" y="443753"/>
            <a:ext cx="2918012" cy="1196788"/>
          </a:xfrm>
          <a:prstGeom prst="doubleWav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Try Again!</a:t>
            </a:r>
          </a:p>
        </p:txBody>
      </p:sp>
      <p:sp>
        <p:nvSpPr>
          <p:cNvPr id="6" name="Double Wav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EA7C0DC-ECDD-49D3-82AD-0868EC9A107D}"/>
              </a:ext>
            </a:extLst>
          </p:cNvPr>
          <p:cNvSpPr/>
          <p:nvPr/>
        </p:nvSpPr>
        <p:spPr>
          <a:xfrm>
            <a:off x="8771964" y="5141259"/>
            <a:ext cx="2918012" cy="1196788"/>
          </a:xfrm>
          <a:prstGeom prst="doubleWav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Exit!</a:t>
            </a:r>
          </a:p>
        </p:txBody>
      </p:sp>
    </p:spTree>
    <p:extLst>
      <p:ext uri="{BB962C8B-B14F-4D97-AF65-F5344CB8AC3E}">
        <p14:creationId xmlns:p14="http://schemas.microsoft.com/office/powerpoint/2010/main" val="192245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Rankawat</dc:creator>
  <cp:lastModifiedBy>Tarun Rankawat</cp:lastModifiedBy>
  <cp:revision>1</cp:revision>
  <dcterms:created xsi:type="dcterms:W3CDTF">2022-04-25T10:03:08Z</dcterms:created>
  <dcterms:modified xsi:type="dcterms:W3CDTF">2022-04-25T13:16:56Z</dcterms:modified>
</cp:coreProperties>
</file>