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  <p:sldMasterId id="2147483748" r:id="rId5"/>
  </p:sldMasterIdLst>
  <p:notesMasterIdLst>
    <p:notesMasterId r:id="rId7"/>
  </p:notesMasterIdLst>
  <p:handoutMasterIdLst>
    <p:handoutMasterId r:id="rId8"/>
  </p:handoutMasterIdLst>
  <p:sldIdLst>
    <p:sldId id="96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24242"/>
    <a:srgbClr val="A4D67C"/>
    <a:srgbClr val="0B1920"/>
    <a:srgbClr val="091319"/>
    <a:srgbClr val="091517"/>
    <a:srgbClr val="0D0A27"/>
    <a:srgbClr val="0F1334"/>
    <a:srgbClr val="2E1B0C"/>
    <a:srgbClr val="0C2527"/>
    <a:srgbClr val="0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 autoAdjust="0"/>
    <p:restoredTop sz="95806" autoAdjust="0"/>
  </p:normalViewPr>
  <p:slideViewPr>
    <p:cSldViewPr snapToGrid="0" showGuides="1">
      <p:cViewPr varScale="1">
        <p:scale>
          <a:sx n="167" d="100"/>
          <a:sy n="167" d="100"/>
        </p:scale>
        <p:origin x="864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16930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5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3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64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75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2659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0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320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149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8071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9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7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4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6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90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819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175B27-BD8B-014E-88D9-37AEBC1459F1}"/>
              </a:ext>
            </a:extLst>
          </p:cNvPr>
          <p:cNvSpPr/>
          <p:nvPr userDrawn="1"/>
        </p:nvSpPr>
        <p:spPr bwMode="auto">
          <a:xfrm>
            <a:off x="0" y="0"/>
            <a:ext cx="9144000" cy="993684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332"/>
          </a:xfrm>
        </p:spPr>
        <p:txBody>
          <a:bodyPr anchor="ctr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50897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A490-BC34-444F-9E9D-8C0E1E3933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91667" cy="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86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23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07" y="214313"/>
            <a:ext cx="8739267" cy="51003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59639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175B27-BD8B-014E-88D9-37AEBC1459F1}"/>
              </a:ext>
            </a:extLst>
          </p:cNvPr>
          <p:cNvSpPr/>
          <p:nvPr userDrawn="1"/>
        </p:nvSpPr>
        <p:spPr bwMode="auto">
          <a:xfrm>
            <a:off x="0" y="0"/>
            <a:ext cx="9144000" cy="993684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332"/>
          </a:xfrm>
        </p:spPr>
        <p:txBody>
          <a:bodyPr anchor="ctr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50897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A490-BC34-444F-9E9D-8C0E1E3933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91667" cy="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6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D513C-C62F-C247-AF9A-3EA5DD0E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729" b="-102"/>
          <a:stretch/>
        </p:blipFill>
        <p:spPr>
          <a:xfrm>
            <a:off x="1" y="4574286"/>
            <a:ext cx="9144000" cy="5692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E927039-6480-4340-AA78-42D120A31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536" t="-1228" r="29267" b="17806"/>
          <a:stretch/>
        </p:blipFill>
        <p:spPr>
          <a:xfrm>
            <a:off x="3800475" y="868680"/>
            <a:ext cx="5343525" cy="4274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02406" y="1558727"/>
            <a:ext cx="4705946" cy="202207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600" eaLnBrk="1" hangingPunct="1">
              <a:lnSpc>
                <a:spcPct val="90000"/>
              </a:lnSpc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AutoShape 7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51415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4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D400AF-8138-3049-86D2-C7C8033289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66" y="1234162"/>
            <a:ext cx="2891699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57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F1B6C27-2656-CE4F-BDF4-1D12EEB74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59"/>
          <a:stretch/>
        </p:blipFill>
        <p:spPr>
          <a:xfrm rot="5400000">
            <a:off x="6287643" y="2287143"/>
            <a:ext cx="5143500" cy="56921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01930" y="1807284"/>
            <a:ext cx="6538873" cy="1156607"/>
          </a:xfrm>
          <a:noFill/>
        </p:spPr>
        <p:txBody>
          <a:bodyPr anchorCtr="0"/>
          <a:lstStyle>
            <a:lvl1pPr>
              <a:defRPr sz="3375" b="0" i="0" spc="-74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02406" y="3405187"/>
            <a:ext cx="3131344" cy="290228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02406" y="3688868"/>
            <a:ext cx="3131344" cy="608126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609459" y="3405187"/>
            <a:ext cx="3131344" cy="290228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3609459" y="3688868"/>
            <a:ext cx="3131344" cy="608126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01930" y="1052197"/>
            <a:ext cx="6538873" cy="416653"/>
          </a:xfrm>
        </p:spPr>
        <p:txBody>
          <a:bodyPr rtlCol="0"/>
          <a:lstStyle>
            <a:lvl1pPr>
              <a:defRPr lang="en-US" sz="875" b="1" i="0" cap="all" spc="188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01930" y="1490666"/>
            <a:ext cx="6538873" cy="416653"/>
          </a:xfrm>
        </p:spPr>
        <p:txBody>
          <a:bodyPr rtlCol="0"/>
          <a:lstStyle>
            <a:lvl1pPr>
              <a:defRPr lang="en-US" sz="875" b="1" i="0" cap="all" spc="188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E6CFD19-351A-4B4A-9A34-6A4F23ADEA0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88216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AACCBA-CA9C-7D43-BA73-A3AE291DEA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58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6CF5306-A5CE-3040-9C58-D5D5E4A2F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5829300" y="2245995"/>
            <a:ext cx="3314701" cy="289750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02406" y="1047750"/>
            <a:ext cx="8751094" cy="2655086"/>
          </a:xfrm>
        </p:spPr>
        <p:txBody>
          <a:bodyPr/>
          <a:lstStyle>
            <a:lvl1pPr>
              <a:spcBef>
                <a:spcPts val="0"/>
              </a:spcBef>
              <a:spcAft>
                <a:spcPts val="1875"/>
              </a:spcAft>
              <a:defRPr baseline="0"/>
            </a:lvl1pPr>
            <a:lvl2pPr marL="0">
              <a:spcBef>
                <a:spcPts val="0"/>
              </a:spcBef>
              <a:spcAft>
                <a:spcPts val="1875"/>
              </a:spcAft>
              <a:defRPr sz="2000"/>
            </a:lvl2pPr>
            <a:lvl3pPr marL="0">
              <a:spcBef>
                <a:spcPts val="0"/>
              </a:spcBef>
              <a:spcAft>
                <a:spcPts val="1875"/>
              </a:spcAft>
              <a:defRPr sz="2000"/>
            </a:lvl3pPr>
            <a:lvl4pPr marL="0">
              <a:spcBef>
                <a:spcPts val="0"/>
              </a:spcBef>
              <a:spcAft>
                <a:spcPts val="1875"/>
              </a:spcAft>
              <a:defRPr sz="2000"/>
            </a:lvl4pPr>
            <a:lvl5pPr marL="0">
              <a:spcBef>
                <a:spcPts val="0"/>
              </a:spcBef>
              <a:spcAft>
                <a:spcPts val="1875"/>
              </a:spcAft>
              <a:defRPr sz="2000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407" y="217289"/>
            <a:ext cx="8741172" cy="54692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DB4C463-29DF-4544-8F9E-7950D7C12AAE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DF538-74C7-BB4C-AA8F-424C188CC9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56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07" y="214313"/>
            <a:ext cx="8739267" cy="51003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55276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02407" y="1043597"/>
            <a:ext cx="8739267" cy="1154675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750"/>
              </a:spcAft>
              <a:defRPr baseline="0"/>
            </a:lvl1pPr>
            <a:lvl2pPr>
              <a:spcBef>
                <a:spcPts val="0"/>
              </a:spcBef>
              <a:spcAft>
                <a:spcPts val="500"/>
              </a:spcAft>
              <a:defRPr/>
            </a:lvl2pPr>
            <a:lvl3pPr>
              <a:spcBef>
                <a:spcPts val="0"/>
              </a:spcBef>
              <a:spcAft>
                <a:spcPts val="500"/>
              </a:spcAft>
              <a:defRPr/>
            </a:lvl3pPr>
            <a:lvl4pPr>
              <a:spcAft>
                <a:spcPts val="500"/>
              </a:spcAft>
              <a:defRPr/>
            </a:lvl4pPr>
            <a:lvl5pPr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07" y="214313"/>
            <a:ext cx="8739267" cy="51667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90369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70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6004" y="1745754"/>
            <a:ext cx="1651992" cy="1651992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7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40D518-558F-E642-9D9B-7C437179EC0A}"/>
              </a:ext>
            </a:extLst>
          </p:cNvPr>
          <p:cNvSpPr/>
          <p:nvPr userDrawn="1"/>
        </p:nvSpPr>
        <p:spPr bwMode="auto">
          <a:xfrm>
            <a:off x="0" y="0"/>
            <a:ext cx="9144000" cy="993684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332"/>
          </a:xfrm>
        </p:spPr>
        <p:txBody>
          <a:bodyPr anchor="ctr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A490-BC34-444F-9E9D-8C0E1E3933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91667" cy="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2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02406" y="1391245"/>
            <a:ext cx="6250781" cy="2002036"/>
          </a:xfrm>
        </p:spPr>
        <p:txBody>
          <a:bodyPr/>
          <a:lstStyle>
            <a:lvl1pPr marL="247055" indent="-247055" algn="l">
              <a:defRPr sz="3375"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2406" y="3411535"/>
            <a:ext cx="3876080" cy="537840"/>
          </a:xfrm>
        </p:spPr>
        <p:txBody>
          <a:bodyPr/>
          <a:lstStyle>
            <a:lvl1pPr marL="142875" indent="0" algn="l">
              <a:spcBef>
                <a:spcPts val="0"/>
              </a:spcBef>
              <a:buNone/>
              <a:defRPr sz="1750" b="1" baseline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25211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420196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58827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756352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02406" y="3762807"/>
            <a:ext cx="3876080" cy="537840"/>
          </a:xfrm>
        </p:spPr>
        <p:txBody>
          <a:bodyPr/>
          <a:lstStyle>
            <a:lvl1pPr marL="142875" indent="0" algn="l">
              <a:spcBef>
                <a:spcPts val="0"/>
              </a:spcBef>
              <a:spcAft>
                <a:spcPts val="375"/>
              </a:spcAft>
              <a:buNone/>
              <a:defRPr sz="1750" b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25211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420196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58827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756352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DD3DD2A-D267-F04D-9DA6-F63E5AAA7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457" r="50000"/>
          <a:stretch/>
        </p:blipFill>
        <p:spPr>
          <a:xfrm>
            <a:off x="5483871" y="0"/>
            <a:ext cx="3660130" cy="4245603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B130D8E5-0521-A844-BE03-E026C1CE430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75EFF-FF04-9B4E-BC84-DFEF067884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927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02407" y="1960045"/>
            <a:ext cx="8067953" cy="1334211"/>
          </a:xfrm>
          <a:noFill/>
        </p:spPr>
        <p:txBody>
          <a:bodyPr anchorCtr="0">
            <a:spAutoFit/>
          </a:bodyPr>
          <a:lstStyle>
            <a:lvl1pPr>
              <a:defRPr sz="3750" b="0" i="0" spc="-74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092518-042B-8744-9D73-FFAFE2AF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353" t="18013" r="58353" b="-556"/>
          <a:stretch/>
        </p:blipFill>
        <p:spPr>
          <a:xfrm>
            <a:off x="5483871" y="0"/>
            <a:ext cx="3660130" cy="4245603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532BB-885C-4E45-9FC6-9B467CAA98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366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02406" y="1381125"/>
            <a:ext cx="7484071" cy="1190625"/>
          </a:xfrm>
          <a:prstGeom prst="rect">
            <a:avLst/>
          </a:prstGeom>
          <a:noFill/>
        </p:spPr>
        <p:txBody>
          <a:bodyPr lIns="114300" tIns="57150" rIns="91440" bIns="5715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7188" b="0" i="0" spc="-188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02407" y="2575558"/>
            <a:ext cx="2739473" cy="33433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02407" y="2964982"/>
            <a:ext cx="2739473" cy="1321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941879" y="2575558"/>
            <a:ext cx="2737485" cy="33433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941879" y="2964982"/>
            <a:ext cx="2737485" cy="1321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679364" y="2575558"/>
            <a:ext cx="2737485" cy="33433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679364" y="2964982"/>
            <a:ext cx="2737485" cy="1321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9909302-DA17-E74A-BFC4-206215BDB61A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F4123E-C554-1745-9742-2A87712FD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E347E9-F931-FD43-A37F-088029683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729" b="-102"/>
          <a:stretch/>
        </p:blipFill>
        <p:spPr>
          <a:xfrm>
            <a:off x="0" y="0"/>
            <a:ext cx="9144000" cy="56921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161A08B-8734-F446-8D3F-DBEE213AC2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7302" t="28105" r="63191" b="-26425"/>
          <a:stretch/>
        </p:blipFill>
        <p:spPr>
          <a:xfrm>
            <a:off x="5829300" y="0"/>
            <a:ext cx="3314701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131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2989A9E-A610-8346-AF87-3A08451FF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5829300" y="2245995"/>
            <a:ext cx="3314701" cy="289750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3981450" y="903649"/>
            <a:ext cx="1181100" cy="11811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4300" tIns="228600" rIns="114300" bIns="91440" anchor="ctr"/>
          <a:lstStyle/>
          <a:p>
            <a:pPr algn="ctr" defTabSz="582795" eaLnBrk="1" hangingPunct="1">
              <a:lnSpc>
                <a:spcPct val="90000"/>
              </a:lnSpc>
              <a:defRPr/>
            </a:pPr>
            <a:r>
              <a:rPr lang="en-US" sz="718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678906" y="2448111"/>
            <a:ext cx="3786188" cy="1119537"/>
          </a:xfrm>
          <a:prstGeom prst="rect">
            <a:avLst/>
          </a:prstGeom>
          <a:noFill/>
        </p:spPr>
        <p:txBody>
          <a:bodyPr wrap="square" lIns="114300" tIns="91440" rIns="11430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125"/>
              </a:spcAft>
            </a:pPr>
            <a:r>
              <a:rPr lang="en-US" sz="337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425DC53-3C5D-054B-90AD-3181D6D0282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A9543-D683-C249-A66D-02FE6A72C4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91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0F11A2-D6D2-2C46-A302-0960C79851E5}"/>
              </a:ext>
            </a:extLst>
          </p:cNvPr>
          <p:cNvSpPr/>
          <p:nvPr userDrawn="1"/>
        </p:nvSpPr>
        <p:spPr bwMode="auto">
          <a:xfrm>
            <a:off x="4522302" y="0"/>
            <a:ext cx="4800601" cy="5143500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468FE-FA97-854B-A906-8ABDBAD874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22304" y="0"/>
            <a:ext cx="48006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6E744-1DC0-EA44-8B69-423343D1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9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14B866-4B1C-6D4F-A396-72EB3B621225}"/>
              </a:ext>
            </a:extLst>
          </p:cNvPr>
          <p:cNvSpPr/>
          <p:nvPr userDrawn="1"/>
        </p:nvSpPr>
        <p:spPr bwMode="auto">
          <a:xfrm>
            <a:off x="0" y="0"/>
            <a:ext cx="4800601" cy="5143500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A2328-5C1A-AA4E-8A45-C83CBB415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48006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6E744-1DC0-EA44-8B69-423343D19A50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28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720E63-D511-5845-A39D-179BB53EC0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123" y="0"/>
            <a:ext cx="9380245" cy="530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78E8A-A97E-8741-8F92-5D72081B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6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5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hyperlink" Target="https://www.amazonaws.cn/solutions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w.amazon.com/bin/view/AWS/GCRSolutionCenter/" TargetMode="Externa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7B543B-FD2E-3649-8756-5976AA2EF07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42DBC-2E7A-AA4D-BD4A-1A44B5CC3804}"/>
              </a:ext>
            </a:extLst>
          </p:cNvPr>
          <p:cNvSpPr txBox="1"/>
          <p:nvPr userDrawn="1"/>
        </p:nvSpPr>
        <p:spPr>
          <a:xfrm>
            <a:off x="656103" y="4731721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0" i="0" dirty="0">
                <a:solidFill>
                  <a:schemeClr val="bg1"/>
                </a:solidFill>
                <a:latin typeface="Amazon Ember Regular" charset="0"/>
                <a:hlinkClick r:id="rId34"/>
              </a:rPr>
              <a:t>https://www.amazonaws.cn/solutions</a:t>
            </a:r>
            <a:br>
              <a:rPr lang="en-US" altLang="zh-CN" sz="700" b="0" i="0" dirty="0">
                <a:solidFill>
                  <a:schemeClr val="bg1"/>
                </a:solidFill>
                <a:latin typeface="Amazon Ember Regular" charset="0"/>
              </a:rPr>
            </a:br>
            <a:r>
              <a:rPr lang="en-US" altLang="zh-CN" sz="700" b="0" i="0" dirty="0">
                <a:solidFill>
                  <a:schemeClr val="bg1"/>
                </a:solidFill>
                <a:latin typeface="Amazon Ember Regular" charset="0"/>
                <a:hlinkClick r:id="rId35"/>
              </a:rPr>
              <a:t>https://w.amazon.com/bin/view/AWS/GCRSolutionCenter/</a:t>
            </a:r>
            <a:endParaRPr lang="en-US" altLang="zh-CN" sz="700" b="0" i="0" dirty="0">
              <a:solidFill>
                <a:schemeClr val="bg1"/>
              </a:solidFill>
              <a:latin typeface="Amazon Ember Regular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A3399-0B5E-DC4F-A9A0-C31A08EADC50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336789" y="4679715"/>
            <a:ext cx="262410" cy="3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DD6A8-EDD4-4C4A-A97F-F489CE39998D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rcRect/>
          <a:stretch/>
        </p:blipFill>
        <p:spPr>
          <a:xfrm>
            <a:off x="7114748" y="4605569"/>
            <a:ext cx="1692463" cy="3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35" r:id="rId3"/>
    <p:sldLayoutId id="2147483740" r:id="rId4"/>
    <p:sldLayoutId id="2147483737" r:id="rId5"/>
    <p:sldLayoutId id="2147483738" r:id="rId6"/>
    <p:sldLayoutId id="214748373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44" r:id="rId31"/>
    <p:sldLayoutId id="2147483773" r:id="rId32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07" y="217289"/>
            <a:ext cx="8741172" cy="53363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2406" y="891977"/>
            <a:ext cx="8739188" cy="10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06173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>
    <p:fade/>
  </p:transition>
  <p:hf hdr="0" dt="0"/>
  <p:txStyles>
    <p:titleStyle>
      <a:lvl1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000" kern="1200" spc="-75" dirty="0">
          <a:ln w="3175">
            <a:noFill/>
          </a:ln>
          <a:solidFill>
            <a:schemeClr val="tx2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28575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57150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85725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14300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685602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252016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5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419696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5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587375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25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756047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25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885946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46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745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645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99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8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7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7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6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95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95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A627-9AC8-2248-B6EE-BB1F7C78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683AA-70EC-2E44-B24D-04968EE96747}"/>
              </a:ext>
            </a:extLst>
          </p:cNvPr>
          <p:cNvSpPr/>
          <p:nvPr/>
        </p:nvSpPr>
        <p:spPr bwMode="auto">
          <a:xfrm>
            <a:off x="556586" y="1299497"/>
            <a:ext cx="4759209" cy="35988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F0B2B-64CE-4D40-A2AB-B4E8FDE72B5C}"/>
              </a:ext>
            </a:extLst>
          </p:cNvPr>
          <p:cNvSpPr/>
          <p:nvPr/>
        </p:nvSpPr>
        <p:spPr bwMode="auto">
          <a:xfrm>
            <a:off x="468002" y="1009332"/>
            <a:ext cx="5853279" cy="40662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840E7-CA80-BE49-AAFA-9D9A5DD1B12A}"/>
              </a:ext>
            </a:extLst>
          </p:cNvPr>
          <p:cNvSpPr/>
          <p:nvPr/>
        </p:nvSpPr>
        <p:spPr bwMode="auto">
          <a:xfrm>
            <a:off x="1281294" y="1098529"/>
            <a:ext cx="1548259" cy="38768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33D32-1AA1-6C42-86C6-ABB5A72B434D}"/>
              </a:ext>
            </a:extLst>
          </p:cNvPr>
          <p:cNvSpPr/>
          <p:nvPr/>
        </p:nvSpPr>
        <p:spPr bwMode="auto">
          <a:xfrm>
            <a:off x="1518983" y="3057430"/>
            <a:ext cx="3634973" cy="104970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2">
            <a:extLst>
              <a:ext uri="{FF2B5EF4-FFF2-40B4-BE49-F238E27FC236}">
                <a16:creationId xmlns:a16="http://schemas.microsoft.com/office/drawing/2014/main" id="{C82F099A-D725-7449-926A-11ABA279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2" y="1009332"/>
            <a:ext cx="191244" cy="17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3">
            <a:extLst>
              <a:ext uri="{FF2B5EF4-FFF2-40B4-BE49-F238E27FC236}">
                <a16:creationId xmlns:a16="http://schemas.microsoft.com/office/drawing/2014/main" id="{A28E87DC-DF1C-7746-B4F4-44C53420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4" y="1417753"/>
            <a:ext cx="191244" cy="17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9BD9A7-AED1-1C46-A5A2-58DE86EE8D4F}"/>
              </a:ext>
            </a:extLst>
          </p:cNvPr>
          <p:cNvSpPr/>
          <p:nvPr/>
        </p:nvSpPr>
        <p:spPr bwMode="auto">
          <a:xfrm>
            <a:off x="3716242" y="1098529"/>
            <a:ext cx="1484075" cy="38768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03515C-7640-684B-B23A-3772567BEDC8}"/>
              </a:ext>
            </a:extLst>
          </p:cNvPr>
          <p:cNvSpPr/>
          <p:nvPr/>
        </p:nvSpPr>
        <p:spPr>
          <a:xfrm>
            <a:off x="1447462" y="1442183"/>
            <a:ext cx="1286149" cy="9794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5" name="Graphic 13">
            <a:extLst>
              <a:ext uri="{FF2B5EF4-FFF2-40B4-BE49-F238E27FC236}">
                <a16:creationId xmlns:a16="http://schemas.microsoft.com/office/drawing/2014/main" id="{A19325D2-00D6-AA41-8D6A-36DA45D6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62" y="1448576"/>
            <a:ext cx="195798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5517281-F8D6-3B4A-B04E-AFD8B923CA16}"/>
              </a:ext>
            </a:extLst>
          </p:cNvPr>
          <p:cNvSpPr/>
          <p:nvPr/>
        </p:nvSpPr>
        <p:spPr>
          <a:xfrm>
            <a:off x="1443735" y="2493350"/>
            <a:ext cx="1286149" cy="23906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6EA548F1-7B02-684D-A0DD-49046382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35" y="2504120"/>
            <a:ext cx="196936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13">
            <a:extLst>
              <a:ext uri="{FF2B5EF4-FFF2-40B4-BE49-F238E27FC236}">
                <a16:creationId xmlns:a16="http://schemas.microsoft.com/office/drawing/2014/main" id="{63B06606-E582-5748-8318-B7FED517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06" y="1448574"/>
            <a:ext cx="195798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9CF00DA-185C-1A4F-BE1A-AA572A7967CB}"/>
              </a:ext>
            </a:extLst>
          </p:cNvPr>
          <p:cNvSpPr/>
          <p:nvPr/>
        </p:nvSpPr>
        <p:spPr>
          <a:xfrm>
            <a:off x="3830578" y="2493350"/>
            <a:ext cx="1309405" cy="23906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0" name="Graphic 35">
            <a:extLst>
              <a:ext uri="{FF2B5EF4-FFF2-40B4-BE49-F238E27FC236}">
                <a16:creationId xmlns:a16="http://schemas.microsoft.com/office/drawing/2014/main" id="{04D5F352-0A3C-7C4A-9BE4-26110EA6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78" y="2504120"/>
            <a:ext cx="196936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3">
            <a:extLst>
              <a:ext uri="{FF2B5EF4-FFF2-40B4-BE49-F238E27FC236}">
                <a16:creationId xmlns:a16="http://schemas.microsoft.com/office/drawing/2014/main" id="{413CC512-8613-3341-8DE0-F504B64B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90" y="2013885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0CD896E-E7DE-DF48-81EA-E3BE95781CA8}"/>
              </a:ext>
            </a:extLst>
          </p:cNvPr>
          <p:cNvSpPr/>
          <p:nvPr/>
        </p:nvSpPr>
        <p:spPr>
          <a:xfrm>
            <a:off x="1610190" y="2013885"/>
            <a:ext cx="1054444" cy="31113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  <a:r>
              <a:rPr lang="zh-CN" alt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D2A468-574F-C54B-B0AD-E2C0E5DD93E8}"/>
              </a:ext>
            </a:extLst>
          </p:cNvPr>
          <p:cNvSpPr/>
          <p:nvPr/>
        </p:nvSpPr>
        <p:spPr>
          <a:xfrm>
            <a:off x="1518983" y="1976001"/>
            <a:ext cx="3621001" cy="4179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0" name="Graphic 18">
            <a:extLst>
              <a:ext uri="{FF2B5EF4-FFF2-40B4-BE49-F238E27FC236}">
                <a16:creationId xmlns:a16="http://schemas.microsoft.com/office/drawing/2014/main" id="{0138FA58-B76B-AD40-8990-8157034C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91" y="1976001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8765A0C-B791-4F48-807C-535A07AADD7A}"/>
              </a:ext>
            </a:extLst>
          </p:cNvPr>
          <p:cNvSpPr/>
          <p:nvPr/>
        </p:nvSpPr>
        <p:spPr>
          <a:xfrm>
            <a:off x="3834307" y="1450978"/>
            <a:ext cx="1319649" cy="9807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7F7974A6-7452-C140-9158-0C631B8B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59" y="2020076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7DA0BF8-0422-6649-A820-21DA7A524A54}"/>
              </a:ext>
            </a:extLst>
          </p:cNvPr>
          <p:cNvSpPr/>
          <p:nvPr/>
        </p:nvSpPr>
        <p:spPr>
          <a:xfrm>
            <a:off x="4003559" y="2020076"/>
            <a:ext cx="1054444" cy="31113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Instance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3CB8F9-36AD-9943-B335-2EF92FEF9EBA}"/>
              </a:ext>
            </a:extLst>
          </p:cNvPr>
          <p:cNvSpPr/>
          <p:nvPr/>
        </p:nvSpPr>
        <p:spPr>
          <a:xfrm>
            <a:off x="3995126" y="2011555"/>
            <a:ext cx="1061269" cy="31965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00" dirty="0"/>
          </a:p>
        </p:txBody>
      </p:sp>
      <p:pic>
        <p:nvPicPr>
          <p:cNvPr id="72" name="Graphic 6">
            <a:extLst>
              <a:ext uri="{FF2B5EF4-FFF2-40B4-BE49-F238E27FC236}">
                <a16:creationId xmlns:a16="http://schemas.microsoft.com/office/drawing/2014/main" id="{08FCB743-999F-C44D-9ED8-6E86243C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749098" y="3536599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2">
            <a:extLst>
              <a:ext uri="{FF2B5EF4-FFF2-40B4-BE49-F238E27FC236}">
                <a16:creationId xmlns:a16="http://schemas.microsoft.com/office/drawing/2014/main" id="{26C2B822-E76A-634D-BE91-CD6DB79AC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01" y="3787680"/>
            <a:ext cx="4184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cxnSp>
        <p:nvCxnSpPr>
          <p:cNvPr id="78" name="Straight Arrow Connector 64">
            <a:extLst>
              <a:ext uri="{FF2B5EF4-FFF2-40B4-BE49-F238E27FC236}">
                <a16:creationId xmlns:a16="http://schemas.microsoft.com/office/drawing/2014/main" id="{5476EF28-E203-0146-91F1-8ABF8191E29B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985876" y="3208945"/>
            <a:ext cx="613800" cy="434363"/>
          </a:xfrm>
          <a:prstGeom prst="bentConnector3">
            <a:avLst>
              <a:gd name="adj1" fmla="val 580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4">
            <a:extLst>
              <a:ext uri="{FF2B5EF4-FFF2-40B4-BE49-F238E27FC236}">
                <a16:creationId xmlns:a16="http://schemas.microsoft.com/office/drawing/2014/main" id="{B202A42D-AAEA-3845-AF39-E10D57F0581F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 flipV="1">
            <a:off x="985876" y="3456439"/>
            <a:ext cx="613800" cy="186869"/>
          </a:xfrm>
          <a:prstGeom prst="bentConnector3">
            <a:avLst>
              <a:gd name="adj1" fmla="val 580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B70AD33-C56F-1B49-9477-922B51E487CF}"/>
              </a:ext>
            </a:extLst>
          </p:cNvPr>
          <p:cNvSpPr/>
          <p:nvPr/>
        </p:nvSpPr>
        <p:spPr bwMode="auto">
          <a:xfrm>
            <a:off x="1518983" y="4174990"/>
            <a:ext cx="3621000" cy="67283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1B6629-9F93-434F-8D15-9717D41373EB}"/>
              </a:ext>
            </a:extLst>
          </p:cNvPr>
          <p:cNvSpPr txBox="1"/>
          <p:nvPr/>
        </p:nvSpPr>
        <p:spPr>
          <a:xfrm>
            <a:off x="2865737" y="3060221"/>
            <a:ext cx="8435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Cluster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245314-3301-8F47-8589-FDDCACFF5444}"/>
              </a:ext>
            </a:extLst>
          </p:cNvPr>
          <p:cNvSpPr txBox="1"/>
          <p:nvPr/>
        </p:nvSpPr>
        <p:spPr>
          <a:xfrm>
            <a:off x="2865425" y="4181578"/>
            <a:ext cx="821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Zookeeper Cluster</a:t>
            </a:r>
          </a:p>
        </p:txBody>
      </p:sp>
      <p:pic>
        <p:nvPicPr>
          <p:cNvPr id="114" name="Graphic 10">
            <a:extLst>
              <a:ext uri="{FF2B5EF4-FFF2-40B4-BE49-F238E27FC236}">
                <a16:creationId xmlns:a16="http://schemas.microsoft.com/office/drawing/2014/main" id="{8C49F224-3A49-2841-AD74-CC281079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61" y="1188289"/>
            <a:ext cx="205518" cy="20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2">
            <a:extLst>
              <a:ext uri="{FF2B5EF4-FFF2-40B4-BE49-F238E27FC236}">
                <a16:creationId xmlns:a16="http://schemas.microsoft.com/office/drawing/2014/main" id="{84EB5BCC-920F-6146-B300-C1C9F6A2C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418" y="1362111"/>
            <a:ext cx="94504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28" name="Graphic 17">
            <a:extLst>
              <a:ext uri="{FF2B5EF4-FFF2-40B4-BE49-F238E27FC236}">
                <a16:creationId xmlns:a16="http://schemas.microsoft.com/office/drawing/2014/main" id="{B50F1831-1F29-CB45-9C2A-AFAFA817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99" y="3322208"/>
            <a:ext cx="213794" cy="2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3CD910A5-0992-BC4E-93CC-AA5C1002B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040" y="3336772"/>
            <a:ext cx="9116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30" name="Graphic 8">
            <a:extLst>
              <a:ext uri="{FF2B5EF4-FFF2-40B4-BE49-F238E27FC236}">
                <a16:creationId xmlns:a16="http://schemas.microsoft.com/office/drawing/2014/main" id="{EA8EB315-C7EB-4248-9F77-F90D5489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5" y="4025369"/>
            <a:ext cx="213794" cy="2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2">
            <a:extLst>
              <a:ext uri="{FF2B5EF4-FFF2-40B4-BE49-F238E27FC236}">
                <a16:creationId xmlns:a16="http://schemas.microsoft.com/office/drawing/2014/main" id="{E976DCDF-9C9F-3441-B823-E292DE24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2" y="4277868"/>
            <a:ext cx="765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Tiered storage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76593A42-B2E0-9040-A82F-3E3A2AD0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9" y="3702396"/>
            <a:ext cx="213794" cy="2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>
            <a:extLst>
              <a:ext uri="{FF2B5EF4-FFF2-40B4-BE49-F238E27FC236}">
                <a16:creationId xmlns:a16="http://schemas.microsoft.com/office/drawing/2014/main" id="{4E319B1D-2A3D-0142-B7D9-D0B1ED190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13" y="3716960"/>
            <a:ext cx="7502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93" name="Graphic 15">
            <a:extLst>
              <a:ext uri="{FF2B5EF4-FFF2-40B4-BE49-F238E27FC236}">
                <a16:creationId xmlns:a16="http://schemas.microsoft.com/office/drawing/2014/main" id="{78054149-9A97-C24A-85EE-ADF0E0B5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824" y="1576597"/>
            <a:ext cx="220911" cy="2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6">
            <a:extLst>
              <a:ext uri="{FF2B5EF4-FFF2-40B4-BE49-F238E27FC236}">
                <a16:creationId xmlns:a16="http://schemas.microsoft.com/office/drawing/2014/main" id="{D6473597-6A3E-DB4F-A7F1-B2857E0D3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521" y="1778891"/>
            <a:ext cx="6432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5" name="Graphic 15">
            <a:extLst>
              <a:ext uri="{FF2B5EF4-FFF2-40B4-BE49-F238E27FC236}">
                <a16:creationId xmlns:a16="http://schemas.microsoft.com/office/drawing/2014/main" id="{C9E912E9-88D2-454F-91C1-F93D5D92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62" y="1570245"/>
            <a:ext cx="220911" cy="2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6454DAED-E20B-3949-87D8-A5625DD8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259" y="1772539"/>
            <a:ext cx="6432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E3E26-492C-1843-A23A-17C9E1C9EFDE}"/>
              </a:ext>
            </a:extLst>
          </p:cNvPr>
          <p:cNvSpPr txBox="1"/>
          <p:nvPr/>
        </p:nvSpPr>
        <p:spPr>
          <a:xfrm>
            <a:off x="746662" y="1409248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6088DE4E-1FB7-C549-B9E4-939B36EEA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65" y="1015411"/>
            <a:ext cx="6147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7" name="Graphic 6">
            <a:extLst>
              <a:ext uri="{FF2B5EF4-FFF2-40B4-BE49-F238E27FC236}">
                <a16:creationId xmlns:a16="http://schemas.microsoft.com/office/drawing/2014/main" id="{2875474C-BEFE-D345-8DB3-EF40F904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89955" y="3513668"/>
            <a:ext cx="252909" cy="25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22">
            <a:extLst>
              <a:ext uri="{FF2B5EF4-FFF2-40B4-BE49-F238E27FC236}">
                <a16:creationId xmlns:a16="http://schemas.microsoft.com/office/drawing/2014/main" id="{EA83AD39-1B07-9C44-8AFF-8DF6D677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2032" y="2047920"/>
            <a:ext cx="257176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1" name="Straight Arrow Connector 64">
            <a:extLst>
              <a:ext uri="{FF2B5EF4-FFF2-40B4-BE49-F238E27FC236}">
                <a16:creationId xmlns:a16="http://schemas.microsoft.com/office/drawing/2014/main" id="{B8BC61F6-EB69-A04B-8ADE-26C3623B1587}"/>
              </a:ext>
            </a:extLst>
          </p:cNvPr>
          <p:cNvCxnSpPr>
            <a:cxnSpLocks/>
            <a:stCxn id="110" idx="3"/>
            <a:endCxn id="69" idx="1"/>
          </p:cNvCxnSpPr>
          <p:nvPr/>
        </p:nvCxnSpPr>
        <p:spPr>
          <a:xfrm>
            <a:off x="339208" y="2176508"/>
            <a:ext cx="1179775" cy="84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2">
            <a:extLst>
              <a:ext uri="{FF2B5EF4-FFF2-40B4-BE49-F238E27FC236}">
                <a16:creationId xmlns:a16="http://schemas.microsoft.com/office/drawing/2014/main" id="{BF6374F9-21F0-E843-BE33-393C3EC8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63" y="3791454"/>
            <a:ext cx="4184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13" name="TextBox 12">
            <a:extLst>
              <a:ext uri="{FF2B5EF4-FFF2-40B4-BE49-F238E27FC236}">
                <a16:creationId xmlns:a16="http://schemas.microsoft.com/office/drawing/2014/main" id="{26A8D00C-7E7F-DA48-9A4B-F386FD211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897" y="2289002"/>
            <a:ext cx="4184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17" name="Straight Arrow Connector 64">
            <a:extLst>
              <a:ext uri="{FF2B5EF4-FFF2-40B4-BE49-F238E27FC236}">
                <a16:creationId xmlns:a16="http://schemas.microsoft.com/office/drawing/2014/main" id="{870FF239-04FE-C64F-AA14-476C213F3F7F}"/>
              </a:ext>
            </a:extLst>
          </p:cNvPr>
          <p:cNvCxnSpPr>
            <a:cxnSpLocks/>
            <a:stCxn id="107" idx="1"/>
            <a:endCxn id="72" idx="1"/>
          </p:cNvCxnSpPr>
          <p:nvPr/>
        </p:nvCxnSpPr>
        <p:spPr>
          <a:xfrm>
            <a:off x="342864" y="3640123"/>
            <a:ext cx="406234" cy="31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E14E10A-7611-1B48-B355-F2FE0CFA8912}"/>
              </a:ext>
            </a:extLst>
          </p:cNvPr>
          <p:cNvSpPr/>
          <p:nvPr/>
        </p:nvSpPr>
        <p:spPr>
          <a:xfrm>
            <a:off x="1872268" y="1359250"/>
            <a:ext cx="509259" cy="117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600" dirty="0"/>
              <a:t>Elastic IP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1711CA-B2EB-6546-8468-1B043F586FB1}"/>
              </a:ext>
            </a:extLst>
          </p:cNvPr>
          <p:cNvSpPr/>
          <p:nvPr/>
        </p:nvSpPr>
        <p:spPr>
          <a:xfrm>
            <a:off x="4209268" y="1373956"/>
            <a:ext cx="509259" cy="117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600" dirty="0"/>
              <a:t>Elastic IP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EB6F4E-8667-D34C-B2C9-74BF5F42BF1E}"/>
              </a:ext>
            </a:extLst>
          </p:cNvPr>
          <p:cNvSpPr/>
          <p:nvPr/>
        </p:nvSpPr>
        <p:spPr>
          <a:xfrm>
            <a:off x="1611558" y="2753107"/>
            <a:ext cx="1054444" cy="21878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23">
            <a:extLst>
              <a:ext uri="{FF2B5EF4-FFF2-40B4-BE49-F238E27FC236}">
                <a16:creationId xmlns:a16="http://schemas.microsoft.com/office/drawing/2014/main" id="{788CC288-0171-5B4B-A5E7-D93D223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90" y="2759406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511E28-48AD-7547-B87A-BB048DF8572F}"/>
              </a:ext>
            </a:extLst>
          </p:cNvPr>
          <p:cNvGrpSpPr/>
          <p:nvPr/>
        </p:nvGrpSpPr>
        <p:grpSpPr>
          <a:xfrm>
            <a:off x="1599676" y="4243973"/>
            <a:ext cx="1051738" cy="213418"/>
            <a:chOff x="1599676" y="4039987"/>
            <a:chExt cx="1051738" cy="213418"/>
          </a:xfrm>
        </p:grpSpPr>
        <p:pic>
          <p:nvPicPr>
            <p:cNvPr id="85" name="Graphic 23">
              <a:extLst>
                <a:ext uri="{FF2B5EF4-FFF2-40B4-BE49-F238E27FC236}">
                  <a16:creationId xmlns:a16="http://schemas.microsoft.com/office/drawing/2014/main" id="{1982975B-84A1-B64E-82E1-DEABF763A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4039987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930EE80-89CF-1C44-A290-8D23EDF9B2AA}"/>
                </a:ext>
              </a:extLst>
            </p:cNvPr>
            <p:cNvSpPr/>
            <p:nvPr/>
          </p:nvSpPr>
          <p:spPr>
            <a:xfrm>
              <a:off x="1599676" y="4039987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9B3500-AF49-6B49-89DA-257264B1DFC3}"/>
                </a:ext>
              </a:extLst>
            </p:cNvPr>
            <p:cNvSpPr txBox="1"/>
            <p:nvPr/>
          </p:nvSpPr>
          <p:spPr>
            <a:xfrm>
              <a:off x="1836454" y="4043817"/>
              <a:ext cx="8132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D6B47F-14AC-3849-91F2-32E8E2667BFC}"/>
              </a:ext>
            </a:extLst>
          </p:cNvPr>
          <p:cNvGrpSpPr/>
          <p:nvPr/>
        </p:nvGrpSpPr>
        <p:grpSpPr>
          <a:xfrm>
            <a:off x="1599676" y="4529853"/>
            <a:ext cx="1051738" cy="213418"/>
            <a:chOff x="1599676" y="4452479"/>
            <a:chExt cx="1051738" cy="213418"/>
          </a:xfrm>
        </p:grpSpPr>
        <p:pic>
          <p:nvPicPr>
            <p:cNvPr id="76" name="Graphic 23">
              <a:extLst>
                <a:ext uri="{FF2B5EF4-FFF2-40B4-BE49-F238E27FC236}">
                  <a16:creationId xmlns:a16="http://schemas.microsoft.com/office/drawing/2014/main" id="{FF0897C2-D403-8F48-B8FE-ED1DA105F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445247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13C7F24-1725-584A-A397-A82435C443B8}"/>
                </a:ext>
              </a:extLst>
            </p:cNvPr>
            <p:cNvSpPr/>
            <p:nvPr/>
          </p:nvSpPr>
          <p:spPr>
            <a:xfrm>
              <a:off x="1599676" y="4452479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CB7A3CE-94DE-B14E-9320-9363EDA69B99}"/>
                </a:ext>
              </a:extLst>
            </p:cNvPr>
            <p:cNvSpPr txBox="1"/>
            <p:nvPr/>
          </p:nvSpPr>
          <p:spPr>
            <a:xfrm>
              <a:off x="1836454" y="4456682"/>
              <a:ext cx="8132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9CCB33-BE61-294D-829B-792A77A4B54A}"/>
              </a:ext>
            </a:extLst>
          </p:cNvPr>
          <p:cNvGrpSpPr/>
          <p:nvPr/>
        </p:nvGrpSpPr>
        <p:grpSpPr>
          <a:xfrm>
            <a:off x="4006264" y="4498396"/>
            <a:ext cx="1051738" cy="213418"/>
            <a:chOff x="4006264" y="4428056"/>
            <a:chExt cx="1051738" cy="213418"/>
          </a:xfrm>
        </p:grpSpPr>
        <p:pic>
          <p:nvPicPr>
            <p:cNvPr id="87" name="Graphic 23">
              <a:extLst>
                <a:ext uri="{FF2B5EF4-FFF2-40B4-BE49-F238E27FC236}">
                  <a16:creationId xmlns:a16="http://schemas.microsoft.com/office/drawing/2014/main" id="{8FCBCD63-66DE-454E-9332-06142A306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264" y="4428056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09BB2A1-B191-F449-84EA-9D8F004234EB}"/>
                </a:ext>
              </a:extLst>
            </p:cNvPr>
            <p:cNvSpPr/>
            <p:nvPr/>
          </p:nvSpPr>
          <p:spPr>
            <a:xfrm>
              <a:off x="4006264" y="4428056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33CD13-4766-B346-BAC8-EBD72BF8E81F}"/>
                </a:ext>
              </a:extLst>
            </p:cNvPr>
            <p:cNvSpPr txBox="1"/>
            <p:nvPr/>
          </p:nvSpPr>
          <p:spPr>
            <a:xfrm>
              <a:off x="4240336" y="4447148"/>
              <a:ext cx="8176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FDFCF9-04D9-3A4D-BCE1-47F222647CFC}"/>
              </a:ext>
            </a:extLst>
          </p:cNvPr>
          <p:cNvGrpSpPr/>
          <p:nvPr/>
        </p:nvGrpSpPr>
        <p:grpSpPr>
          <a:xfrm>
            <a:off x="1599676" y="3067831"/>
            <a:ext cx="1118711" cy="276999"/>
            <a:chOff x="1599676" y="3194443"/>
            <a:chExt cx="1118711" cy="276999"/>
          </a:xfrm>
        </p:grpSpPr>
        <p:pic>
          <p:nvPicPr>
            <p:cNvPr id="61" name="Graphic 23">
              <a:extLst>
                <a:ext uri="{FF2B5EF4-FFF2-40B4-BE49-F238E27FC236}">
                  <a16:creationId xmlns:a16="http://schemas.microsoft.com/office/drawing/2014/main" id="{D3BAE4D0-F259-AE45-80E2-719A21CEA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229945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FBE3A0A-9774-F04F-8482-986D7998D286}"/>
                </a:ext>
              </a:extLst>
            </p:cNvPr>
            <p:cNvSpPr/>
            <p:nvPr/>
          </p:nvSpPr>
          <p:spPr>
            <a:xfrm>
              <a:off x="1599676" y="3229945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4D1F2A3-6A6D-C946-A8BC-6CA5D63EF71E}"/>
                </a:ext>
              </a:extLst>
            </p:cNvPr>
            <p:cNvSpPr txBox="1"/>
            <p:nvPr/>
          </p:nvSpPr>
          <p:spPr>
            <a:xfrm>
              <a:off x="1836454" y="3194443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1 replica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572E2B-D7B5-1944-8E64-12C1E3440892}"/>
              </a:ext>
            </a:extLst>
          </p:cNvPr>
          <p:cNvGrpSpPr/>
          <p:nvPr/>
        </p:nvGrpSpPr>
        <p:grpSpPr>
          <a:xfrm>
            <a:off x="4003559" y="3075180"/>
            <a:ext cx="1107564" cy="276999"/>
            <a:chOff x="4003559" y="3201792"/>
            <a:chExt cx="1107564" cy="276999"/>
          </a:xfrm>
        </p:grpSpPr>
        <p:pic>
          <p:nvPicPr>
            <p:cNvPr id="63" name="Graphic 23">
              <a:extLst>
                <a:ext uri="{FF2B5EF4-FFF2-40B4-BE49-F238E27FC236}">
                  <a16:creationId xmlns:a16="http://schemas.microsoft.com/office/drawing/2014/main" id="{A9A206BC-98E5-3D4E-92F8-BA04FF680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232140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8099C-267E-0748-9B52-8FA10392636E}"/>
                </a:ext>
              </a:extLst>
            </p:cNvPr>
            <p:cNvSpPr/>
            <p:nvPr/>
          </p:nvSpPr>
          <p:spPr>
            <a:xfrm>
              <a:off x="4003559" y="3232140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E97D4C-4B6A-104E-B9FE-FBE50CB35F61}"/>
                </a:ext>
              </a:extLst>
            </p:cNvPr>
            <p:cNvSpPr txBox="1"/>
            <p:nvPr/>
          </p:nvSpPr>
          <p:spPr>
            <a:xfrm>
              <a:off x="4247341" y="3201792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1 replica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0EDD1-26E9-9B4C-A065-A2530B394972}"/>
              </a:ext>
            </a:extLst>
          </p:cNvPr>
          <p:cNvGrpSpPr/>
          <p:nvPr/>
        </p:nvGrpSpPr>
        <p:grpSpPr>
          <a:xfrm>
            <a:off x="1599676" y="3320838"/>
            <a:ext cx="1118215" cy="276999"/>
            <a:chOff x="1599676" y="3458110"/>
            <a:chExt cx="1118215" cy="276999"/>
          </a:xfrm>
        </p:grpSpPr>
        <p:pic>
          <p:nvPicPr>
            <p:cNvPr id="79" name="Graphic 23">
              <a:extLst>
                <a:ext uri="{FF2B5EF4-FFF2-40B4-BE49-F238E27FC236}">
                  <a16:creationId xmlns:a16="http://schemas.microsoft.com/office/drawing/2014/main" id="{61F9EA1A-3A26-1A4F-8A60-D5E4D02DE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48809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10DD321-6123-0841-9055-75788337AAD6}"/>
                </a:ext>
              </a:extLst>
            </p:cNvPr>
            <p:cNvSpPr/>
            <p:nvPr/>
          </p:nvSpPr>
          <p:spPr>
            <a:xfrm>
              <a:off x="1599676" y="3488099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5534EEA-46E4-F748-9585-00FA6753F232}"/>
                </a:ext>
              </a:extLst>
            </p:cNvPr>
            <p:cNvSpPr txBox="1"/>
            <p:nvPr/>
          </p:nvSpPr>
          <p:spPr>
            <a:xfrm>
              <a:off x="1835958" y="3458110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2 replica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7BE055-45FC-2147-8766-7808CC82F4DD}"/>
              </a:ext>
            </a:extLst>
          </p:cNvPr>
          <p:cNvGrpSpPr/>
          <p:nvPr/>
        </p:nvGrpSpPr>
        <p:grpSpPr>
          <a:xfrm>
            <a:off x="4003559" y="3321646"/>
            <a:ext cx="1104349" cy="276999"/>
            <a:chOff x="4003559" y="3451063"/>
            <a:chExt cx="1104349" cy="276999"/>
          </a:xfrm>
        </p:grpSpPr>
        <p:pic>
          <p:nvPicPr>
            <p:cNvPr id="81" name="Graphic 23">
              <a:extLst>
                <a:ext uri="{FF2B5EF4-FFF2-40B4-BE49-F238E27FC236}">
                  <a16:creationId xmlns:a16="http://schemas.microsoft.com/office/drawing/2014/main" id="{E0B3D372-6976-E246-B5B7-4F204A4BF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490294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27381F-7DFA-0847-8562-700249C86D50}"/>
                </a:ext>
              </a:extLst>
            </p:cNvPr>
            <p:cNvSpPr/>
            <p:nvPr/>
          </p:nvSpPr>
          <p:spPr>
            <a:xfrm>
              <a:off x="4003559" y="3490294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3E6734-F9C1-2841-B0B9-36F1C96697F1}"/>
                </a:ext>
              </a:extLst>
            </p:cNvPr>
            <p:cNvSpPr txBox="1"/>
            <p:nvPr/>
          </p:nvSpPr>
          <p:spPr>
            <a:xfrm>
              <a:off x="4244126" y="3451063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2 replica 2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E5AE6E-E99F-4343-B1D9-65F8721CF057}"/>
              </a:ext>
            </a:extLst>
          </p:cNvPr>
          <p:cNvGrpSpPr/>
          <p:nvPr/>
        </p:nvGrpSpPr>
        <p:grpSpPr>
          <a:xfrm>
            <a:off x="1599912" y="3575461"/>
            <a:ext cx="1118711" cy="276999"/>
            <a:chOff x="1599676" y="3202063"/>
            <a:chExt cx="1118711" cy="276999"/>
          </a:xfrm>
        </p:grpSpPr>
        <p:pic>
          <p:nvPicPr>
            <p:cNvPr id="103" name="Graphic 23">
              <a:extLst>
                <a:ext uri="{FF2B5EF4-FFF2-40B4-BE49-F238E27FC236}">
                  <a16:creationId xmlns:a16="http://schemas.microsoft.com/office/drawing/2014/main" id="{CF3F02AC-56EA-6C4E-9A08-E7BF3764D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229945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23154A7-1859-6546-8E6D-7DBF728ED7AC}"/>
                </a:ext>
              </a:extLst>
            </p:cNvPr>
            <p:cNvSpPr/>
            <p:nvPr/>
          </p:nvSpPr>
          <p:spPr>
            <a:xfrm>
              <a:off x="1599676" y="3229945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DFE92F5-49BE-AF4D-81B4-F13FB6F35362}"/>
                </a:ext>
              </a:extLst>
            </p:cNvPr>
            <p:cNvSpPr txBox="1"/>
            <p:nvPr/>
          </p:nvSpPr>
          <p:spPr>
            <a:xfrm>
              <a:off x="1836454" y="3202063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3 replica 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2665633-2F61-6146-8B93-46D5A0067DA4}"/>
              </a:ext>
            </a:extLst>
          </p:cNvPr>
          <p:cNvGrpSpPr/>
          <p:nvPr/>
        </p:nvGrpSpPr>
        <p:grpSpPr>
          <a:xfrm>
            <a:off x="1599912" y="3820849"/>
            <a:ext cx="1118215" cy="276999"/>
            <a:chOff x="1599676" y="3458110"/>
            <a:chExt cx="1118215" cy="276999"/>
          </a:xfrm>
        </p:grpSpPr>
        <p:pic>
          <p:nvPicPr>
            <p:cNvPr id="109" name="Graphic 23">
              <a:extLst>
                <a:ext uri="{FF2B5EF4-FFF2-40B4-BE49-F238E27FC236}">
                  <a16:creationId xmlns:a16="http://schemas.microsoft.com/office/drawing/2014/main" id="{23DA5DBE-1FE2-D142-AD7B-E0AF2ECDC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48809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4944B76-1AA7-5D4F-BAD2-9C341E4F07AA}"/>
                </a:ext>
              </a:extLst>
            </p:cNvPr>
            <p:cNvSpPr/>
            <p:nvPr/>
          </p:nvSpPr>
          <p:spPr>
            <a:xfrm>
              <a:off x="1599676" y="3488099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5F0633E-00C4-0443-A2C7-D25DC1CFE1FB}"/>
                </a:ext>
              </a:extLst>
            </p:cNvPr>
            <p:cNvSpPr txBox="1"/>
            <p:nvPr/>
          </p:nvSpPr>
          <p:spPr>
            <a:xfrm>
              <a:off x="1835958" y="3458110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4 replica 1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CBAB77-12F8-254C-8C5D-3FD2818E1B6D}"/>
              </a:ext>
            </a:extLst>
          </p:cNvPr>
          <p:cNvGrpSpPr/>
          <p:nvPr/>
        </p:nvGrpSpPr>
        <p:grpSpPr>
          <a:xfrm>
            <a:off x="4001952" y="3568112"/>
            <a:ext cx="1107564" cy="276999"/>
            <a:chOff x="4003559" y="3201792"/>
            <a:chExt cx="1107564" cy="276999"/>
          </a:xfrm>
        </p:grpSpPr>
        <p:pic>
          <p:nvPicPr>
            <p:cNvPr id="122" name="Graphic 23">
              <a:extLst>
                <a:ext uri="{FF2B5EF4-FFF2-40B4-BE49-F238E27FC236}">
                  <a16:creationId xmlns:a16="http://schemas.microsoft.com/office/drawing/2014/main" id="{BCD9432B-FA64-E342-B515-4306A796B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232140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26C1E5E-40E1-C943-B804-83B7C56B0B5A}"/>
                </a:ext>
              </a:extLst>
            </p:cNvPr>
            <p:cNvSpPr/>
            <p:nvPr/>
          </p:nvSpPr>
          <p:spPr>
            <a:xfrm>
              <a:off x="4003559" y="3232140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E95564-AB1B-D445-9A5D-2C81C45FFB63}"/>
                </a:ext>
              </a:extLst>
            </p:cNvPr>
            <p:cNvSpPr txBox="1"/>
            <p:nvPr/>
          </p:nvSpPr>
          <p:spPr>
            <a:xfrm>
              <a:off x="4247341" y="3201792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3 replica 2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6199EF7-AAAB-2141-BE1B-640117023E34}"/>
              </a:ext>
            </a:extLst>
          </p:cNvPr>
          <p:cNvGrpSpPr/>
          <p:nvPr/>
        </p:nvGrpSpPr>
        <p:grpSpPr>
          <a:xfrm>
            <a:off x="4001952" y="3814577"/>
            <a:ext cx="1104349" cy="276999"/>
            <a:chOff x="4003559" y="3451063"/>
            <a:chExt cx="1104349" cy="276999"/>
          </a:xfrm>
        </p:grpSpPr>
        <p:pic>
          <p:nvPicPr>
            <p:cNvPr id="126" name="Graphic 23">
              <a:extLst>
                <a:ext uri="{FF2B5EF4-FFF2-40B4-BE49-F238E27FC236}">
                  <a16:creationId xmlns:a16="http://schemas.microsoft.com/office/drawing/2014/main" id="{16EA6695-433B-1A44-A4A9-48E6E3A41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490294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71C4869-B276-C04A-8F40-4A3C40CF911F}"/>
                </a:ext>
              </a:extLst>
            </p:cNvPr>
            <p:cNvSpPr/>
            <p:nvPr/>
          </p:nvSpPr>
          <p:spPr>
            <a:xfrm>
              <a:off x="4003559" y="3490294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152A485-72F3-DD42-A2AB-B7ACB8A2CDCE}"/>
                </a:ext>
              </a:extLst>
            </p:cNvPr>
            <p:cNvSpPr txBox="1"/>
            <p:nvPr/>
          </p:nvSpPr>
          <p:spPr>
            <a:xfrm>
              <a:off x="4244126" y="3451063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4 replica 2</a:t>
              </a:r>
            </a:p>
          </p:txBody>
        </p:sp>
      </p:grpSp>
      <p:cxnSp>
        <p:nvCxnSpPr>
          <p:cNvPr id="133" name="Straight Arrow Connector 64">
            <a:extLst>
              <a:ext uri="{FF2B5EF4-FFF2-40B4-BE49-F238E27FC236}">
                <a16:creationId xmlns:a16="http://schemas.microsoft.com/office/drawing/2014/main" id="{E6F72842-5A3D-6446-AF04-E2A24077AC6E}"/>
              </a:ext>
            </a:extLst>
          </p:cNvPr>
          <p:cNvCxnSpPr>
            <a:cxnSpLocks/>
            <a:stCxn id="72" idx="3"/>
            <a:endCxn id="104" idx="1"/>
          </p:cNvCxnSpPr>
          <p:nvPr/>
        </p:nvCxnSpPr>
        <p:spPr>
          <a:xfrm>
            <a:off x="985876" y="3643308"/>
            <a:ext cx="614036" cy="65647"/>
          </a:xfrm>
          <a:prstGeom prst="bentConnector3">
            <a:avLst>
              <a:gd name="adj1" fmla="val 5801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64">
            <a:extLst>
              <a:ext uri="{FF2B5EF4-FFF2-40B4-BE49-F238E27FC236}">
                <a16:creationId xmlns:a16="http://schemas.microsoft.com/office/drawing/2014/main" id="{6846D06C-11D2-2340-A0ED-08C97D5B5B53}"/>
              </a:ext>
            </a:extLst>
          </p:cNvPr>
          <p:cNvCxnSpPr>
            <a:cxnSpLocks/>
            <a:stCxn id="72" idx="3"/>
            <a:endCxn id="116" idx="1"/>
          </p:cNvCxnSpPr>
          <p:nvPr/>
        </p:nvCxnSpPr>
        <p:spPr>
          <a:xfrm>
            <a:off x="985876" y="3643308"/>
            <a:ext cx="614036" cy="313142"/>
          </a:xfrm>
          <a:prstGeom prst="bentConnector3">
            <a:avLst>
              <a:gd name="adj1" fmla="val 5801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F1193FC-ECC5-5F4E-82B5-0425EE003038}"/>
              </a:ext>
            </a:extLst>
          </p:cNvPr>
          <p:cNvSpPr txBox="1"/>
          <p:nvPr/>
        </p:nvSpPr>
        <p:spPr>
          <a:xfrm>
            <a:off x="1829750" y="2770289"/>
            <a:ext cx="8819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client</a:t>
            </a:r>
          </a:p>
        </p:txBody>
      </p:sp>
    </p:spTree>
    <p:extLst>
      <p:ext uri="{BB962C8B-B14F-4D97-AF65-F5344CB8AC3E}">
        <p14:creationId xmlns:p14="http://schemas.microsoft.com/office/powerpoint/2010/main" val="614737465"/>
      </p:ext>
    </p:extLst>
  </p:cSld>
  <p:clrMapOvr>
    <a:masterClrMapping/>
  </p:clrMapOvr>
</p:sld>
</file>

<file path=ppt/theme/theme1.xml><?xml version="1.0" encoding="utf-8"?>
<a:theme xmlns:a="http://schemas.openxmlformats.org/drawingml/2006/main" name="1_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4-60358_Summit 2020_Template_Dark">
  <a:themeElements>
    <a:clrScheme name="reInvent">
      <a:dk1>
        <a:srgbClr val="000000"/>
      </a:dk1>
      <a:lt1>
        <a:srgbClr val="FFFFFF"/>
      </a:lt1>
      <a:dk2>
        <a:srgbClr val="282828"/>
      </a:dk2>
      <a:lt2>
        <a:srgbClr val="F2F4F4"/>
      </a:lt2>
      <a:accent1>
        <a:srgbClr val="E8882B"/>
      </a:accent1>
      <a:accent2>
        <a:srgbClr val="E56CE2"/>
      </a:accent2>
      <a:accent3>
        <a:srgbClr val="65E930"/>
      </a:accent3>
      <a:accent4>
        <a:srgbClr val="FAE232"/>
      </a:accent4>
      <a:accent5>
        <a:srgbClr val="44CEEA"/>
      </a:accent5>
      <a:accent6>
        <a:srgbClr val="9827E5"/>
      </a:accent6>
      <a:hlink>
        <a:srgbClr val="E8882B"/>
      </a:hlink>
      <a:folHlink>
        <a:srgbClr val="E56CE2"/>
      </a:folHlink>
    </a:clrScheme>
    <a:fontScheme name="reInvent 2020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76152</TotalTime>
  <Words>99</Words>
  <Application>Microsoft Macintosh PowerPoint</Application>
  <PresentationFormat>On-screen Show 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Amazon Ember</vt:lpstr>
      <vt:lpstr>Amazon Ember Display</vt:lpstr>
      <vt:lpstr>Amazon Ember Heavy</vt:lpstr>
      <vt:lpstr>Amazon Ember Light</vt:lpstr>
      <vt:lpstr>Amazon Ember Regular</vt:lpstr>
      <vt:lpstr>Arial</vt:lpstr>
      <vt:lpstr>Calibri</vt:lpstr>
      <vt:lpstr>1_DeckTemplate-AWS</vt:lpstr>
      <vt:lpstr>4-60358_Summit 2020_Template_Dark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380</cp:revision>
  <dcterms:created xsi:type="dcterms:W3CDTF">2016-06-17T18:22:10Z</dcterms:created>
  <dcterms:modified xsi:type="dcterms:W3CDTF">2021-06-24T08:00:00Z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