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46304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35" autoAdjust="0"/>
    <p:restoredTop sz="94660"/>
  </p:normalViewPr>
  <p:slideViewPr>
    <p:cSldViewPr snapToGrid="0">
      <p:cViewPr>
        <p:scale>
          <a:sx n="100" d="100"/>
          <a:sy n="100" d="100"/>
        </p:scale>
        <p:origin x="9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496484"/>
            <a:ext cx="10972800" cy="3183467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802717"/>
            <a:ext cx="10972800" cy="2207683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17DF-03A4-4610-AACB-C624736A98E5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B2F48-51FA-45B4-8457-B1F6A5118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35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17DF-03A4-4610-AACB-C624736A98E5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B2F48-51FA-45B4-8457-B1F6A5118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00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86834"/>
            <a:ext cx="3154680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86834"/>
            <a:ext cx="9281160" cy="77491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17DF-03A4-4610-AACB-C624736A98E5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B2F48-51FA-45B4-8457-B1F6A5118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938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17DF-03A4-4610-AACB-C624736A98E5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B2F48-51FA-45B4-8457-B1F6A5118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65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2279652"/>
            <a:ext cx="12618720" cy="3803649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6119285"/>
            <a:ext cx="12618720" cy="2000249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17DF-03A4-4610-AACB-C624736A98E5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B2F48-51FA-45B4-8457-B1F6A5118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6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434167"/>
            <a:ext cx="621792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434167"/>
            <a:ext cx="621792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17DF-03A4-4610-AACB-C624736A98E5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B2F48-51FA-45B4-8457-B1F6A5118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555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86834"/>
            <a:ext cx="12618720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241551"/>
            <a:ext cx="6189344" cy="109854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340100"/>
            <a:ext cx="6189344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241551"/>
            <a:ext cx="6219826" cy="109854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340100"/>
            <a:ext cx="6219826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17DF-03A4-4610-AACB-C624736A98E5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B2F48-51FA-45B4-8457-B1F6A5118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9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17DF-03A4-4610-AACB-C624736A98E5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B2F48-51FA-45B4-8457-B1F6A5118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0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17DF-03A4-4610-AACB-C624736A98E5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B2F48-51FA-45B4-8457-B1F6A5118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59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609600"/>
            <a:ext cx="4718684" cy="21336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316567"/>
            <a:ext cx="7406640" cy="6498167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743200"/>
            <a:ext cx="4718684" cy="5082117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17DF-03A4-4610-AACB-C624736A98E5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B2F48-51FA-45B4-8457-B1F6A5118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86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609600"/>
            <a:ext cx="4718684" cy="21336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316567"/>
            <a:ext cx="7406640" cy="6498167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743200"/>
            <a:ext cx="4718684" cy="5082117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17DF-03A4-4610-AACB-C624736A98E5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B2F48-51FA-45B4-8457-B1F6A5118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0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86834"/>
            <a:ext cx="1261872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434167"/>
            <a:ext cx="1261872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8475134"/>
            <a:ext cx="329184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517DF-03A4-4610-AACB-C624736A98E5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8475134"/>
            <a:ext cx="49377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8475134"/>
            <a:ext cx="329184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B2F48-51FA-45B4-8457-B1F6A5118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06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8" Type="http://schemas.openxmlformats.org/officeDocument/2006/relationships/image" Target="../media/image3.png"/><Relationship Id="rId26" Type="http://schemas.openxmlformats.org/officeDocument/2006/relationships/image" Target="../media/image7.svg"/><Relationship Id="rId3" Type="http://schemas.openxmlformats.org/officeDocument/2006/relationships/image" Target="../media/image9.svg"/><Relationship Id="rId21" Type="http://schemas.openxmlformats.org/officeDocument/2006/relationships/image" Target="../media/image40.svg"/><Relationship Id="rId34" Type="http://schemas.openxmlformats.org/officeDocument/2006/relationships/image" Target="../media/image14.png"/><Relationship Id="rId17" Type="http://schemas.openxmlformats.org/officeDocument/2006/relationships/image" Target="../media/image14.svg"/><Relationship Id="rId25" Type="http://schemas.openxmlformats.org/officeDocument/2006/relationships/image" Target="../media/image7.png"/><Relationship Id="rId33" Type="http://schemas.openxmlformats.org/officeDocument/2006/relationships/image" Target="../media/image13.png"/><Relationship Id="rId2" Type="http://schemas.openxmlformats.org/officeDocument/2006/relationships/image" Target="../media/image1.png"/><Relationship Id="rId20" Type="http://schemas.openxmlformats.org/officeDocument/2006/relationships/image" Target="../media/image111.svg"/><Relationship Id="rId29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24" Type="http://schemas.openxmlformats.org/officeDocument/2006/relationships/image" Target="../media/image6.png"/><Relationship Id="rId32" Type="http://schemas.openxmlformats.org/officeDocument/2006/relationships/image" Target="../media/image12.png"/><Relationship Id="rId23" Type="http://schemas.openxmlformats.org/officeDocument/2006/relationships/image" Target="../media/image18.svg"/><Relationship Id="rId28" Type="http://schemas.openxmlformats.org/officeDocument/2006/relationships/image" Target="../media/image9.png"/><Relationship Id="rId19" Type="http://schemas.openxmlformats.org/officeDocument/2006/relationships/image" Target="../media/image4.png"/><Relationship Id="rId31" Type="http://schemas.openxmlformats.org/officeDocument/2006/relationships/image" Target="../media/image11.png"/><Relationship Id="rId4" Type="http://schemas.openxmlformats.org/officeDocument/2006/relationships/image" Target="../media/image2.png"/><Relationship Id="rId22" Type="http://schemas.openxmlformats.org/officeDocument/2006/relationships/image" Target="../media/image5.png"/><Relationship Id="rId27" Type="http://schemas.openxmlformats.org/officeDocument/2006/relationships/image" Target="../media/image8.png"/><Relationship Id="rId30" Type="http://schemas.openxmlformats.org/officeDocument/2006/relationships/image" Target="../media/image10.png"/><Relationship Id="rId35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116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858000" y="3200400"/>
            <a:ext cx="2103120" cy="484632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2926080" y="3200400"/>
            <a:ext cx="2103120" cy="484632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2922931" y="1097280"/>
            <a:ext cx="2103120" cy="192024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FEC4D9-0FF6-0740-BBB7-9A904CD0D43A}"/>
              </a:ext>
            </a:extLst>
          </p:cNvPr>
          <p:cNvSpPr/>
          <p:nvPr/>
        </p:nvSpPr>
        <p:spPr>
          <a:xfrm>
            <a:off x="1094130" y="365760"/>
            <a:ext cx="10058400" cy="8229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35">
            <a:extLst>
              <a:ext uri="{FF2B5EF4-FFF2-40B4-BE49-F238E27FC236}">
                <a16:creationId xmlns:a16="http://schemas.microsoft.com/office/drawing/2014/main" id="{EE16ED80-C80D-1E40-AF5F-BA8C3673A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94131" y="365760"/>
            <a:ext cx="381000" cy="381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2740051" y="548640"/>
            <a:ext cx="2468880" cy="786384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1459891" y="914400"/>
            <a:ext cx="7955280" cy="731520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9" name="Graphic 16">
            <a:extLst>
              <a:ext uri="{FF2B5EF4-FFF2-40B4-BE49-F238E27FC236}">
                <a16:creationId xmlns:a16="http://schemas.microsoft.com/office/drawing/2014/main" id="{E091D5A2-7670-AB46-B599-6FC0449FDE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459891" y="914400"/>
            <a:ext cx="381000" cy="381000"/>
          </a:xfrm>
          <a:prstGeom prst="rect">
            <a:avLst/>
          </a:prstGeom>
        </p:spPr>
      </p:pic>
      <p:sp>
        <p:nvSpPr>
          <p:cNvPr id="10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6591" y="1811623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1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891" y="1371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Graphic 21">
            <a:extLst>
              <a:ext uri="{FF2B5EF4-FFF2-40B4-BE49-F238E27FC236}">
                <a16:creationId xmlns:a16="http://schemas.microsoft.com/office/drawing/2014/main" id="{5259AAA2-EFC0-E14A-A9FB-856721770A1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=""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922931" y="3200400"/>
            <a:ext cx="381000" cy="381000"/>
          </a:xfrm>
          <a:prstGeom prst="rect">
            <a:avLst/>
          </a:prstGeom>
        </p:spPr>
      </p:pic>
      <p:pic>
        <p:nvPicPr>
          <p:cNvPr id="21" name="Graphic 19">
            <a:extLst>
              <a:ext uri="{FF2B5EF4-FFF2-40B4-BE49-F238E27FC236}">
                <a16:creationId xmlns:a16="http://schemas.microsoft.com/office/drawing/2014/main" id="{C5004A7F-07D4-7644-BBA1-793B679928D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=""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922931" y="1097280"/>
            <a:ext cx="381000" cy="381000"/>
          </a:xfrm>
          <a:prstGeom prst="rect">
            <a:avLst/>
          </a:prstGeom>
        </p:spPr>
      </p:pic>
      <p:pic>
        <p:nvPicPr>
          <p:cNvPr id="22" name="Graphic 22">
            <a:extLst>
              <a:ext uri="{FF2B5EF4-FFF2-40B4-BE49-F238E27FC236}">
                <a16:creationId xmlns:a16="http://schemas.microsoft.com/office/drawing/2014/main" id="{8ABF4DC3-21DD-F148-976A-E2C78367A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96DAC541-7B7A-43D3-8B79-37D633B846F1}">
                <asvg:svgBlip xmlns="" xmlns:asvg="http://schemas.microsoft.com/office/drawing/2016/SVG/main" r:embed="rId20"/>
              </a:ext>
            </a:extLst>
          </a:blip>
          <a:srcRect/>
          <a:stretch/>
        </p:blipFill>
        <p:spPr bwMode="auto">
          <a:xfrm>
            <a:off x="365760" y="228103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Graphic 23">
            <a:extLst>
              <a:ext uri="{FF2B5EF4-FFF2-40B4-BE49-F238E27FC236}">
                <a16:creationId xmlns:a16="http://schemas.microsoft.com/office/drawing/2014/main" id="{E51D7DF0-B100-3848-9343-103AD1663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96DAC541-7B7A-43D3-8B79-37D633B846F1}">
                <asvg:svgBlip xmlns="" xmlns:asvg="http://schemas.microsoft.com/office/drawing/2016/SVG/main" r:embed="rId26"/>
              </a:ext>
            </a:extLst>
          </a:blip>
          <a:srcRect/>
          <a:stretch/>
        </p:blipFill>
        <p:spPr bwMode="auto">
          <a:xfrm flipH="1">
            <a:off x="365760" y="543115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39">
            <a:extLst>
              <a:ext uri="{FF2B5EF4-FFF2-40B4-BE49-F238E27FC236}">
                <a16:creationId xmlns:a16="http://schemas.microsoft.com/office/drawing/2014/main" id="{AC9D78F5-1A22-844B-8801-8186965267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360" y="2753318"/>
            <a:ext cx="10058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Administrator</a:t>
            </a:r>
            <a:endParaRPr lang="en-US" altLang="en-US" sz="11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40">
            <a:extLst>
              <a:ext uri="{FF2B5EF4-FFF2-40B4-BE49-F238E27FC236}">
                <a16:creationId xmlns:a16="http://schemas.microsoft.com/office/drawing/2014/main" id="{1DE0395A-A8FC-1C4D-B0B2-B8432D85D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775" y="5903595"/>
            <a:ext cx="5486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2" idx="3"/>
            <a:endCxn id="30" idx="1"/>
          </p:cNvCxnSpPr>
          <p:nvPr/>
        </p:nvCxnSpPr>
        <p:spPr>
          <a:xfrm flipV="1">
            <a:off x="835660" y="2514600"/>
            <a:ext cx="2273300" cy="138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891" y="21945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5497" y="2634062"/>
            <a:ext cx="109728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instance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3108960" y="2103120"/>
            <a:ext cx="5669280" cy="82296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sz="120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</a:t>
            </a:r>
            <a:r>
              <a:rPr lang="en-US" sz="1200" smtClean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Scaling group</a:t>
            </a: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1" name="Graphic 52">
            <a:extLst>
              <a:ext uri="{FF2B5EF4-FFF2-40B4-BE49-F238E27FC236}">
                <a16:creationId xmlns:a16="http://schemas.microsoft.com/office/drawing/2014/main" id="{294078E2-07BF-D343-A6D2-D8554E52F44D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=""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760720" y="2103120"/>
            <a:ext cx="381000" cy="381000"/>
          </a:xfrm>
          <a:prstGeom prst="rect">
            <a:avLst/>
          </a:prstGeom>
        </p:spPr>
      </p:pic>
      <p:pic>
        <p:nvPicPr>
          <p:cNvPr id="32" name="Graphic 6">
            <a:extLst>
              <a:ext uri="{FF2B5EF4-FFF2-40B4-BE49-F238E27FC236}">
                <a16:creationId xmlns:a16="http://schemas.microsoft.com/office/drawing/2014/main" id="{B4BBA8D5-2CB7-9F41-AE4B-E1E3FA7E7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/>
          <a:srcRect/>
          <a:stretch/>
        </p:blipFill>
        <p:spPr bwMode="auto">
          <a:xfrm>
            <a:off x="1737360" y="528624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12">
            <a:extLst>
              <a:ext uri="{FF2B5EF4-FFF2-40B4-BE49-F238E27FC236}">
                <a16:creationId xmlns:a16="http://schemas.microsoft.com/office/drawing/2014/main" id="{352366DE-5EAB-5E48-B925-24641313F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9720" y="6050280"/>
            <a:ext cx="10972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Load Balancing</a:t>
            </a:r>
          </a:p>
        </p:txBody>
      </p:sp>
      <p:pic>
        <p:nvPicPr>
          <p:cNvPr id="34" name="Graphic 8">
            <a:extLst>
              <a:ext uri="{FF2B5EF4-FFF2-40B4-BE49-F238E27FC236}">
                <a16:creationId xmlns:a16="http://schemas.microsoft.com/office/drawing/2014/main" id="{0D4A9B47-8231-EF4D-B9AB-A3D9E4B81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360" y="676656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9">
            <a:extLst>
              <a:ext uri="{FF2B5EF4-FFF2-40B4-BE49-F238E27FC236}">
                <a16:creationId xmlns:a16="http://schemas.microsoft.com/office/drawing/2014/main" id="{5B6C5DC4-5A01-E14D-BEE5-909FCF8B0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264" y="7530465"/>
            <a:ext cx="100584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3" idx="1"/>
            <a:endCxn id="32" idx="1"/>
          </p:cNvCxnSpPr>
          <p:nvPr/>
        </p:nvCxnSpPr>
        <p:spPr>
          <a:xfrm>
            <a:off x="835660" y="5666105"/>
            <a:ext cx="901700" cy="114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280" y="47548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040" y="37490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4207291"/>
            <a:ext cx="109728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ClickHouse client</a:t>
            </a:r>
          </a:p>
        </p:txBody>
      </p:sp>
      <p:sp>
        <p:nvSpPr>
          <p:cNvPr id="49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811" y="5213407"/>
            <a:ext cx="73152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ClickHouse instance 1</a:t>
            </a:r>
            <a:endParaRPr lang="en-US" altLang="en-US" sz="110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3750685-3203-FA40-97EB-5CAAB851634D}"/>
              </a:ext>
            </a:extLst>
          </p:cNvPr>
          <p:cNvSpPr/>
          <p:nvPr/>
        </p:nvSpPr>
        <p:spPr>
          <a:xfrm>
            <a:off x="3105811" y="3657600"/>
            <a:ext cx="5669280" cy="82296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sz="120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</a:t>
            </a:r>
            <a:r>
              <a:rPr lang="en-US" sz="1200" smtClean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Scaling group</a:t>
            </a: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" name="Graphic 52">
            <a:extLst>
              <a:ext uri="{FF2B5EF4-FFF2-40B4-BE49-F238E27FC236}">
                <a16:creationId xmlns:a16="http://schemas.microsoft.com/office/drawing/2014/main" id="{294078E2-07BF-D343-A6D2-D8554E52F44D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=""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760720" y="3657600"/>
            <a:ext cx="381000" cy="381000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3105811" y="4663440"/>
            <a:ext cx="5669280" cy="201168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ClickHouse cluster</a:t>
            </a: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3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680" y="47548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280" y="56692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680" y="56692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6501" y="6128385"/>
            <a:ext cx="73152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ClickHouse instance 3</a:t>
            </a:r>
            <a:endParaRPr lang="en-US" altLang="en-US" sz="110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0971" y="5213985"/>
            <a:ext cx="73152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ClickHouse instance 2</a:t>
            </a:r>
            <a:endParaRPr lang="en-US" altLang="en-US" sz="110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0520" y="6127816"/>
            <a:ext cx="73152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ClickHouse instance 4</a:t>
            </a:r>
            <a:endParaRPr lang="en-US" altLang="en-US" sz="110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4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280" y="703741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9925" y="7496175"/>
            <a:ext cx="80601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ZooKeeper </a:t>
            </a:r>
            <a:r>
              <a:rPr lang="en-US" altLang="en-US" sz="11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  1</a:t>
            </a:r>
            <a:endParaRPr lang="en-US" altLang="en-US" sz="110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3108960" y="6858000"/>
            <a:ext cx="5669280" cy="109728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ZooKeeper cluster</a:t>
            </a: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7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680" y="703741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4325" y="7496175"/>
            <a:ext cx="80601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ZooKeeper </a:t>
            </a:r>
            <a:r>
              <a:rPr lang="en-US" altLang="en-US" sz="11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 2</a:t>
            </a:r>
            <a:endParaRPr lang="en-US" altLang="en-US" sz="110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12">
            <a:extLst>
              <a:ext uri="{FF2B5EF4-FFF2-40B4-BE49-F238E27FC236}">
                <a16:creationId xmlns:a16="http://schemas.microsoft.com/office/drawing/2014/main" id="{2A41A9AD-85DE-E54B-99BA-B213E09A7B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7671" y="1136660"/>
            <a:ext cx="14033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pic>
        <p:nvPicPr>
          <p:cNvPr id="47" name="Graphic 10">
            <a:extLst>
              <a:ext uri="{FF2B5EF4-FFF2-40B4-BE49-F238E27FC236}">
                <a16:creationId xmlns:a16="http://schemas.microsoft.com/office/drawing/2014/main" id="{9706C417-0A05-234F-806E-00A9C8166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720" y="678180"/>
            <a:ext cx="457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  <p:pic>
        <p:nvPicPr>
          <p:cNvPr id="110" name="Graphic 17">
            <a:extLst>
              <a:ext uri="{FF2B5EF4-FFF2-40B4-BE49-F238E27FC236}">
                <a16:creationId xmlns:a16="http://schemas.microsoft.com/office/drawing/2014/main" id="{443A8EDD-16C2-6848-83A6-4582C7B74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5520" y="384048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" name="TextBox 9">
            <a:extLst>
              <a:ext uri="{FF2B5EF4-FFF2-40B4-BE49-F238E27FC236}">
                <a16:creationId xmlns:a16="http://schemas.microsoft.com/office/drawing/2014/main" id="{F9D6EE48-441C-334D-8184-61EA0808B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87840" y="4604415"/>
            <a:ext cx="17373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pic>
        <p:nvPicPr>
          <p:cNvPr id="112" name="Graphic 24">
            <a:extLst>
              <a:ext uri="{FF2B5EF4-FFF2-40B4-BE49-F238E27FC236}">
                <a16:creationId xmlns:a16="http://schemas.microsoft.com/office/drawing/2014/main" id="{3B648519-137D-9249-8386-436FF3FA4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5520" y="530352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" name="TextBox 9">
            <a:extLst>
              <a:ext uri="{FF2B5EF4-FFF2-40B4-BE49-F238E27FC236}">
                <a16:creationId xmlns:a16="http://schemas.microsoft.com/office/drawing/2014/main" id="{1D3673E6-2484-1D47-BA43-93D3869B88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2160" y="6069121"/>
            <a:ext cx="11887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SNS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14" name="Graphic 17">
            <a:extLst>
              <a:ext uri="{FF2B5EF4-FFF2-40B4-BE49-F238E27FC236}">
                <a16:creationId xmlns:a16="http://schemas.microsoft.com/office/drawing/2014/main" id="{633BC3DF-5160-6843-B872-94C5C92E5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5520" y="676656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" name="TextBox 11">
            <a:extLst>
              <a:ext uri="{FF2B5EF4-FFF2-40B4-BE49-F238E27FC236}">
                <a16:creationId xmlns:a16="http://schemas.microsoft.com/office/drawing/2014/main" id="{BBEC601B-D650-7947-9D7F-6579E2990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4195" y="7530326"/>
            <a:ext cx="11887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32" idx="3"/>
            <a:endCxn id="52" idx="1"/>
          </p:cNvCxnSpPr>
          <p:nvPr/>
        </p:nvCxnSpPr>
        <p:spPr>
          <a:xfrm>
            <a:off x="2499360" y="5667246"/>
            <a:ext cx="606451" cy="203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6858000" y="1097280"/>
            <a:ext cx="2103120" cy="192024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6675120" y="548640"/>
            <a:ext cx="2468880" cy="786384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</a:t>
            </a:r>
            <a:r>
              <a:rPr lang="en-US" sz="120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4330" y="1834483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21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960" y="1371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" name="Graphic 21">
            <a:extLst>
              <a:ext uri="{FF2B5EF4-FFF2-40B4-BE49-F238E27FC236}">
                <a16:creationId xmlns:a16="http://schemas.microsoft.com/office/drawing/2014/main" id="{5259AAA2-EFC0-E14A-A9FB-856721770A1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=""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858000" y="3200400"/>
            <a:ext cx="381000" cy="381000"/>
          </a:xfrm>
          <a:prstGeom prst="rect">
            <a:avLst/>
          </a:prstGeom>
        </p:spPr>
      </p:pic>
      <p:pic>
        <p:nvPicPr>
          <p:cNvPr id="123" name="Graphic 19">
            <a:extLst>
              <a:ext uri="{FF2B5EF4-FFF2-40B4-BE49-F238E27FC236}">
                <a16:creationId xmlns:a16="http://schemas.microsoft.com/office/drawing/2014/main" id="{C5004A7F-07D4-7644-BBA1-793B679928D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=""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858000" y="1097280"/>
            <a:ext cx="381000" cy="381000"/>
          </a:xfrm>
          <a:prstGeom prst="rect">
            <a:avLst/>
          </a:prstGeom>
        </p:spPr>
      </p:pic>
      <p:pic>
        <p:nvPicPr>
          <p:cNvPr id="124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960" y="21945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2276" y="2634062"/>
            <a:ext cx="109728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instance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26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320" y="47548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7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960" y="37490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2929" y="4211101"/>
            <a:ext cx="109728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ClickHouse client</a:t>
            </a:r>
          </a:p>
        </p:txBody>
      </p:sp>
      <p:sp>
        <p:nvSpPr>
          <p:cNvPr id="129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5160" y="5213407"/>
            <a:ext cx="73152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ClickHouse instance 1</a:t>
            </a:r>
            <a:endParaRPr lang="en-US" altLang="en-US" sz="110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30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720" y="47548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1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320" y="56692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720" y="56692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5645" y="6128385"/>
            <a:ext cx="73152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ClickHouse instance 3</a:t>
            </a:r>
            <a:endParaRPr lang="en-US" altLang="en-US" sz="110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9560" y="5213985"/>
            <a:ext cx="73152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ClickHouse instance 2</a:t>
            </a:r>
            <a:endParaRPr lang="en-US" altLang="en-US" sz="110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9664" y="6127816"/>
            <a:ext cx="73152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ClickHouse instance 4</a:t>
            </a:r>
            <a:endParaRPr lang="en-US" altLang="en-US" sz="110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36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320" y="703741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9069" y="7496175"/>
            <a:ext cx="80601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ZooKeeper </a:t>
            </a:r>
            <a:r>
              <a:rPr lang="en-US" altLang="en-US" sz="11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  1</a:t>
            </a:r>
            <a:endParaRPr lang="en-US" altLang="en-US" sz="110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38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720" y="703741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3469" y="7496175"/>
            <a:ext cx="80601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ZooKeeper </a:t>
            </a:r>
            <a:r>
              <a:rPr lang="en-US" altLang="en-US" sz="11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 2</a:t>
            </a:r>
            <a:endParaRPr lang="en-US" altLang="en-US" sz="110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24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395</TotalTime>
  <Words>91</Words>
  <Application>Microsoft Office PowerPoint</Application>
  <PresentationFormat>Custom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McCoy</dc:creator>
  <cp:lastModifiedBy>Daniel McCoy</cp:lastModifiedBy>
  <cp:revision>15</cp:revision>
  <dcterms:created xsi:type="dcterms:W3CDTF">2021-08-12T21:47:06Z</dcterms:created>
  <dcterms:modified xsi:type="dcterms:W3CDTF">2021-09-09T23:21:30Z</dcterms:modified>
</cp:coreProperties>
</file>