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6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 xmlns:a16="http://schemas.microsoft.com/office/drawing/2014/main" id="{AFEB6E5D-CFD0-BCA4-3271-FC2311930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 xmlns:a16="http://schemas.microsoft.com/office/drawing/2014/main" id="{D9E679B2-650D-05F8-912F-1BD55CAC9D9B}"/>
              </a:ext>
            </a:extLst>
          </p:cNvPr>
          <p:cNvSpPr txBox="1"/>
          <p:nvPr/>
        </p:nvSpPr>
        <p:spPr>
          <a:xfrm>
            <a:off x="2393004" y="2460171"/>
            <a:ext cx="699048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 xmlns:a16="http://schemas.microsoft.com/office/drawing/2014/main" id="{04DF947A-6B8C-E1A1-EFCC-77BA0CE240FD}"/>
              </a:ext>
            </a:extLst>
          </p:cNvPr>
          <p:cNvSpPr txBox="1"/>
          <p:nvPr/>
        </p:nvSpPr>
        <p:spPr>
          <a:xfrm>
            <a:off x="1170609" y="5097498"/>
            <a:ext cx="4375663"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smtClean="0">
                <a:latin typeface="Calibri" panose="020F0502020204030204" pitchFamily="34" charset="0"/>
                <a:ea typeface="Calibri" panose="020F0502020204030204" pitchFamily="34" charset="0"/>
                <a:cs typeface="Calibri" panose="020F0502020204030204" pitchFamily="34" charset="0"/>
              </a:rPr>
              <a:t>POOJA M</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t>
            </a:r>
            <a:r>
              <a:rPr lang="en-US" sz="2000" b="1" smtClean="0">
                <a:latin typeface="Calibri" panose="020F0502020204030204" pitchFamily="34" charset="0"/>
                <a:ea typeface="Calibri" panose="020F0502020204030204" pitchFamily="34" charset="0"/>
                <a:cs typeface="Calibri" panose="020F0502020204030204" pitchFamily="34" charset="0"/>
              </a:rPr>
              <a:t>au613021104064</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TotalTime>
  <Words>711</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DELL</cp:lastModifiedBy>
  <cp:revision>35</cp:revision>
  <dcterms:created xsi:type="dcterms:W3CDTF">2024-04-08T08:29:47Z</dcterms:created>
  <dcterms:modified xsi:type="dcterms:W3CDTF">2024-04-09T13:43:56Z</dcterms:modified>
</cp:coreProperties>
</file>