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CC6-19AF-4FFB-BAB9-6B82F4CA1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Gamepad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F6DA-0DA8-4C11-B536-5462A37AB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Yifu</a:t>
            </a:r>
            <a:r>
              <a:rPr lang="en-US" dirty="0"/>
              <a:t> Wang &amp; Noah Goldstein</a:t>
            </a:r>
          </a:p>
        </p:txBody>
      </p:sp>
    </p:spTree>
    <p:extLst>
      <p:ext uri="{BB962C8B-B14F-4D97-AF65-F5344CB8AC3E}">
        <p14:creationId xmlns:p14="http://schemas.microsoft.com/office/powerpoint/2010/main" val="242832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BF99B-1039-4A60-BD77-08C2D635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08" y="1271016"/>
            <a:ext cx="4494828" cy="43159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F670-CA35-4DA3-A685-2DAE9E94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Step three – physical data</a:t>
            </a:r>
          </a:p>
        </p:txBody>
      </p:sp>
    </p:spTree>
    <p:extLst>
      <p:ext uri="{BB962C8B-B14F-4D97-AF65-F5344CB8AC3E}">
        <p14:creationId xmlns:p14="http://schemas.microsoft.com/office/powerpoint/2010/main" val="55897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7C06-41FD-4462-A106-F94DF274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UserSpace</a:t>
            </a:r>
            <a:r>
              <a:rPr lang="en-US" dirty="0"/>
              <a:t>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1DA1-5867-42A5-B3B0-3FED403C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 from event file</a:t>
            </a:r>
          </a:p>
          <a:p>
            <a:r>
              <a:rPr lang="en-US" dirty="0"/>
              <a:t>Parse states</a:t>
            </a:r>
          </a:p>
          <a:p>
            <a:r>
              <a:rPr lang="en-US" dirty="0"/>
              <a:t>Print out human readable form</a:t>
            </a:r>
          </a:p>
        </p:txBody>
      </p:sp>
    </p:spTree>
    <p:extLst>
      <p:ext uri="{BB962C8B-B14F-4D97-AF65-F5344CB8AC3E}">
        <p14:creationId xmlns:p14="http://schemas.microsoft.com/office/powerpoint/2010/main" val="26331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6AD25-FE0D-4571-8403-BA7D964D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Finished Product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1E9269BC-9124-4E98-A11C-C0727628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9759" y="250799"/>
            <a:ext cx="2446778" cy="635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85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F863-10E3-47DB-ABFE-80AAFA93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Steps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D7997-D10A-4EA6-B3D6-77DF0C2C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Output: LED, vibrations.</a:t>
            </a:r>
          </a:p>
          <a:p>
            <a:r>
              <a:rPr lang="en-US" dirty="0"/>
              <a:t>Allow multiplexing of multiple controllers by a single program</a:t>
            </a:r>
          </a:p>
          <a:p>
            <a:r>
              <a:rPr lang="en-US" dirty="0"/>
              <a:t>Play some video games!</a:t>
            </a:r>
          </a:p>
        </p:txBody>
      </p:sp>
    </p:spTree>
    <p:extLst>
      <p:ext uri="{BB962C8B-B14F-4D97-AF65-F5344CB8AC3E}">
        <p14:creationId xmlns:p14="http://schemas.microsoft.com/office/powerpoint/2010/main" val="256231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8D3F-CD60-4AD6-85D7-FA541A97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B1E2-4D77-41AD-9089-98B79B06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users often need to write their own patches</a:t>
            </a:r>
          </a:p>
          <a:p>
            <a:r>
              <a:rPr lang="en-US" dirty="0"/>
              <a:t>Important to understand how to access and parse different types of data streams</a:t>
            </a:r>
          </a:p>
          <a:p>
            <a:r>
              <a:rPr lang="en-US" dirty="0"/>
              <a:t>Gaming on Linux is seriously lacking</a:t>
            </a:r>
          </a:p>
          <a:p>
            <a:r>
              <a:rPr lang="en-US" dirty="0"/>
              <a:t>FUN!</a:t>
            </a:r>
          </a:p>
        </p:txBody>
      </p:sp>
    </p:spTree>
    <p:extLst>
      <p:ext uri="{BB962C8B-B14F-4D97-AF65-F5344CB8AC3E}">
        <p14:creationId xmlns:p14="http://schemas.microsoft.com/office/powerpoint/2010/main" val="370410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767F-133B-421D-9F28-EF41170D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4CBD-0A39-414C-B1D6-CC0770C5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Module:</a:t>
            </a:r>
          </a:p>
          <a:p>
            <a:pPr lvl="1"/>
            <a:r>
              <a:rPr lang="en-US" dirty="0"/>
              <a:t>Detects when </a:t>
            </a:r>
            <a:r>
              <a:rPr lang="en-US" dirty="0" err="1"/>
              <a:t>xbox</a:t>
            </a:r>
            <a:r>
              <a:rPr lang="en-US" dirty="0"/>
              <a:t> controller is plugged in</a:t>
            </a:r>
          </a:p>
          <a:p>
            <a:pPr lvl="1"/>
            <a:r>
              <a:rPr lang="en-US" dirty="0"/>
              <a:t>Reads input data stream from </a:t>
            </a:r>
            <a:r>
              <a:rPr lang="en-US" dirty="0" err="1"/>
              <a:t>xbox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Parses data as fully state table</a:t>
            </a:r>
          </a:p>
          <a:p>
            <a:pPr lvl="1"/>
            <a:r>
              <a:rPr lang="en-US" dirty="0"/>
              <a:t>Writes events to file</a:t>
            </a:r>
          </a:p>
          <a:p>
            <a:r>
              <a:rPr lang="en-US" dirty="0"/>
              <a:t>C Program</a:t>
            </a:r>
          </a:p>
          <a:p>
            <a:pPr lvl="1"/>
            <a:r>
              <a:rPr lang="en-US" dirty="0"/>
              <a:t>Reads parsed data written by module</a:t>
            </a:r>
          </a:p>
          <a:p>
            <a:pPr lvl="1"/>
            <a:r>
              <a:rPr lang="en-US" dirty="0"/>
              <a:t>Outputs human readable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484A-9C5F-463A-ACF5-0858D6EF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3CF86-7F3D-4A72-B519-0EC0A74BD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6" y="2370425"/>
            <a:ext cx="4676190" cy="40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DA623-3D5D-4EB3-AE53-579F020D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401" y="3289472"/>
            <a:ext cx="3933333" cy="2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FA14-6ECD-4AF6-98B9-5209B67E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8BFB-C55A-422D-814C-90EA8322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86" y="2791325"/>
            <a:ext cx="8451827" cy="3101983"/>
          </a:xfrm>
        </p:spPr>
        <p:txBody>
          <a:bodyPr>
            <a:normAutofit/>
          </a:bodyPr>
          <a:lstStyle/>
          <a:p>
            <a:r>
              <a:rPr lang="en-US" sz="2400" dirty="0"/>
              <a:t>Disable </a:t>
            </a:r>
            <a:r>
              <a:rPr lang="en-US" sz="2400" dirty="0" err="1"/>
              <a:t>joydev</a:t>
            </a:r>
            <a:r>
              <a:rPr lang="en-US" sz="2400" dirty="0"/>
              <a:t> module.</a:t>
            </a:r>
          </a:p>
          <a:p>
            <a:r>
              <a:rPr lang="en-US" sz="2400" dirty="0"/>
              <a:t>Create our module, follow the stander of input device driver.</a:t>
            </a:r>
          </a:p>
          <a:p>
            <a:r>
              <a:rPr lang="en-US" sz="2400" dirty="0"/>
              <a:t>Detect device plug in/out by </a:t>
            </a:r>
            <a:r>
              <a:rPr lang="en-US" sz="2400" dirty="0" err="1"/>
              <a:t>hotplug</a:t>
            </a:r>
            <a:r>
              <a:rPr lang="en-US" sz="2400" dirty="0"/>
              <a:t> module.</a:t>
            </a:r>
          </a:p>
          <a:p>
            <a:r>
              <a:rPr lang="en-US" sz="2400" dirty="0"/>
              <a:t>Create &amp; register device into input subsystem.</a:t>
            </a:r>
          </a:p>
          <a:p>
            <a:r>
              <a:rPr lang="en-US" sz="2400" dirty="0"/>
              <a:t>Handle hardware massages and provide an event stream for user.</a:t>
            </a:r>
          </a:p>
        </p:txBody>
      </p:sp>
    </p:spTree>
    <p:extLst>
      <p:ext uri="{BB962C8B-B14F-4D97-AF65-F5344CB8AC3E}">
        <p14:creationId xmlns:p14="http://schemas.microsoft.com/office/powerpoint/2010/main" val="20713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37F5-F455-425E-909F-F5140C25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1429045"/>
            <a:ext cx="7729728" cy="780979"/>
          </a:xfrm>
        </p:spPr>
        <p:txBody>
          <a:bodyPr>
            <a:normAutofit/>
          </a:bodyPr>
          <a:lstStyle/>
          <a:p>
            <a:r>
              <a:rPr lang="en-US" dirty="0"/>
              <a:t>Step one – remove old junk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4D16E-DBCB-4834-A196-C88DA9D5D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04" y="2716269"/>
            <a:ext cx="7388389" cy="4560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F6E38D-10DB-40BA-A91B-763C11BA2475}"/>
              </a:ext>
            </a:extLst>
          </p:cNvPr>
          <p:cNvSpPr txBox="1">
            <a:spLocks/>
          </p:cNvSpPr>
          <p:nvPr/>
        </p:nvSpPr>
        <p:spPr>
          <a:xfrm>
            <a:off x="2401804" y="3756017"/>
            <a:ext cx="7729728" cy="89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Joydev</a:t>
            </a:r>
            <a:r>
              <a:rPr lang="en-US" dirty="0"/>
              <a:t> is a old driver for retro </a:t>
            </a:r>
            <a:r>
              <a:rPr lang="en-US" dirty="0" err="1"/>
              <a:t>joystic</a:t>
            </a:r>
            <a:r>
              <a:rPr lang="en-US" dirty="0"/>
              <a:t> written in 1999.</a:t>
            </a:r>
          </a:p>
          <a:p>
            <a:r>
              <a:rPr lang="en-US" dirty="0"/>
              <a:t>It only generate button press event, and can not recognize D-pad.</a:t>
            </a:r>
          </a:p>
        </p:txBody>
      </p:sp>
    </p:spTree>
    <p:extLst>
      <p:ext uri="{BB962C8B-B14F-4D97-AF65-F5344CB8AC3E}">
        <p14:creationId xmlns:p14="http://schemas.microsoft.com/office/powerpoint/2010/main" val="117421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670-CA35-4DA3-A685-2DAE9E94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18310"/>
            <a:ext cx="7729728" cy="1188720"/>
          </a:xfrm>
        </p:spPr>
        <p:txBody>
          <a:bodyPr/>
          <a:lstStyle/>
          <a:p>
            <a:r>
              <a:rPr lang="en-US" dirty="0"/>
              <a:t>Step two – create the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B750-F727-4191-910A-523C8DB0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86683"/>
            <a:ext cx="7729728" cy="2058647"/>
          </a:xfrm>
        </p:spPr>
        <p:txBody>
          <a:bodyPr/>
          <a:lstStyle/>
          <a:p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input.h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input device driver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usb</a:t>
            </a:r>
            <a:r>
              <a:rPr lang="en-US" dirty="0"/>
              <a:t>/</a:t>
            </a:r>
            <a:r>
              <a:rPr lang="en-US" dirty="0" err="1"/>
              <a:t>input.h</a:t>
            </a:r>
            <a:r>
              <a:rPr lang="en-US" dirty="0"/>
              <a:t> –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 port/input transform</a:t>
            </a:r>
          </a:p>
          <a:p>
            <a:r>
              <a:rPr lang="en-US" dirty="0"/>
              <a:t>struct </a:t>
            </a:r>
            <a:r>
              <a:rPr lang="en-US" dirty="0" err="1"/>
              <a:t>usb_driver</a:t>
            </a:r>
            <a:r>
              <a:rPr lang="en-US" dirty="0"/>
              <a:t> – pointers for all kinds of </a:t>
            </a:r>
            <a:r>
              <a:rPr lang="en-US" dirty="0" err="1"/>
              <a:t>usb</a:t>
            </a:r>
            <a:r>
              <a:rPr lang="en-US" dirty="0"/>
              <a:t> operation.</a:t>
            </a:r>
          </a:p>
          <a:p>
            <a:r>
              <a:rPr lang="en-US" dirty="0"/>
              <a:t>struct </a:t>
            </a:r>
            <a:r>
              <a:rPr lang="en-US" dirty="0" err="1"/>
              <a:t>input_dev</a:t>
            </a:r>
            <a:r>
              <a:rPr lang="en-US" dirty="0"/>
              <a:t> – record the event handler distributed by input </a:t>
            </a:r>
            <a:r>
              <a:rPr lang="en-US" dirty="0" err="1"/>
              <a:t>subsys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0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670-CA35-4DA3-A685-2DAE9E94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CBFC7-817D-4D6D-A381-B7B04F00F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module_usb_driver</a:t>
            </a:r>
            <a:r>
              <a:rPr lang="en-US" dirty="0"/>
              <a:t> – replacement of </a:t>
            </a:r>
            <a:r>
              <a:rPr lang="en-US" dirty="0" err="1"/>
              <a:t>module_init</a:t>
            </a:r>
            <a:r>
              <a:rPr lang="en-US" dirty="0"/>
              <a:t> &amp; </a:t>
            </a:r>
            <a:r>
              <a:rPr lang="en-US" dirty="0" err="1"/>
              <a:t>module_exit</a:t>
            </a:r>
            <a:endParaRPr lang="en-US" dirty="0"/>
          </a:p>
          <a:p>
            <a:r>
              <a:rPr lang="en-US" dirty="0"/>
              <a:t>MODULE_DEVICE_TABLE – what device are supported by this driver</a:t>
            </a:r>
          </a:p>
          <a:p>
            <a:r>
              <a:rPr lang="en-US" dirty="0"/>
              <a:t>probe – call back when sys find a match.</a:t>
            </a:r>
          </a:p>
          <a:p>
            <a:r>
              <a:rPr lang="en-US" dirty="0"/>
              <a:t>register device and input</a:t>
            </a:r>
          </a:p>
          <a:p>
            <a:r>
              <a:rPr lang="en-US" dirty="0"/>
              <a:t>user interrupt handle</a:t>
            </a:r>
          </a:p>
          <a:p>
            <a:r>
              <a:rPr lang="en-US" dirty="0"/>
              <a:t>suspend/resume and other staffs(not implemented)</a:t>
            </a:r>
          </a:p>
          <a:p>
            <a:r>
              <a:rPr lang="en-US" dirty="0"/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987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F670-CA35-4DA3-A685-2DAE9E94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Step three – physical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1664B-3160-460D-B250-38E6B101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56" y="1331034"/>
            <a:ext cx="7415699" cy="41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68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Gamepad driver</vt:lpstr>
      <vt:lpstr>Motivation</vt:lpstr>
      <vt:lpstr>Goals</vt:lpstr>
      <vt:lpstr>Overview</vt:lpstr>
      <vt:lpstr>Overview</vt:lpstr>
      <vt:lpstr>Step one – remove old junk</vt:lpstr>
      <vt:lpstr>Step two – create the skeleton</vt:lpstr>
      <vt:lpstr>Life cycle</vt:lpstr>
      <vt:lpstr>Step three – physical data</vt:lpstr>
      <vt:lpstr>Step three – physical data</vt:lpstr>
      <vt:lpstr>Creating UserSpace Reader</vt:lpstr>
      <vt:lpstr>Finished Product</vt:lpstr>
      <vt:lpstr>Possible Steps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</dc:title>
  <dc:creator>杜 明燠</dc:creator>
  <cp:lastModifiedBy>杜 明燠</cp:lastModifiedBy>
  <cp:revision>1</cp:revision>
  <dcterms:created xsi:type="dcterms:W3CDTF">2019-04-24T04:24:05Z</dcterms:created>
  <dcterms:modified xsi:type="dcterms:W3CDTF">2019-04-24T04:27:05Z</dcterms:modified>
</cp:coreProperties>
</file>