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3CC6-19AF-4FFB-BAB9-6B82F4CA1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Gamepad driver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F6DA-0DA8-4C11-B536-5462A37AB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Yifu</a:t>
            </a:r>
            <a:r>
              <a:rPr lang="en-US" dirty="0"/>
              <a:t> Wang &amp; Noah Goldstein</a:t>
            </a:r>
          </a:p>
        </p:txBody>
      </p:sp>
    </p:spTree>
    <p:extLst>
      <p:ext uri="{BB962C8B-B14F-4D97-AF65-F5344CB8AC3E}">
        <p14:creationId xmlns:p14="http://schemas.microsoft.com/office/powerpoint/2010/main" val="242832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484A-9C5F-463A-ACF5-0858D6EF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3CF86-7F3D-4A72-B519-0EC0A74BD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66" y="2370425"/>
            <a:ext cx="4676190" cy="4095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1E4582-CC57-4959-AAC8-BBB4B1EE7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333" y="2284710"/>
            <a:ext cx="3600000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8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FA14-6ECD-4AF6-98B9-5209B67E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8BFB-C55A-422D-814C-90EA8322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086" y="2791325"/>
            <a:ext cx="8451827" cy="3101983"/>
          </a:xfrm>
        </p:spPr>
        <p:txBody>
          <a:bodyPr>
            <a:normAutofit/>
          </a:bodyPr>
          <a:lstStyle/>
          <a:p>
            <a:r>
              <a:rPr lang="en-US" sz="2400" dirty="0"/>
              <a:t>Disable </a:t>
            </a:r>
            <a:r>
              <a:rPr lang="en-US" sz="2400" dirty="0" err="1"/>
              <a:t>joydev</a:t>
            </a:r>
            <a:r>
              <a:rPr lang="en-US" sz="2400" dirty="0"/>
              <a:t> module.</a:t>
            </a:r>
          </a:p>
          <a:p>
            <a:r>
              <a:rPr lang="en-US" sz="2400" dirty="0"/>
              <a:t>Create our module, make it auto-load at boot.</a:t>
            </a:r>
          </a:p>
          <a:p>
            <a:r>
              <a:rPr lang="en-US" sz="2400" dirty="0"/>
              <a:t>Detect device plug in/out by </a:t>
            </a:r>
            <a:r>
              <a:rPr lang="en-US" sz="2400" dirty="0" err="1"/>
              <a:t>hotplug</a:t>
            </a:r>
            <a:r>
              <a:rPr lang="en-US" sz="2400" dirty="0"/>
              <a:t> module.</a:t>
            </a:r>
          </a:p>
          <a:p>
            <a:r>
              <a:rPr lang="en-US" sz="2400" dirty="0"/>
              <a:t>Create &amp; register device into input subsystem.</a:t>
            </a:r>
          </a:p>
          <a:p>
            <a:r>
              <a:rPr lang="en-US" sz="2400" dirty="0"/>
              <a:t>Handle hardware massages and provide an event stream for user.</a:t>
            </a:r>
          </a:p>
        </p:txBody>
      </p:sp>
    </p:spTree>
    <p:extLst>
      <p:ext uri="{BB962C8B-B14F-4D97-AF65-F5344CB8AC3E}">
        <p14:creationId xmlns:p14="http://schemas.microsoft.com/office/powerpoint/2010/main" val="207137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37F5-F455-425E-909F-F5140C25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907" y="307988"/>
            <a:ext cx="7729728" cy="780979"/>
          </a:xfrm>
        </p:spPr>
        <p:txBody>
          <a:bodyPr>
            <a:normAutofit/>
          </a:bodyPr>
          <a:lstStyle/>
          <a:p>
            <a:r>
              <a:rPr lang="en-US" dirty="0"/>
              <a:t>Step 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24D16E-DBCB-4834-A196-C88DA9D5D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804" y="1412420"/>
            <a:ext cx="7388389" cy="4560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C6D2967-3945-4447-88B1-67D97B77A11E}"/>
              </a:ext>
            </a:extLst>
          </p:cNvPr>
          <p:cNvSpPr txBox="1">
            <a:spLocks/>
          </p:cNvSpPr>
          <p:nvPr/>
        </p:nvSpPr>
        <p:spPr bwMode="black">
          <a:xfrm>
            <a:off x="2233907" y="2179894"/>
            <a:ext cx="7729728" cy="78097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altLang="zh-CN" dirty="0"/>
              <a:t>two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2956F-ECDC-4A48-9CA1-0C3322F73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379" y="3058000"/>
            <a:ext cx="5295238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1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F670-CA35-4DA3-A685-2DAE9E94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B750-F727-4191-910A-523C8DB0B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69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642</TotalTime>
  <Words>58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Gamepad driver</vt:lpstr>
      <vt:lpstr>Overview</vt:lpstr>
      <vt:lpstr>Overview</vt:lpstr>
      <vt:lpstr>Step one</vt:lpstr>
      <vt:lpstr>Step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Gamepad driver</dc:title>
  <dc:creator>杜 明燠</dc:creator>
  <cp:lastModifiedBy>杜 明燠</cp:lastModifiedBy>
  <cp:revision>5</cp:revision>
  <dcterms:created xsi:type="dcterms:W3CDTF">2019-04-23T15:30:38Z</dcterms:created>
  <dcterms:modified xsi:type="dcterms:W3CDTF">2019-04-24T02:13:25Z</dcterms:modified>
</cp:coreProperties>
</file>