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69" r:id="rId4"/>
    <p:sldId id="273" r:id="rId5"/>
    <p:sldId id="272" r:id="rId6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24" autoAdjust="0"/>
  </p:normalViewPr>
  <p:slideViewPr>
    <p:cSldViewPr showGuides="1">
      <p:cViewPr varScale="1">
        <p:scale>
          <a:sx n="115" d="100"/>
          <a:sy n="115" d="100"/>
        </p:scale>
        <p:origin x="378" y="11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2018年11月13日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2018年11月13日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051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017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4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2018年11月13日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2018年11月13日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2018年11月13日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2018年11月13日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2018年11月13日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2018年11月13日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2018年11月13日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2018年11月13日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2018年11月13日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2018年11月13日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2018年11月13日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2018年11月13日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3429000"/>
            <a:ext cx="8329031" cy="851327"/>
          </a:xfrm>
        </p:spPr>
        <p:txBody>
          <a:bodyPr rtlCol="0"/>
          <a:lstStyle/>
          <a:p>
            <a:pPr rtl="0"/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CSE571S Final Project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278643"/>
            <a:ext cx="7516442" cy="531885"/>
          </a:xfrm>
        </p:spPr>
        <p:txBody>
          <a:bodyPr rtlCol="0"/>
          <a:lstStyle/>
          <a:p>
            <a:pPr rtl="0"/>
            <a:r>
              <a:rPr lang="en-US" altLang="zh-CN">
                <a:latin typeface="Arial" panose="020B0604020202020204" pitchFamily="34" charset="0"/>
                <a:sym typeface="Arial" panose="020B0604020202020204" pitchFamily="34" charset="0"/>
              </a:rPr>
              <a:t>Spectre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12889C18-419E-4349-84B3-D7FE24094644}"/>
              </a:ext>
            </a:extLst>
          </p:cNvPr>
          <p:cNvSpPr txBox="1">
            <a:spLocks/>
          </p:cNvSpPr>
          <p:nvPr/>
        </p:nvSpPr>
        <p:spPr>
          <a:xfrm>
            <a:off x="2428669" y="5665943"/>
            <a:ext cx="7516442" cy="53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latin typeface="Arial" panose="020B0604020202020204" pitchFamily="34" charset="0"/>
                <a:sym typeface="Arial" panose="020B0604020202020204" pitchFamily="34" charset="0"/>
              </a:rPr>
              <a:t>YIFU WANG</a:t>
            </a:r>
            <a:endParaRPr lang="zh-CN" altLang="en-US" sz="16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Spectre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9006E8-3281-4FDD-BC11-039C2B8BF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078" y="2948047"/>
            <a:ext cx="8066667" cy="9619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8758F1-8EC6-4180-A03B-C65B5763577B}"/>
              </a:ext>
            </a:extLst>
          </p:cNvPr>
          <p:cNvSpPr txBox="1"/>
          <p:nvPr/>
        </p:nvSpPr>
        <p:spPr>
          <a:xfrm>
            <a:off x="2589212" y="5257800"/>
            <a:ext cx="203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branch prediction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46968D-80F9-45BF-B82C-CC823C69E66A}"/>
              </a:ext>
            </a:extLst>
          </p:cNvPr>
          <p:cNvSpPr txBox="1"/>
          <p:nvPr/>
        </p:nvSpPr>
        <p:spPr>
          <a:xfrm>
            <a:off x="5332412" y="5334000"/>
            <a:ext cx="13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page cache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846111-486C-4862-8603-CEE55290BB8C}"/>
              </a:ext>
            </a:extLst>
          </p:cNvPr>
          <p:cNvSpPr txBox="1"/>
          <p:nvPr/>
        </p:nvSpPr>
        <p:spPr>
          <a:xfrm>
            <a:off x="8075612" y="5257800"/>
            <a:ext cx="227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high-precision timer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D2F974-8977-4877-9E63-C322B4A88054}"/>
              </a:ext>
            </a:extLst>
          </p:cNvPr>
          <p:cNvSpPr txBox="1"/>
          <p:nvPr/>
        </p:nvSpPr>
        <p:spPr>
          <a:xfrm>
            <a:off x="1593436" y="6400800"/>
            <a:ext cx="941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https://msdn.microsoft.com/en-us/library/windows/desktop/ms680553(v=vs.85).aspx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Approach &amp; Schedule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E3AD36-C576-48FF-8DC4-7B7B783C3298}"/>
              </a:ext>
            </a:extLst>
          </p:cNvPr>
          <p:cNvSpPr txBox="1"/>
          <p:nvPr/>
        </p:nvSpPr>
        <p:spPr>
          <a:xfrm>
            <a:off x="1674812" y="1676400"/>
            <a:ext cx="952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1st week: local exploitation, controlled environment</a:t>
            </a:r>
          </a:p>
          <a:p>
            <a:r>
              <a:rPr lang="en-US" altLang="zh-CN"/>
              <a:t>2nd~3rd week: local exploitation, uncontrolled environment</a:t>
            </a:r>
          </a:p>
          <a:p>
            <a:r>
              <a:rPr lang="en-US" altLang="zh-CN"/>
              <a:t>4th~5th weeks: remote exploitation, uncontrolled environment</a:t>
            </a:r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802EF-FB29-47D0-B6AF-54C23D8B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Goal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E28D0B-B888-4DFB-BC9B-2493AB2FBEF4}"/>
              </a:ext>
            </a:extLst>
          </p:cNvPr>
          <p:cNvSpPr txBox="1"/>
          <p:nvPr/>
        </p:nvSpPr>
        <p:spPr>
          <a:xfrm>
            <a:off x="1593436" y="1524000"/>
            <a:ext cx="968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 website tab steal and display data from other website tab.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24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50F5F12-5869-42AD-861A-35DCD2C2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2971800"/>
            <a:ext cx="3293422" cy="914400"/>
          </a:xfrm>
        </p:spPr>
        <p:txBody>
          <a:bodyPr>
            <a:noAutofit/>
          </a:bodyPr>
          <a:lstStyle/>
          <a:p>
            <a:r>
              <a:rPr lang="en-US" altLang="zh-CN" sz="5400"/>
              <a:t>THE END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71</TotalTime>
  <Words>88</Words>
  <Application>Microsoft Office PowerPoint</Application>
  <PresentationFormat>自定义</PresentationFormat>
  <Paragraphs>19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微软雅黑</vt:lpstr>
      <vt:lpstr>Arial</vt:lpstr>
      <vt:lpstr>Euphemia</vt:lpstr>
      <vt:lpstr>数学 16x9</vt:lpstr>
      <vt:lpstr>CSE571S Final Project</vt:lpstr>
      <vt:lpstr>Spectre</vt:lpstr>
      <vt:lpstr>Approach &amp; Schedule</vt:lpstr>
      <vt:lpstr>Goal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CSE523S Final Project</dc:title>
  <dc:creator>Wang, Yifu</dc:creator>
  <cp:lastModifiedBy>Wang, Yifu</cp:lastModifiedBy>
  <cp:revision>7</cp:revision>
  <dcterms:created xsi:type="dcterms:W3CDTF">2018-11-13T14:01:39Z</dcterms:created>
  <dcterms:modified xsi:type="dcterms:W3CDTF">2018-11-13T15:13:38Z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