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4" r:id="rId3"/>
  </p:sldMasterIdLst>
  <p:notesMasterIdLst>
    <p:notesMasterId r:id="rId4"/>
  </p:notesMasterIdLst>
  <p:sldIdLst>
    <p:sldId id="256" r:id="rId5"/>
    <p:sldId id="257" r:id="rId6"/>
  </p:sldIdLst>
  <p:sldSz cy="5143500" cx="9144000"/>
  <p:notesSz cx="6858000" cy="9144000"/>
  <p:embeddedFontLst>
    <p:embeddedFont>
      <p:font typeface="Roboto Black"/>
      <p:bold r:id="rId7"/>
      <p:boldItalic r:id="rId8"/>
    </p:embeddedFont>
    <p:embeddedFont>
      <p:font typeface="Roboto"/>
      <p:regular r:id="rId9"/>
      <p:bold r:id="rId10"/>
      <p:italic r:id="rId11"/>
      <p:boldItalic r:id="rId12"/>
    </p:embeddedFont>
    <p:embeddedFont>
      <p:font typeface="Roboto Mono"/>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RobotoMono-regular.fntdata"/><Relationship Id="rId12"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regular.fntdata"/><Relationship Id="rId15" Type="http://schemas.openxmlformats.org/officeDocument/2006/relationships/font" Target="fonts/RobotoMono-italic.fntdata"/><Relationship Id="rId14" Type="http://schemas.openxmlformats.org/officeDocument/2006/relationships/font" Target="fonts/RobotoMono-bold.fntdata"/><Relationship Id="rId17" Type="http://schemas.openxmlformats.org/officeDocument/2006/relationships/font" Target="fonts/OpenSans-regular.fntdata"/><Relationship Id="rId16" Type="http://schemas.openxmlformats.org/officeDocument/2006/relationships/font" Target="fonts/RobotoMono-boldItalic.fntdata"/><Relationship Id="rId5" Type="http://schemas.openxmlformats.org/officeDocument/2006/relationships/slide" Target="slides/slide1.xml"/><Relationship Id="rId19" Type="http://schemas.openxmlformats.org/officeDocument/2006/relationships/font" Target="fonts/OpenSans-italic.fntdata"/><Relationship Id="rId6" Type="http://schemas.openxmlformats.org/officeDocument/2006/relationships/slide" Target="slides/slide2.xml"/><Relationship Id="rId18" Type="http://schemas.openxmlformats.org/officeDocument/2006/relationships/font" Target="fonts/OpenSans-bold.fntdata"/><Relationship Id="rId7" Type="http://schemas.openxmlformats.org/officeDocument/2006/relationships/font" Target="fonts/RobotoBlack-bold.fntdata"/><Relationship Id="rId8" Type="http://schemas.openxmlformats.org/officeDocument/2006/relationships/font" Target="fonts/Roboto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4c0af199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4c0af199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8fa2977b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8fa2977b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9.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5.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Gradient"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spcBef>
                <a:spcPts val="0"/>
              </a:spcBef>
              <a:spcAft>
                <a:spcPts val="0"/>
              </a:spcAft>
              <a:buClr>
                <a:srgbClr val="FA7815"/>
              </a:buClr>
              <a:buSzPts val="5200"/>
              <a:buNone/>
              <a:defRPr sz="5200">
                <a:solidFill>
                  <a:srgbClr val="FA7815"/>
                </a:solidFill>
              </a:defRPr>
            </a:lvl1pPr>
            <a:lvl2pPr lvl="1" algn="ctr">
              <a:spcBef>
                <a:spcPts val="0"/>
              </a:spcBef>
              <a:spcAft>
                <a:spcPts val="0"/>
              </a:spcAft>
              <a:buClr>
                <a:srgbClr val="FA7815"/>
              </a:buClr>
              <a:buSzPts val="5200"/>
              <a:buNone/>
              <a:defRPr sz="5200">
                <a:solidFill>
                  <a:srgbClr val="FA7815"/>
                </a:solidFill>
              </a:defRPr>
            </a:lvl2pPr>
            <a:lvl3pPr lvl="2" algn="ctr">
              <a:spcBef>
                <a:spcPts val="0"/>
              </a:spcBef>
              <a:spcAft>
                <a:spcPts val="0"/>
              </a:spcAft>
              <a:buClr>
                <a:srgbClr val="FA7815"/>
              </a:buClr>
              <a:buSzPts val="5200"/>
              <a:buNone/>
              <a:defRPr sz="5200">
                <a:solidFill>
                  <a:srgbClr val="FA7815"/>
                </a:solidFill>
              </a:defRPr>
            </a:lvl3pPr>
            <a:lvl4pPr lvl="3" algn="ctr">
              <a:spcBef>
                <a:spcPts val="0"/>
              </a:spcBef>
              <a:spcAft>
                <a:spcPts val="0"/>
              </a:spcAft>
              <a:buClr>
                <a:srgbClr val="FA7815"/>
              </a:buClr>
              <a:buSzPts val="5200"/>
              <a:buNone/>
              <a:defRPr sz="5200">
                <a:solidFill>
                  <a:srgbClr val="FA7815"/>
                </a:solidFill>
              </a:defRPr>
            </a:lvl4pPr>
            <a:lvl5pPr lvl="4" algn="ctr">
              <a:spcBef>
                <a:spcPts val="0"/>
              </a:spcBef>
              <a:spcAft>
                <a:spcPts val="0"/>
              </a:spcAft>
              <a:buClr>
                <a:srgbClr val="FA7815"/>
              </a:buClr>
              <a:buSzPts val="5200"/>
              <a:buNone/>
              <a:defRPr sz="5200">
                <a:solidFill>
                  <a:srgbClr val="FA7815"/>
                </a:solidFill>
              </a:defRPr>
            </a:lvl5pPr>
            <a:lvl6pPr lvl="5" algn="ctr">
              <a:spcBef>
                <a:spcPts val="0"/>
              </a:spcBef>
              <a:spcAft>
                <a:spcPts val="0"/>
              </a:spcAft>
              <a:buClr>
                <a:srgbClr val="FA7815"/>
              </a:buClr>
              <a:buSzPts val="5200"/>
              <a:buNone/>
              <a:defRPr sz="5200">
                <a:solidFill>
                  <a:srgbClr val="FA7815"/>
                </a:solidFill>
              </a:defRPr>
            </a:lvl6pPr>
            <a:lvl7pPr lvl="6" algn="ctr">
              <a:spcBef>
                <a:spcPts val="0"/>
              </a:spcBef>
              <a:spcAft>
                <a:spcPts val="0"/>
              </a:spcAft>
              <a:buClr>
                <a:srgbClr val="FA7815"/>
              </a:buClr>
              <a:buSzPts val="5200"/>
              <a:buNone/>
              <a:defRPr sz="5200">
                <a:solidFill>
                  <a:srgbClr val="FA7815"/>
                </a:solidFill>
              </a:defRPr>
            </a:lvl7pPr>
            <a:lvl8pPr lvl="7" algn="ctr">
              <a:spcBef>
                <a:spcPts val="0"/>
              </a:spcBef>
              <a:spcAft>
                <a:spcPts val="0"/>
              </a:spcAft>
              <a:buClr>
                <a:srgbClr val="FA7815"/>
              </a:buClr>
              <a:buSzPts val="5200"/>
              <a:buNone/>
              <a:defRPr sz="5200">
                <a:solidFill>
                  <a:srgbClr val="FA7815"/>
                </a:solidFill>
              </a:defRPr>
            </a:lvl8pPr>
            <a:lvl9pPr lvl="8" algn="ctr">
              <a:spcBef>
                <a:spcPts val="0"/>
              </a:spcBef>
              <a:spcAft>
                <a:spcPts val="0"/>
              </a:spcAft>
              <a:buClr>
                <a:srgbClr val="FA7815"/>
              </a:buClr>
              <a:buSzPts val="5200"/>
              <a:buNone/>
              <a:defRPr sz="5200">
                <a:solidFill>
                  <a:srgbClr val="FA7815"/>
                </a:solidFill>
              </a:defRPr>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0D38D3"/>
              </a:buClr>
              <a:buSzPts val="2800"/>
              <a:buFont typeface="Roboto Mono"/>
              <a:buNone/>
              <a:defRPr sz="2800">
                <a:solidFill>
                  <a:srgbClr val="0D38D3"/>
                </a:solidFill>
                <a:latin typeface="Roboto Mono"/>
                <a:ea typeface="Roboto Mono"/>
                <a:cs typeface="Roboto Mono"/>
                <a:sym typeface="Roboto Mono"/>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1719150" y="4663225"/>
            <a:ext cx="6190275" cy="189300"/>
          </a:xfrm>
          <a:prstGeom prst="rect">
            <a:avLst/>
          </a:prstGeom>
          <a:noFill/>
          <a:ln>
            <a:noFill/>
          </a:ln>
        </p:spPr>
      </p:pic>
      <p:sp>
        <p:nvSpPr>
          <p:cNvPr id="15" name="Google Shape;15;p2"/>
          <p:cNvSpPr txBox="1"/>
          <p:nvPr>
            <p:ph idx="2" type="subTitle"/>
          </p:nvPr>
        </p:nvSpPr>
        <p:spPr>
          <a:xfrm>
            <a:off x="249275" y="4478750"/>
            <a:ext cx="1479000" cy="340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solidFill>
                  <a:srgbClr val="0DA195"/>
                </a:solidFill>
                <a:latin typeface="Roboto Mono"/>
                <a:ea typeface="Roboto Mono"/>
                <a:cs typeface="Roboto Mono"/>
                <a:sym typeface="Roboto Mon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16" name="Google Shape;16;p2"/>
          <p:cNvPicPr preferRelativeResize="0"/>
          <p:nvPr/>
        </p:nvPicPr>
        <p:blipFill>
          <a:blip r:embed="rId3">
            <a:alphaModFix/>
          </a:blip>
          <a:stretch>
            <a:fillRect/>
          </a:stretch>
        </p:blipFill>
        <p:spPr>
          <a:xfrm>
            <a:off x="7896032" y="439572"/>
            <a:ext cx="936265" cy="393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Gradient" type="tx">
  <p:cSld name="TITLE_AND_BODY">
    <p:spTree>
      <p:nvGrpSpPr>
        <p:cNvPr id="67" name="Shape 67"/>
        <p:cNvGrpSpPr/>
        <p:nvPr/>
      </p:nvGrpSpPr>
      <p:grpSpPr>
        <a:xfrm>
          <a:off x="0" y="0"/>
          <a:ext cx="0" cy="0"/>
          <a:chOff x="0" y="0"/>
          <a:chExt cx="0" cy="0"/>
        </a:xfrm>
      </p:grpSpPr>
      <p:sp>
        <p:nvSpPr>
          <p:cNvPr id="68" name="Google Shape;68;p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003046"/>
              </a:buClr>
              <a:buSzPts val="1800"/>
              <a:buFont typeface="Roboto"/>
              <a:buChar char="●"/>
              <a:defRPr>
                <a:solidFill>
                  <a:srgbClr val="003046"/>
                </a:solidFill>
                <a:latin typeface="Roboto"/>
                <a:ea typeface="Roboto"/>
                <a:cs typeface="Roboto"/>
                <a:sym typeface="Roboto"/>
              </a:defRPr>
            </a:lvl1pPr>
            <a:lvl2pPr indent="-317500" lvl="1" marL="914400">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2pPr>
            <a:lvl3pPr indent="-317500" lvl="2" marL="1371600">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3pPr>
            <a:lvl4pPr indent="-317500" lvl="3" marL="1828800">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4pPr>
            <a:lvl5pPr indent="-317500" lvl="4" marL="2286000">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5pPr>
            <a:lvl6pPr indent="-317500" lvl="5" marL="2743200">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6pPr>
            <a:lvl7pPr indent="-317500" lvl="6" marL="3200400">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7pPr>
            <a:lvl8pPr indent="-317500" lvl="7" marL="3657600">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8pPr>
            <a:lvl9pPr indent="-317500" lvl="8" marL="4114800">
              <a:spcBef>
                <a:spcPts val="1600"/>
              </a:spcBef>
              <a:spcAft>
                <a:spcPts val="1600"/>
              </a:spcAft>
              <a:buClr>
                <a:srgbClr val="003046"/>
              </a:buClr>
              <a:buSzPts val="1400"/>
              <a:buFont typeface="Roboto"/>
              <a:buChar char="■"/>
              <a:defRPr>
                <a:solidFill>
                  <a:srgbClr val="003046"/>
                </a:solidFill>
                <a:latin typeface="Roboto"/>
                <a:ea typeface="Roboto"/>
                <a:cs typeface="Roboto"/>
                <a:sym typeface="Roboto"/>
              </a:defRPr>
            </a:lvl9pPr>
          </a:lstStyle>
          <a:p/>
        </p:txBody>
      </p:sp>
      <p:sp>
        <p:nvSpPr>
          <p:cNvPr id="69" name="Google Shape;69;p11"/>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1"/>
          <p:cNvPicPr preferRelativeResize="0"/>
          <p:nvPr/>
        </p:nvPicPr>
        <p:blipFill>
          <a:blip r:embed="rId2">
            <a:alphaModFix/>
          </a:blip>
          <a:stretch>
            <a:fillRect/>
          </a:stretch>
        </p:blipFill>
        <p:spPr>
          <a:xfrm>
            <a:off x="1719150" y="4663225"/>
            <a:ext cx="6190275" cy="189300"/>
          </a:xfrm>
          <a:prstGeom prst="rect">
            <a:avLst/>
          </a:prstGeom>
          <a:noFill/>
          <a:ln>
            <a:noFill/>
          </a:ln>
        </p:spPr>
      </p:pic>
      <p:sp>
        <p:nvSpPr>
          <p:cNvPr id="71" name="Google Shape;71;p11"/>
          <p:cNvSpPr txBox="1"/>
          <p:nvPr>
            <p:ph idx="2" type="subTitle"/>
          </p:nvPr>
        </p:nvSpPr>
        <p:spPr>
          <a:xfrm>
            <a:off x="249275" y="4478750"/>
            <a:ext cx="1479000" cy="340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solidFill>
                  <a:srgbClr val="0DA195"/>
                </a:solidFill>
                <a:latin typeface="Roboto Mono"/>
                <a:ea typeface="Roboto Mono"/>
                <a:cs typeface="Roboto Mono"/>
                <a:sym typeface="Roboto Mon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72" name="Google Shape;72;p11"/>
          <p:cNvPicPr preferRelativeResize="0"/>
          <p:nvPr/>
        </p:nvPicPr>
        <p:blipFill>
          <a:blip r:embed="rId3">
            <a:alphaModFix/>
          </a:blip>
          <a:stretch>
            <a:fillRect/>
          </a:stretch>
        </p:blipFill>
        <p:spPr>
          <a:xfrm>
            <a:off x="7896032" y="439572"/>
            <a:ext cx="936265" cy="393600"/>
          </a:xfrm>
          <a:prstGeom prst="rect">
            <a:avLst/>
          </a:prstGeom>
          <a:noFill/>
          <a:ln>
            <a:noFill/>
          </a:ln>
        </p:spPr>
      </p:pic>
      <p:sp>
        <p:nvSpPr>
          <p:cNvPr id="73" name="Google Shape;73;p11"/>
          <p:cNvSpPr txBox="1"/>
          <p:nvPr>
            <p:ph type="title"/>
          </p:nvPr>
        </p:nvSpPr>
        <p:spPr>
          <a:xfrm>
            <a:off x="1277650" y="511525"/>
            <a:ext cx="3305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74" name="Google Shape;74;p11"/>
          <p:cNvPicPr preferRelativeResize="0"/>
          <p:nvPr/>
        </p:nvPicPr>
        <p:blipFill rotWithShape="1">
          <a:blip r:embed="rId4">
            <a:alphaModFix/>
          </a:blip>
          <a:srcRect b="-15500" l="0" r="36004" t="0"/>
          <a:stretch/>
        </p:blipFill>
        <p:spPr>
          <a:xfrm>
            <a:off x="-467200" y="524875"/>
            <a:ext cx="1744850" cy="393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7" name="Google Shape;77;p1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8" name="Google Shape;78;p12"/>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9" name="Google Shape;79;p12"/>
          <p:cNvPicPr preferRelativeResize="0"/>
          <p:nvPr/>
        </p:nvPicPr>
        <p:blipFill>
          <a:blip r:embed="rId2">
            <a:alphaModFix/>
          </a:blip>
          <a:stretch>
            <a:fillRect/>
          </a:stretch>
        </p:blipFill>
        <p:spPr>
          <a:xfrm>
            <a:off x="1719150" y="4663225"/>
            <a:ext cx="6190275" cy="189300"/>
          </a:xfrm>
          <a:prstGeom prst="rect">
            <a:avLst/>
          </a:prstGeom>
          <a:noFill/>
          <a:ln>
            <a:noFill/>
          </a:ln>
        </p:spPr>
      </p:pic>
      <p:sp>
        <p:nvSpPr>
          <p:cNvPr id="80" name="Google Shape;80;p12"/>
          <p:cNvSpPr txBox="1"/>
          <p:nvPr>
            <p:ph idx="3" type="subTitle"/>
          </p:nvPr>
        </p:nvSpPr>
        <p:spPr>
          <a:xfrm>
            <a:off x="249275" y="4478750"/>
            <a:ext cx="1479000" cy="340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solidFill>
                  <a:srgbClr val="0DA195"/>
                </a:solidFill>
                <a:latin typeface="Roboto Mono"/>
                <a:ea typeface="Roboto Mono"/>
                <a:cs typeface="Roboto Mono"/>
                <a:sym typeface="Roboto Mon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1" name="Google Shape;81;p12"/>
          <p:cNvSpPr txBox="1"/>
          <p:nvPr>
            <p:ph type="title"/>
          </p:nvPr>
        </p:nvSpPr>
        <p:spPr>
          <a:xfrm>
            <a:off x="1277650" y="511525"/>
            <a:ext cx="3305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82" name="Google Shape;82;p12"/>
          <p:cNvPicPr preferRelativeResize="0"/>
          <p:nvPr/>
        </p:nvPicPr>
        <p:blipFill rotWithShape="1">
          <a:blip r:embed="rId3">
            <a:alphaModFix/>
          </a:blip>
          <a:srcRect b="-15500" l="0" r="36004" t="0"/>
          <a:stretch/>
        </p:blipFill>
        <p:spPr>
          <a:xfrm>
            <a:off x="-467200" y="524875"/>
            <a:ext cx="1744850"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Gradient" type="titleOnly">
  <p:cSld name="TITLE_ONLY">
    <p:spTree>
      <p:nvGrpSpPr>
        <p:cNvPr id="83" name="Shape 83"/>
        <p:cNvGrpSpPr/>
        <p:nvPr/>
      </p:nvGrpSpPr>
      <p:grpSpPr>
        <a:xfrm>
          <a:off x="0" y="0"/>
          <a:ext cx="0" cy="0"/>
          <a:chOff x="0" y="0"/>
          <a:chExt cx="0" cy="0"/>
        </a:xfrm>
      </p:grpSpPr>
      <p:sp>
        <p:nvSpPr>
          <p:cNvPr id="84" name="Google Shape;84;p13"/>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85" name="Google Shape;85;p13"/>
          <p:cNvPicPr preferRelativeResize="0"/>
          <p:nvPr/>
        </p:nvPicPr>
        <p:blipFill>
          <a:blip r:embed="rId2">
            <a:alphaModFix/>
          </a:blip>
          <a:stretch>
            <a:fillRect/>
          </a:stretch>
        </p:blipFill>
        <p:spPr>
          <a:xfrm>
            <a:off x="1719150" y="4663225"/>
            <a:ext cx="6190275" cy="189300"/>
          </a:xfrm>
          <a:prstGeom prst="rect">
            <a:avLst/>
          </a:prstGeom>
          <a:noFill/>
          <a:ln>
            <a:noFill/>
          </a:ln>
        </p:spPr>
      </p:pic>
      <p:sp>
        <p:nvSpPr>
          <p:cNvPr id="86" name="Google Shape;86;p13"/>
          <p:cNvSpPr txBox="1"/>
          <p:nvPr>
            <p:ph idx="1" type="subTitle"/>
          </p:nvPr>
        </p:nvSpPr>
        <p:spPr>
          <a:xfrm>
            <a:off x="249275" y="4478750"/>
            <a:ext cx="1479000" cy="3408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rgbClr val="0DA195"/>
                </a:solidFill>
                <a:latin typeface="Roboto Mono"/>
                <a:ea typeface="Roboto Mono"/>
                <a:cs typeface="Roboto Mono"/>
                <a:sym typeface="Roboto Mono"/>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id="87" name="Google Shape;87;p13"/>
          <p:cNvPicPr preferRelativeResize="0"/>
          <p:nvPr/>
        </p:nvPicPr>
        <p:blipFill>
          <a:blip r:embed="rId3">
            <a:alphaModFix/>
          </a:blip>
          <a:stretch>
            <a:fillRect/>
          </a:stretch>
        </p:blipFill>
        <p:spPr>
          <a:xfrm>
            <a:off x="7896032" y="439572"/>
            <a:ext cx="936265" cy="393600"/>
          </a:xfrm>
          <a:prstGeom prst="rect">
            <a:avLst/>
          </a:prstGeom>
          <a:noFill/>
          <a:ln>
            <a:noFill/>
          </a:ln>
        </p:spPr>
      </p:pic>
      <p:sp>
        <p:nvSpPr>
          <p:cNvPr id="88" name="Google Shape;88;p13"/>
          <p:cNvSpPr txBox="1"/>
          <p:nvPr>
            <p:ph type="title"/>
          </p:nvPr>
        </p:nvSpPr>
        <p:spPr>
          <a:xfrm>
            <a:off x="1277650" y="511525"/>
            <a:ext cx="3305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89" name="Google Shape;89;p13"/>
          <p:cNvPicPr preferRelativeResize="0"/>
          <p:nvPr/>
        </p:nvPicPr>
        <p:blipFill rotWithShape="1">
          <a:blip r:embed="rId4">
            <a:alphaModFix/>
          </a:blip>
          <a:srcRect b="-15500" l="0" r="36004" t="0"/>
          <a:stretch/>
        </p:blipFill>
        <p:spPr>
          <a:xfrm>
            <a:off x="-467200" y="524875"/>
            <a:ext cx="1744850" cy="393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Gradient">
  <p:cSld name="MAIN_POINT">
    <p:spTree>
      <p:nvGrpSpPr>
        <p:cNvPr id="90" name="Shape 90"/>
        <p:cNvGrpSpPr/>
        <p:nvPr/>
      </p:nvGrpSpPr>
      <p:grpSpPr>
        <a:xfrm>
          <a:off x="0" y="0"/>
          <a:ext cx="0" cy="0"/>
          <a:chOff x="0" y="0"/>
          <a:chExt cx="0" cy="0"/>
        </a:xfrm>
      </p:grpSpPr>
      <p:sp>
        <p:nvSpPr>
          <p:cNvPr id="91" name="Google Shape;91;p1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2" name="Google Shape;92;p14"/>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Gradient">
  <p:cSld name="CAPTION_ONLY">
    <p:spTree>
      <p:nvGrpSpPr>
        <p:cNvPr id="93" name="Shape 93"/>
        <p:cNvGrpSpPr/>
        <p:nvPr/>
      </p:nvGrpSpPr>
      <p:grpSpPr>
        <a:xfrm>
          <a:off x="0" y="0"/>
          <a:ext cx="0" cy="0"/>
          <a:chOff x="0" y="0"/>
          <a:chExt cx="0" cy="0"/>
        </a:xfrm>
      </p:grpSpPr>
      <p:sp>
        <p:nvSpPr>
          <p:cNvPr id="94" name="Google Shape;94;p1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rgbClr val="0D38D3"/>
              </a:buClr>
              <a:buSzPts val="1800"/>
              <a:buFont typeface="Roboto Mono"/>
              <a:buNone/>
              <a:defRPr>
                <a:solidFill>
                  <a:srgbClr val="0D38D3"/>
                </a:solidFill>
                <a:latin typeface="Roboto Mono"/>
                <a:ea typeface="Roboto Mono"/>
                <a:cs typeface="Roboto Mono"/>
                <a:sym typeface="Roboto Mono"/>
              </a:defRPr>
            </a:lvl1pPr>
          </a:lstStyle>
          <a:p/>
        </p:txBody>
      </p:sp>
      <p:sp>
        <p:nvSpPr>
          <p:cNvPr id="95" name="Google Shape;95;p15"/>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atin typeface="Roboto Mono"/>
                <a:ea typeface="Roboto Mono"/>
                <a:cs typeface="Roboto Mono"/>
                <a:sym typeface="Roboto Mono"/>
              </a:defRPr>
            </a:lvl1pPr>
            <a:lvl2pPr lvl="1">
              <a:buNone/>
              <a:defRPr>
                <a:latin typeface="Roboto Mono"/>
                <a:ea typeface="Roboto Mono"/>
                <a:cs typeface="Roboto Mono"/>
                <a:sym typeface="Roboto Mono"/>
              </a:defRPr>
            </a:lvl2pPr>
            <a:lvl3pPr lvl="2">
              <a:buNone/>
              <a:defRPr>
                <a:latin typeface="Roboto Mono"/>
                <a:ea typeface="Roboto Mono"/>
                <a:cs typeface="Roboto Mono"/>
                <a:sym typeface="Roboto Mono"/>
              </a:defRPr>
            </a:lvl3pPr>
            <a:lvl4pPr lvl="3">
              <a:buNone/>
              <a:defRPr>
                <a:latin typeface="Roboto Mono"/>
                <a:ea typeface="Roboto Mono"/>
                <a:cs typeface="Roboto Mono"/>
                <a:sym typeface="Roboto Mono"/>
              </a:defRPr>
            </a:lvl4pPr>
            <a:lvl5pPr lvl="4">
              <a:buNone/>
              <a:defRPr>
                <a:latin typeface="Roboto Mono"/>
                <a:ea typeface="Roboto Mono"/>
                <a:cs typeface="Roboto Mono"/>
                <a:sym typeface="Roboto Mono"/>
              </a:defRPr>
            </a:lvl5pPr>
            <a:lvl6pPr lvl="5">
              <a:buNone/>
              <a:defRPr>
                <a:latin typeface="Roboto Mono"/>
                <a:ea typeface="Roboto Mono"/>
                <a:cs typeface="Roboto Mono"/>
                <a:sym typeface="Roboto Mono"/>
              </a:defRPr>
            </a:lvl6pPr>
            <a:lvl7pPr lvl="6">
              <a:buNone/>
              <a:defRPr>
                <a:latin typeface="Roboto Mono"/>
                <a:ea typeface="Roboto Mono"/>
                <a:cs typeface="Roboto Mono"/>
                <a:sym typeface="Roboto Mono"/>
              </a:defRPr>
            </a:lvl7pPr>
            <a:lvl8pPr lvl="7">
              <a:buNone/>
              <a:defRPr>
                <a:latin typeface="Roboto Mono"/>
                <a:ea typeface="Roboto Mono"/>
                <a:cs typeface="Roboto Mono"/>
                <a:sym typeface="Roboto Mono"/>
              </a:defRPr>
            </a:lvl8pPr>
            <a:lvl9pPr lvl="8">
              <a:buNone/>
              <a:defRPr>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pic>
        <p:nvPicPr>
          <p:cNvPr id="96" name="Google Shape;96;p15"/>
          <p:cNvPicPr preferRelativeResize="0"/>
          <p:nvPr/>
        </p:nvPicPr>
        <p:blipFill>
          <a:blip r:embed="rId2">
            <a:alphaModFix/>
          </a:blip>
          <a:stretch>
            <a:fillRect/>
          </a:stretch>
        </p:blipFill>
        <p:spPr>
          <a:xfrm>
            <a:off x="7896032" y="439572"/>
            <a:ext cx="936265" cy="393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 Gradient">
  <p:cSld name="BIG_NUMBER">
    <p:spTree>
      <p:nvGrpSpPr>
        <p:cNvPr id="97" name="Shape 97"/>
        <p:cNvGrpSpPr/>
        <p:nvPr/>
      </p:nvGrpSpPr>
      <p:grpSpPr>
        <a:xfrm>
          <a:off x="0" y="0"/>
          <a:ext cx="0" cy="0"/>
          <a:chOff x="0" y="0"/>
          <a:chExt cx="0" cy="0"/>
        </a:xfrm>
      </p:grpSpPr>
      <p:sp>
        <p:nvSpPr>
          <p:cNvPr id="98" name="Google Shape;98;p1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9" name="Google Shape;99;p1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Roboto"/>
              <a:buChar char="●"/>
              <a:defRPr>
                <a:latin typeface="Roboto"/>
                <a:ea typeface="Roboto"/>
                <a:cs typeface="Roboto"/>
                <a:sym typeface="Roboto"/>
              </a:defRPr>
            </a:lvl1pPr>
            <a:lvl2pPr indent="-317500" lvl="1" marL="914400" algn="ctr">
              <a:spcBef>
                <a:spcPts val="1600"/>
              </a:spcBef>
              <a:spcAft>
                <a:spcPts val="0"/>
              </a:spcAft>
              <a:buSzPts val="1400"/>
              <a:buFont typeface="Roboto"/>
              <a:buChar char="○"/>
              <a:defRPr>
                <a:latin typeface="Roboto"/>
                <a:ea typeface="Roboto"/>
                <a:cs typeface="Roboto"/>
                <a:sym typeface="Roboto"/>
              </a:defRPr>
            </a:lvl2pPr>
            <a:lvl3pPr indent="-317500" lvl="2" marL="1371600" algn="ctr">
              <a:spcBef>
                <a:spcPts val="1600"/>
              </a:spcBef>
              <a:spcAft>
                <a:spcPts val="0"/>
              </a:spcAft>
              <a:buSzPts val="1400"/>
              <a:buFont typeface="Roboto"/>
              <a:buChar char="■"/>
              <a:defRPr>
                <a:latin typeface="Roboto"/>
                <a:ea typeface="Roboto"/>
                <a:cs typeface="Roboto"/>
                <a:sym typeface="Roboto"/>
              </a:defRPr>
            </a:lvl3pPr>
            <a:lvl4pPr indent="-317500" lvl="3" marL="1828800" algn="ctr">
              <a:spcBef>
                <a:spcPts val="1600"/>
              </a:spcBef>
              <a:spcAft>
                <a:spcPts val="0"/>
              </a:spcAft>
              <a:buSzPts val="1400"/>
              <a:buFont typeface="Roboto"/>
              <a:buChar char="●"/>
              <a:defRPr>
                <a:latin typeface="Roboto"/>
                <a:ea typeface="Roboto"/>
                <a:cs typeface="Roboto"/>
                <a:sym typeface="Roboto"/>
              </a:defRPr>
            </a:lvl4pPr>
            <a:lvl5pPr indent="-317500" lvl="4" marL="2286000" algn="ctr">
              <a:spcBef>
                <a:spcPts val="1600"/>
              </a:spcBef>
              <a:spcAft>
                <a:spcPts val="0"/>
              </a:spcAft>
              <a:buSzPts val="1400"/>
              <a:buFont typeface="Roboto"/>
              <a:buChar char="○"/>
              <a:defRPr>
                <a:latin typeface="Roboto"/>
                <a:ea typeface="Roboto"/>
                <a:cs typeface="Roboto"/>
                <a:sym typeface="Roboto"/>
              </a:defRPr>
            </a:lvl5pPr>
            <a:lvl6pPr indent="-317500" lvl="5" marL="2743200" algn="ctr">
              <a:spcBef>
                <a:spcPts val="1600"/>
              </a:spcBef>
              <a:spcAft>
                <a:spcPts val="0"/>
              </a:spcAft>
              <a:buSzPts val="1400"/>
              <a:buFont typeface="Roboto"/>
              <a:buChar char="■"/>
              <a:defRPr>
                <a:latin typeface="Roboto"/>
                <a:ea typeface="Roboto"/>
                <a:cs typeface="Roboto"/>
                <a:sym typeface="Roboto"/>
              </a:defRPr>
            </a:lvl6pPr>
            <a:lvl7pPr indent="-317500" lvl="6" marL="3200400" algn="ctr">
              <a:spcBef>
                <a:spcPts val="1600"/>
              </a:spcBef>
              <a:spcAft>
                <a:spcPts val="0"/>
              </a:spcAft>
              <a:buSzPts val="1400"/>
              <a:buFont typeface="Roboto"/>
              <a:buChar char="●"/>
              <a:defRPr>
                <a:latin typeface="Roboto"/>
                <a:ea typeface="Roboto"/>
                <a:cs typeface="Roboto"/>
                <a:sym typeface="Roboto"/>
              </a:defRPr>
            </a:lvl7pPr>
            <a:lvl8pPr indent="-317500" lvl="7" marL="3657600" algn="ctr">
              <a:spcBef>
                <a:spcPts val="1600"/>
              </a:spcBef>
              <a:spcAft>
                <a:spcPts val="0"/>
              </a:spcAft>
              <a:buSzPts val="1400"/>
              <a:buFont typeface="Roboto"/>
              <a:buChar char="○"/>
              <a:defRPr>
                <a:latin typeface="Roboto"/>
                <a:ea typeface="Roboto"/>
                <a:cs typeface="Roboto"/>
                <a:sym typeface="Roboto"/>
              </a:defRPr>
            </a:lvl8pPr>
            <a:lvl9pPr indent="-317500" lvl="8" marL="4114800" algn="ctr">
              <a:spcBef>
                <a:spcPts val="1600"/>
              </a:spcBef>
              <a:spcAft>
                <a:spcPts val="1600"/>
              </a:spcAft>
              <a:buSzPts val="1400"/>
              <a:buFont typeface="Roboto"/>
              <a:buChar char="■"/>
              <a:defRPr>
                <a:latin typeface="Roboto"/>
                <a:ea typeface="Roboto"/>
                <a:cs typeface="Roboto"/>
                <a:sym typeface="Roboto"/>
              </a:defRPr>
            </a:lvl9pPr>
          </a:lstStyle>
          <a:p/>
        </p:txBody>
      </p:sp>
      <p:sp>
        <p:nvSpPr>
          <p:cNvPr id="100" name="Google Shape;100;p16"/>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01" name="Google Shape;101;p16"/>
          <p:cNvPicPr preferRelativeResize="0"/>
          <p:nvPr/>
        </p:nvPicPr>
        <p:blipFill>
          <a:blip r:embed="rId2">
            <a:alphaModFix/>
          </a:blip>
          <a:stretch>
            <a:fillRect/>
          </a:stretch>
        </p:blipFill>
        <p:spPr>
          <a:xfrm>
            <a:off x="1719150" y="4663225"/>
            <a:ext cx="6190275" cy="189300"/>
          </a:xfrm>
          <a:prstGeom prst="rect">
            <a:avLst/>
          </a:prstGeom>
          <a:noFill/>
          <a:ln>
            <a:noFill/>
          </a:ln>
        </p:spPr>
      </p:pic>
      <p:sp>
        <p:nvSpPr>
          <p:cNvPr id="102" name="Google Shape;102;p16"/>
          <p:cNvSpPr txBox="1"/>
          <p:nvPr>
            <p:ph idx="2" type="subTitle"/>
          </p:nvPr>
        </p:nvSpPr>
        <p:spPr>
          <a:xfrm>
            <a:off x="249275" y="4478750"/>
            <a:ext cx="1479000" cy="340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solidFill>
                  <a:srgbClr val="0DA195"/>
                </a:solidFill>
                <a:latin typeface="Roboto Mono"/>
                <a:ea typeface="Roboto Mono"/>
                <a:cs typeface="Roboto Mono"/>
                <a:sym typeface="Roboto Mon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103" name="Google Shape;103;p16"/>
          <p:cNvPicPr preferRelativeResize="0"/>
          <p:nvPr/>
        </p:nvPicPr>
        <p:blipFill>
          <a:blip r:embed="rId3">
            <a:alphaModFix/>
          </a:blip>
          <a:stretch>
            <a:fillRect/>
          </a:stretch>
        </p:blipFill>
        <p:spPr>
          <a:xfrm>
            <a:off x="7896032" y="439572"/>
            <a:ext cx="936265" cy="393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Gradient" type="blank">
  <p:cSld name="BLANK">
    <p:spTree>
      <p:nvGrpSpPr>
        <p:cNvPr id="104" name="Shape 104"/>
        <p:cNvGrpSpPr/>
        <p:nvPr/>
      </p:nvGrpSpPr>
      <p:grpSpPr>
        <a:xfrm>
          <a:off x="0" y="0"/>
          <a:ext cx="0" cy="0"/>
          <a:chOff x="0" y="0"/>
          <a:chExt cx="0" cy="0"/>
        </a:xfrm>
      </p:grpSpPr>
      <p:sp>
        <p:nvSpPr>
          <p:cNvPr id="105" name="Google Shape;105;p17"/>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radient"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7815"/>
              </a:buClr>
              <a:buSzPts val="3600"/>
              <a:buNone/>
              <a:defRPr sz="3600">
                <a:solidFill>
                  <a:srgbClr val="FA7815"/>
                </a:solidFill>
              </a:defRPr>
            </a:lvl1pPr>
            <a:lvl2pPr lvl="1" algn="ctr">
              <a:spcBef>
                <a:spcPts val="0"/>
              </a:spcBef>
              <a:spcAft>
                <a:spcPts val="0"/>
              </a:spcAft>
              <a:buClr>
                <a:srgbClr val="FA7815"/>
              </a:buClr>
              <a:buSzPts val="3600"/>
              <a:buNone/>
              <a:defRPr sz="3600">
                <a:solidFill>
                  <a:srgbClr val="FA7815"/>
                </a:solidFill>
              </a:defRPr>
            </a:lvl2pPr>
            <a:lvl3pPr lvl="2" algn="ctr">
              <a:spcBef>
                <a:spcPts val="0"/>
              </a:spcBef>
              <a:spcAft>
                <a:spcPts val="0"/>
              </a:spcAft>
              <a:buClr>
                <a:srgbClr val="FA7815"/>
              </a:buClr>
              <a:buSzPts val="3600"/>
              <a:buNone/>
              <a:defRPr sz="3600">
                <a:solidFill>
                  <a:srgbClr val="FA7815"/>
                </a:solidFill>
              </a:defRPr>
            </a:lvl3pPr>
            <a:lvl4pPr lvl="3" algn="ctr">
              <a:spcBef>
                <a:spcPts val="0"/>
              </a:spcBef>
              <a:spcAft>
                <a:spcPts val="0"/>
              </a:spcAft>
              <a:buClr>
                <a:srgbClr val="FA7815"/>
              </a:buClr>
              <a:buSzPts val="3600"/>
              <a:buNone/>
              <a:defRPr sz="3600">
                <a:solidFill>
                  <a:srgbClr val="FA7815"/>
                </a:solidFill>
              </a:defRPr>
            </a:lvl4pPr>
            <a:lvl5pPr lvl="4" algn="ctr">
              <a:spcBef>
                <a:spcPts val="0"/>
              </a:spcBef>
              <a:spcAft>
                <a:spcPts val="0"/>
              </a:spcAft>
              <a:buClr>
                <a:srgbClr val="FA7815"/>
              </a:buClr>
              <a:buSzPts val="3600"/>
              <a:buNone/>
              <a:defRPr sz="3600">
                <a:solidFill>
                  <a:srgbClr val="FA7815"/>
                </a:solidFill>
              </a:defRPr>
            </a:lvl5pPr>
            <a:lvl6pPr lvl="5" algn="ctr">
              <a:spcBef>
                <a:spcPts val="0"/>
              </a:spcBef>
              <a:spcAft>
                <a:spcPts val="0"/>
              </a:spcAft>
              <a:buClr>
                <a:srgbClr val="FA7815"/>
              </a:buClr>
              <a:buSzPts val="3600"/>
              <a:buNone/>
              <a:defRPr sz="3600">
                <a:solidFill>
                  <a:srgbClr val="FA7815"/>
                </a:solidFill>
              </a:defRPr>
            </a:lvl6pPr>
            <a:lvl7pPr lvl="6" algn="ctr">
              <a:spcBef>
                <a:spcPts val="0"/>
              </a:spcBef>
              <a:spcAft>
                <a:spcPts val="0"/>
              </a:spcAft>
              <a:buClr>
                <a:srgbClr val="FA7815"/>
              </a:buClr>
              <a:buSzPts val="3600"/>
              <a:buNone/>
              <a:defRPr sz="3600">
                <a:solidFill>
                  <a:srgbClr val="FA7815"/>
                </a:solidFill>
              </a:defRPr>
            </a:lvl7pPr>
            <a:lvl8pPr lvl="7" algn="ctr">
              <a:spcBef>
                <a:spcPts val="0"/>
              </a:spcBef>
              <a:spcAft>
                <a:spcPts val="0"/>
              </a:spcAft>
              <a:buClr>
                <a:srgbClr val="FA7815"/>
              </a:buClr>
              <a:buSzPts val="3600"/>
              <a:buNone/>
              <a:defRPr sz="3600">
                <a:solidFill>
                  <a:srgbClr val="FA7815"/>
                </a:solidFill>
              </a:defRPr>
            </a:lvl8pPr>
            <a:lvl9pPr lvl="8" algn="ctr">
              <a:spcBef>
                <a:spcPts val="0"/>
              </a:spcBef>
              <a:spcAft>
                <a:spcPts val="0"/>
              </a:spcAft>
              <a:buClr>
                <a:srgbClr val="FA7815"/>
              </a:buClr>
              <a:buSzPts val="3600"/>
              <a:buNone/>
              <a:defRPr sz="3600">
                <a:solidFill>
                  <a:srgbClr val="FA7815"/>
                </a:solidFill>
              </a:defRPr>
            </a:lvl9pPr>
          </a:lstStyle>
          <a:p/>
        </p:txBody>
      </p:sp>
      <p:sp>
        <p:nvSpPr>
          <p:cNvPr id="19" name="Google Shape;19;p3"/>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3"/>
          <p:cNvPicPr preferRelativeResize="0"/>
          <p:nvPr/>
        </p:nvPicPr>
        <p:blipFill>
          <a:blip r:embed="rId2">
            <a:alphaModFix/>
          </a:blip>
          <a:stretch>
            <a:fillRect/>
          </a:stretch>
        </p:blipFill>
        <p:spPr>
          <a:xfrm>
            <a:off x="1719150" y="4663225"/>
            <a:ext cx="6190275" cy="189300"/>
          </a:xfrm>
          <a:prstGeom prst="rect">
            <a:avLst/>
          </a:prstGeom>
          <a:noFill/>
          <a:ln>
            <a:noFill/>
          </a:ln>
        </p:spPr>
      </p:pic>
      <p:sp>
        <p:nvSpPr>
          <p:cNvPr id="21" name="Google Shape;21;p3"/>
          <p:cNvSpPr txBox="1"/>
          <p:nvPr>
            <p:ph idx="1" type="subTitle"/>
          </p:nvPr>
        </p:nvSpPr>
        <p:spPr>
          <a:xfrm>
            <a:off x="249275" y="4478750"/>
            <a:ext cx="1479000" cy="340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solidFill>
                  <a:srgbClr val="0DA195"/>
                </a:solidFill>
                <a:latin typeface="Roboto Mono"/>
                <a:ea typeface="Roboto Mono"/>
                <a:cs typeface="Roboto Mono"/>
                <a:sym typeface="Roboto Mon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22" name="Google Shape;22;p3"/>
          <p:cNvPicPr preferRelativeResize="0"/>
          <p:nvPr/>
        </p:nvPicPr>
        <p:blipFill>
          <a:blip r:embed="rId3">
            <a:alphaModFix/>
          </a:blip>
          <a:stretch>
            <a:fillRect/>
          </a:stretch>
        </p:blipFill>
        <p:spPr>
          <a:xfrm>
            <a:off x="7896032" y="439572"/>
            <a:ext cx="936265"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Gradient">
  <p:cSld name="SECTION_HEADER_1">
    <p:spTree>
      <p:nvGrpSpPr>
        <p:cNvPr id="23" name="Shape 23"/>
        <p:cNvGrpSpPr/>
        <p:nvPr/>
      </p:nvGrpSpPr>
      <p:grpSpPr>
        <a:xfrm>
          <a:off x="0" y="0"/>
          <a:ext cx="0" cy="0"/>
          <a:chOff x="0" y="0"/>
          <a:chExt cx="0" cy="0"/>
        </a:xfrm>
      </p:grpSpPr>
      <p:pic>
        <p:nvPicPr>
          <p:cNvPr id="24" name="Google Shape;24;p4"/>
          <p:cNvPicPr preferRelativeResize="0"/>
          <p:nvPr/>
        </p:nvPicPr>
        <p:blipFill>
          <a:blip r:embed="rId2">
            <a:alphaModFix/>
          </a:blip>
          <a:stretch>
            <a:fillRect/>
          </a:stretch>
        </p:blipFill>
        <p:spPr>
          <a:xfrm>
            <a:off x="7896032" y="439572"/>
            <a:ext cx="936265" cy="393600"/>
          </a:xfrm>
          <a:prstGeom prst="rect">
            <a:avLst/>
          </a:prstGeom>
          <a:noFill/>
          <a:ln>
            <a:noFill/>
          </a:ln>
        </p:spPr>
      </p:pic>
      <p:pic>
        <p:nvPicPr>
          <p:cNvPr id="25" name="Google Shape;25;p4"/>
          <p:cNvPicPr preferRelativeResize="0"/>
          <p:nvPr/>
        </p:nvPicPr>
        <p:blipFill>
          <a:blip r:embed="rId3">
            <a:alphaModFix/>
          </a:blip>
          <a:stretch>
            <a:fillRect/>
          </a:stretch>
        </p:blipFill>
        <p:spPr>
          <a:xfrm>
            <a:off x="1390650" y="796825"/>
            <a:ext cx="4357151" cy="3053375"/>
          </a:xfrm>
          <a:prstGeom prst="rect">
            <a:avLst/>
          </a:prstGeom>
          <a:noFill/>
          <a:ln>
            <a:noFill/>
          </a:ln>
        </p:spPr>
      </p:pic>
      <p:sp>
        <p:nvSpPr>
          <p:cNvPr id="26" name="Google Shape;26;p4"/>
          <p:cNvSpPr txBox="1"/>
          <p:nvPr>
            <p:ph type="title"/>
          </p:nvPr>
        </p:nvSpPr>
        <p:spPr>
          <a:xfrm>
            <a:off x="1500325" y="486175"/>
            <a:ext cx="3617400" cy="2385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rgbClr val="0D38D3"/>
                </a:solidFill>
              </a:defRPr>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p:txBody>
      </p:sp>
      <p:sp>
        <p:nvSpPr>
          <p:cNvPr id="27" name="Google Shape;27;p4"/>
          <p:cNvSpPr txBox="1"/>
          <p:nvPr>
            <p:ph idx="1" type="subTitle"/>
          </p:nvPr>
        </p:nvSpPr>
        <p:spPr>
          <a:xfrm>
            <a:off x="5801500" y="3465550"/>
            <a:ext cx="2555400" cy="14037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A7815"/>
                </a:solidFill>
                <a:latin typeface="Roboto Mono"/>
                <a:ea typeface="Roboto Mono"/>
                <a:cs typeface="Roboto Mono"/>
                <a:sym typeface="Roboto Mono"/>
              </a:defRPr>
            </a:lvl1pPr>
            <a:lvl2pPr lvl="1" rtl="0">
              <a:spcBef>
                <a:spcPts val="1600"/>
              </a:spcBef>
              <a:spcAft>
                <a:spcPts val="0"/>
              </a:spcAft>
              <a:buNone/>
              <a:defRPr>
                <a:solidFill>
                  <a:srgbClr val="FA7815"/>
                </a:solidFill>
              </a:defRPr>
            </a:lvl2pPr>
            <a:lvl3pPr lvl="2" rtl="0">
              <a:spcBef>
                <a:spcPts val="1600"/>
              </a:spcBef>
              <a:spcAft>
                <a:spcPts val="0"/>
              </a:spcAft>
              <a:buNone/>
              <a:defRPr>
                <a:solidFill>
                  <a:srgbClr val="FA7815"/>
                </a:solidFill>
              </a:defRPr>
            </a:lvl3pPr>
            <a:lvl4pPr lvl="3" rtl="0">
              <a:spcBef>
                <a:spcPts val="1600"/>
              </a:spcBef>
              <a:spcAft>
                <a:spcPts val="0"/>
              </a:spcAft>
              <a:buNone/>
              <a:defRPr>
                <a:solidFill>
                  <a:srgbClr val="FA7815"/>
                </a:solidFill>
              </a:defRPr>
            </a:lvl4pPr>
            <a:lvl5pPr lvl="4" rtl="0">
              <a:spcBef>
                <a:spcPts val="1600"/>
              </a:spcBef>
              <a:spcAft>
                <a:spcPts val="0"/>
              </a:spcAft>
              <a:buNone/>
              <a:defRPr>
                <a:solidFill>
                  <a:srgbClr val="FA7815"/>
                </a:solidFill>
              </a:defRPr>
            </a:lvl5pPr>
            <a:lvl6pPr lvl="5" rtl="0">
              <a:spcBef>
                <a:spcPts val="1600"/>
              </a:spcBef>
              <a:spcAft>
                <a:spcPts val="0"/>
              </a:spcAft>
              <a:buNone/>
              <a:defRPr>
                <a:solidFill>
                  <a:srgbClr val="FA7815"/>
                </a:solidFill>
              </a:defRPr>
            </a:lvl6pPr>
            <a:lvl7pPr lvl="6" rtl="0">
              <a:spcBef>
                <a:spcPts val="1600"/>
              </a:spcBef>
              <a:spcAft>
                <a:spcPts val="0"/>
              </a:spcAft>
              <a:buNone/>
              <a:defRPr>
                <a:solidFill>
                  <a:srgbClr val="FA7815"/>
                </a:solidFill>
              </a:defRPr>
            </a:lvl7pPr>
            <a:lvl8pPr lvl="7" rtl="0">
              <a:spcBef>
                <a:spcPts val="1600"/>
              </a:spcBef>
              <a:spcAft>
                <a:spcPts val="0"/>
              </a:spcAft>
              <a:buNone/>
              <a:defRPr>
                <a:solidFill>
                  <a:srgbClr val="FA7815"/>
                </a:solidFill>
              </a:defRPr>
            </a:lvl8pPr>
            <a:lvl9pPr lvl="8" rtl="0">
              <a:spcBef>
                <a:spcPts val="1600"/>
              </a:spcBef>
              <a:spcAft>
                <a:spcPts val="1600"/>
              </a:spcAft>
              <a:buNone/>
              <a:defRPr>
                <a:solidFill>
                  <a:srgbClr val="FA7815"/>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 Orange ">
  <p:cSld name="CUSTOM">
    <p:spTree>
      <p:nvGrpSpPr>
        <p:cNvPr id="28" name="Shape 28"/>
        <p:cNvGrpSpPr/>
        <p:nvPr/>
      </p:nvGrpSpPr>
      <p:grpSpPr>
        <a:xfrm>
          <a:off x="0" y="0"/>
          <a:ext cx="0" cy="0"/>
          <a:chOff x="0" y="0"/>
          <a:chExt cx="0" cy="0"/>
        </a:xfrm>
      </p:grpSpPr>
      <p:pic>
        <p:nvPicPr>
          <p:cNvPr id="29" name="Google Shape;29;p5"/>
          <p:cNvPicPr preferRelativeResize="0"/>
          <p:nvPr/>
        </p:nvPicPr>
        <p:blipFill>
          <a:blip r:embed="rId2">
            <a:alphaModFix/>
          </a:blip>
          <a:stretch>
            <a:fillRect/>
          </a:stretch>
        </p:blipFill>
        <p:spPr>
          <a:xfrm>
            <a:off x="-55950" y="-153525"/>
            <a:ext cx="9520426" cy="5418225"/>
          </a:xfrm>
          <a:prstGeom prst="rect">
            <a:avLst/>
          </a:prstGeom>
          <a:noFill/>
          <a:ln>
            <a:noFill/>
          </a:ln>
        </p:spPr>
      </p:pic>
      <p:pic>
        <p:nvPicPr>
          <p:cNvPr id="30" name="Google Shape;30;p5"/>
          <p:cNvPicPr preferRelativeResize="0"/>
          <p:nvPr/>
        </p:nvPicPr>
        <p:blipFill>
          <a:blip r:embed="rId3">
            <a:alphaModFix/>
          </a:blip>
          <a:stretch>
            <a:fillRect/>
          </a:stretch>
        </p:blipFill>
        <p:spPr>
          <a:xfrm>
            <a:off x="527850" y="936400"/>
            <a:ext cx="1599750" cy="677850"/>
          </a:xfrm>
          <a:prstGeom prst="rect">
            <a:avLst/>
          </a:prstGeom>
          <a:noFill/>
          <a:ln>
            <a:noFill/>
          </a:ln>
        </p:spPr>
      </p:pic>
      <p:sp>
        <p:nvSpPr>
          <p:cNvPr id="31" name="Google Shape;31;p5"/>
          <p:cNvSpPr txBox="1"/>
          <p:nvPr>
            <p:ph type="title"/>
          </p:nvPr>
        </p:nvSpPr>
        <p:spPr>
          <a:xfrm>
            <a:off x="4299600" y="3338525"/>
            <a:ext cx="5387100" cy="1738200"/>
          </a:xfrm>
          <a:prstGeom prst="rect">
            <a:avLst/>
          </a:prstGeom>
        </p:spPr>
        <p:txBody>
          <a:bodyPr anchorCtr="0" anchor="t" bIns="91425" lIns="91425" spcFirstLastPara="1" rIns="91425" wrap="square" tIns="91425">
            <a:noAutofit/>
          </a:bodyPr>
          <a:lstStyle>
            <a:lvl1pPr lvl="0">
              <a:spcBef>
                <a:spcPts val="0"/>
              </a:spcBef>
              <a:spcAft>
                <a:spcPts val="0"/>
              </a:spcAft>
              <a:buNone/>
              <a:defRPr sz="4800">
                <a:solidFill>
                  <a:srgbClr val="0D38D3"/>
                </a:solidFill>
              </a:defRPr>
            </a:lvl1pPr>
            <a:lvl2pPr lvl="1">
              <a:spcBef>
                <a:spcPts val="0"/>
              </a:spcBef>
              <a:spcAft>
                <a:spcPts val="0"/>
              </a:spcAft>
              <a:buNone/>
              <a:defRPr>
                <a:latin typeface="Open Sans"/>
                <a:ea typeface="Open Sans"/>
                <a:cs typeface="Open Sans"/>
                <a:sym typeface="Open Sans"/>
              </a:defRPr>
            </a:lvl2pPr>
            <a:lvl3pPr lvl="2">
              <a:spcBef>
                <a:spcPts val="0"/>
              </a:spcBef>
              <a:spcAft>
                <a:spcPts val="0"/>
              </a:spcAft>
              <a:buNone/>
              <a:defRPr>
                <a:latin typeface="Open Sans"/>
                <a:ea typeface="Open Sans"/>
                <a:cs typeface="Open Sans"/>
                <a:sym typeface="Open Sans"/>
              </a:defRPr>
            </a:lvl3pPr>
            <a:lvl4pPr lvl="3">
              <a:spcBef>
                <a:spcPts val="0"/>
              </a:spcBef>
              <a:spcAft>
                <a:spcPts val="0"/>
              </a:spcAft>
              <a:buNone/>
              <a:defRPr>
                <a:latin typeface="Open Sans"/>
                <a:ea typeface="Open Sans"/>
                <a:cs typeface="Open Sans"/>
                <a:sym typeface="Open Sans"/>
              </a:defRPr>
            </a:lvl4pPr>
            <a:lvl5pPr lvl="4">
              <a:spcBef>
                <a:spcPts val="0"/>
              </a:spcBef>
              <a:spcAft>
                <a:spcPts val="0"/>
              </a:spcAft>
              <a:buNone/>
              <a:defRPr>
                <a:latin typeface="Open Sans"/>
                <a:ea typeface="Open Sans"/>
                <a:cs typeface="Open Sans"/>
                <a:sym typeface="Open Sans"/>
              </a:defRPr>
            </a:lvl5pPr>
            <a:lvl6pPr lvl="5">
              <a:spcBef>
                <a:spcPts val="0"/>
              </a:spcBef>
              <a:spcAft>
                <a:spcPts val="0"/>
              </a:spcAft>
              <a:buNone/>
              <a:defRPr>
                <a:latin typeface="Open Sans"/>
                <a:ea typeface="Open Sans"/>
                <a:cs typeface="Open Sans"/>
                <a:sym typeface="Open Sans"/>
              </a:defRPr>
            </a:lvl6pPr>
            <a:lvl7pPr lvl="6">
              <a:spcBef>
                <a:spcPts val="0"/>
              </a:spcBef>
              <a:spcAft>
                <a:spcPts val="0"/>
              </a:spcAft>
              <a:buNone/>
              <a:defRPr>
                <a:latin typeface="Open Sans"/>
                <a:ea typeface="Open Sans"/>
                <a:cs typeface="Open Sans"/>
                <a:sym typeface="Open Sans"/>
              </a:defRPr>
            </a:lvl7pPr>
            <a:lvl8pPr lvl="7">
              <a:spcBef>
                <a:spcPts val="0"/>
              </a:spcBef>
              <a:spcAft>
                <a:spcPts val="0"/>
              </a:spcAft>
              <a:buNone/>
              <a:defRPr>
                <a:latin typeface="Open Sans"/>
                <a:ea typeface="Open Sans"/>
                <a:cs typeface="Open Sans"/>
                <a:sym typeface="Open Sans"/>
              </a:defRPr>
            </a:lvl8pPr>
            <a:lvl9pPr lvl="8">
              <a:spcBef>
                <a:spcPts val="0"/>
              </a:spcBef>
              <a:spcAft>
                <a:spcPts val="0"/>
              </a:spcAft>
              <a:buNone/>
              <a:defRPr>
                <a:latin typeface="Open Sans"/>
                <a:ea typeface="Open Sans"/>
                <a:cs typeface="Open Sans"/>
                <a:sym typeface="Open Sans"/>
              </a:defRPr>
            </a:lvl9pPr>
          </a:lstStyle>
          <a:p/>
        </p:txBody>
      </p:sp>
      <p:pic>
        <p:nvPicPr>
          <p:cNvPr id="32" name="Google Shape;32;p5"/>
          <p:cNvPicPr preferRelativeResize="0"/>
          <p:nvPr/>
        </p:nvPicPr>
        <p:blipFill>
          <a:blip r:embed="rId4">
            <a:alphaModFix/>
          </a:blip>
          <a:stretch>
            <a:fillRect/>
          </a:stretch>
        </p:blipFill>
        <p:spPr>
          <a:xfrm>
            <a:off x="778875" y="1666600"/>
            <a:ext cx="3520724" cy="2467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Orange  1">
  <p:cSld name="CUSTOM_2">
    <p:spTree>
      <p:nvGrpSpPr>
        <p:cNvPr id="33" name="Shape 33"/>
        <p:cNvGrpSpPr/>
        <p:nvPr/>
      </p:nvGrpSpPr>
      <p:grpSpPr>
        <a:xfrm>
          <a:off x="0" y="0"/>
          <a:ext cx="0" cy="0"/>
          <a:chOff x="0" y="0"/>
          <a:chExt cx="0" cy="0"/>
        </a:xfrm>
      </p:grpSpPr>
      <p:pic>
        <p:nvPicPr>
          <p:cNvPr id="34" name="Google Shape;34;p6"/>
          <p:cNvPicPr preferRelativeResize="0"/>
          <p:nvPr/>
        </p:nvPicPr>
        <p:blipFill>
          <a:blip r:embed="rId2">
            <a:alphaModFix/>
          </a:blip>
          <a:stretch>
            <a:fillRect/>
          </a:stretch>
        </p:blipFill>
        <p:spPr>
          <a:xfrm>
            <a:off x="-51600" y="-120624"/>
            <a:ext cx="9464702" cy="5323901"/>
          </a:xfrm>
          <a:prstGeom prst="rect">
            <a:avLst/>
          </a:prstGeom>
          <a:noFill/>
          <a:ln>
            <a:noFill/>
          </a:ln>
        </p:spPr>
      </p:pic>
      <p:pic>
        <p:nvPicPr>
          <p:cNvPr id="35" name="Google Shape;35;p6"/>
          <p:cNvPicPr preferRelativeResize="0"/>
          <p:nvPr/>
        </p:nvPicPr>
        <p:blipFill>
          <a:blip r:embed="rId3">
            <a:alphaModFix/>
          </a:blip>
          <a:stretch>
            <a:fillRect/>
          </a:stretch>
        </p:blipFill>
        <p:spPr>
          <a:xfrm>
            <a:off x="1467525" y="1511875"/>
            <a:ext cx="2364325" cy="1656850"/>
          </a:xfrm>
          <a:prstGeom prst="rect">
            <a:avLst/>
          </a:prstGeom>
          <a:noFill/>
          <a:ln>
            <a:noFill/>
          </a:ln>
        </p:spPr>
      </p:pic>
      <p:sp>
        <p:nvSpPr>
          <p:cNvPr id="36" name="Google Shape;36;p6"/>
          <p:cNvSpPr txBox="1"/>
          <p:nvPr>
            <p:ph idx="1" type="body"/>
          </p:nvPr>
        </p:nvSpPr>
        <p:spPr>
          <a:xfrm>
            <a:off x="4181500" y="2818500"/>
            <a:ext cx="3482700" cy="16569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Clr>
                <a:srgbClr val="FCE688"/>
              </a:buClr>
              <a:buSzPts val="2400"/>
              <a:buFont typeface="Roboto Black"/>
              <a:buChar char="➢"/>
              <a:defRPr sz="2400">
                <a:solidFill>
                  <a:srgbClr val="FFFFFF"/>
                </a:solidFill>
                <a:latin typeface="Roboto Black"/>
                <a:ea typeface="Roboto Black"/>
                <a:cs typeface="Roboto Black"/>
                <a:sym typeface="Roboto Black"/>
              </a:defRPr>
            </a:lvl1pPr>
            <a:lvl2pPr indent="-342900" lvl="1" marL="914400" rtl="0">
              <a:spcBef>
                <a:spcPts val="1600"/>
              </a:spcBef>
              <a:spcAft>
                <a:spcPts val="0"/>
              </a:spcAft>
              <a:buClr>
                <a:srgbClr val="FCE688"/>
              </a:buClr>
              <a:buSzPts val="1800"/>
              <a:buFont typeface="Roboto Black"/>
              <a:buChar char="○"/>
              <a:defRPr sz="1800">
                <a:solidFill>
                  <a:srgbClr val="FFFFFF"/>
                </a:solidFill>
                <a:latin typeface="Roboto Black"/>
                <a:ea typeface="Roboto Black"/>
                <a:cs typeface="Roboto Black"/>
                <a:sym typeface="Roboto Black"/>
              </a:defRPr>
            </a:lvl2pPr>
            <a:lvl3pPr indent="-317500" lvl="2" marL="1371600" rtl="0">
              <a:spcBef>
                <a:spcPts val="1600"/>
              </a:spcBef>
              <a:spcAft>
                <a:spcPts val="0"/>
              </a:spcAft>
              <a:buClr>
                <a:srgbClr val="FCE688"/>
              </a:buClr>
              <a:buSzPts val="1400"/>
              <a:buFont typeface="Roboto Black"/>
              <a:buChar char="■"/>
              <a:defRPr>
                <a:solidFill>
                  <a:srgbClr val="FFFFFF"/>
                </a:solidFill>
                <a:latin typeface="Roboto Black"/>
                <a:ea typeface="Roboto Black"/>
                <a:cs typeface="Roboto Black"/>
                <a:sym typeface="Roboto Black"/>
              </a:defRPr>
            </a:lvl3pPr>
            <a:lvl4pPr indent="-317500" lvl="3" marL="1828800" rtl="0">
              <a:spcBef>
                <a:spcPts val="1600"/>
              </a:spcBef>
              <a:spcAft>
                <a:spcPts val="0"/>
              </a:spcAft>
              <a:buClr>
                <a:srgbClr val="FCE688"/>
              </a:buClr>
              <a:buSzPts val="1400"/>
              <a:buFont typeface="Roboto Black"/>
              <a:buChar char="●"/>
              <a:defRPr>
                <a:solidFill>
                  <a:srgbClr val="FFFFFF"/>
                </a:solidFill>
                <a:latin typeface="Roboto Black"/>
                <a:ea typeface="Roboto Black"/>
                <a:cs typeface="Roboto Black"/>
                <a:sym typeface="Roboto Black"/>
              </a:defRPr>
            </a:lvl4pPr>
            <a:lvl5pPr indent="-317500" lvl="4" marL="2286000" rtl="0">
              <a:spcBef>
                <a:spcPts val="1600"/>
              </a:spcBef>
              <a:spcAft>
                <a:spcPts val="0"/>
              </a:spcAft>
              <a:buClr>
                <a:srgbClr val="FCE688"/>
              </a:buClr>
              <a:buSzPts val="1400"/>
              <a:buFont typeface="Roboto Black"/>
              <a:buChar char="○"/>
              <a:defRPr>
                <a:solidFill>
                  <a:srgbClr val="FFFFFF"/>
                </a:solidFill>
                <a:latin typeface="Roboto Black"/>
                <a:ea typeface="Roboto Black"/>
                <a:cs typeface="Roboto Black"/>
                <a:sym typeface="Roboto Black"/>
              </a:defRPr>
            </a:lvl5pPr>
            <a:lvl6pPr indent="-317500" lvl="5" marL="2743200" rtl="0">
              <a:spcBef>
                <a:spcPts val="1600"/>
              </a:spcBef>
              <a:spcAft>
                <a:spcPts val="0"/>
              </a:spcAft>
              <a:buClr>
                <a:srgbClr val="FCE688"/>
              </a:buClr>
              <a:buSzPts val="1400"/>
              <a:buFont typeface="Roboto Black"/>
              <a:buChar char="■"/>
              <a:defRPr>
                <a:solidFill>
                  <a:srgbClr val="FFFFFF"/>
                </a:solidFill>
                <a:latin typeface="Roboto Black"/>
                <a:ea typeface="Roboto Black"/>
                <a:cs typeface="Roboto Black"/>
                <a:sym typeface="Roboto Black"/>
              </a:defRPr>
            </a:lvl6pPr>
            <a:lvl7pPr indent="-317500" lvl="6" marL="3200400" rtl="0">
              <a:spcBef>
                <a:spcPts val="1600"/>
              </a:spcBef>
              <a:spcAft>
                <a:spcPts val="0"/>
              </a:spcAft>
              <a:buClr>
                <a:srgbClr val="FCE688"/>
              </a:buClr>
              <a:buSzPts val="1400"/>
              <a:buFont typeface="Roboto Black"/>
              <a:buChar char="●"/>
              <a:defRPr>
                <a:solidFill>
                  <a:srgbClr val="FFFFFF"/>
                </a:solidFill>
                <a:latin typeface="Roboto Black"/>
                <a:ea typeface="Roboto Black"/>
                <a:cs typeface="Roboto Black"/>
                <a:sym typeface="Roboto Black"/>
              </a:defRPr>
            </a:lvl7pPr>
            <a:lvl8pPr indent="-317500" lvl="7" marL="3657600" rtl="0">
              <a:spcBef>
                <a:spcPts val="1600"/>
              </a:spcBef>
              <a:spcAft>
                <a:spcPts val="0"/>
              </a:spcAft>
              <a:buClr>
                <a:srgbClr val="FCE688"/>
              </a:buClr>
              <a:buSzPts val="1400"/>
              <a:buFont typeface="Roboto Black"/>
              <a:buChar char="○"/>
              <a:defRPr>
                <a:solidFill>
                  <a:srgbClr val="FFFFFF"/>
                </a:solidFill>
                <a:latin typeface="Roboto Black"/>
                <a:ea typeface="Roboto Black"/>
                <a:cs typeface="Roboto Black"/>
                <a:sym typeface="Roboto Black"/>
              </a:defRPr>
            </a:lvl8pPr>
            <a:lvl9pPr indent="-317500" lvl="8" marL="4114800" rtl="0">
              <a:spcBef>
                <a:spcPts val="1600"/>
              </a:spcBef>
              <a:spcAft>
                <a:spcPts val="1600"/>
              </a:spcAft>
              <a:buClr>
                <a:srgbClr val="FCE688"/>
              </a:buClr>
              <a:buSzPts val="1400"/>
              <a:buFont typeface="Roboto Black"/>
              <a:buChar char="➢"/>
              <a:defRPr>
                <a:solidFill>
                  <a:srgbClr val="FFFFFF"/>
                </a:solidFill>
                <a:latin typeface="Roboto Black"/>
                <a:ea typeface="Roboto Black"/>
                <a:cs typeface="Roboto Black"/>
                <a:sym typeface="Roboto Black"/>
              </a:defRPr>
            </a:lvl9pPr>
          </a:lstStyle>
          <a:p/>
        </p:txBody>
      </p:sp>
      <p:pic>
        <p:nvPicPr>
          <p:cNvPr id="37" name="Google Shape;37;p6"/>
          <p:cNvPicPr preferRelativeResize="0"/>
          <p:nvPr/>
        </p:nvPicPr>
        <p:blipFill>
          <a:blip r:embed="rId4">
            <a:alphaModFix/>
          </a:blip>
          <a:stretch>
            <a:fillRect/>
          </a:stretch>
        </p:blipFill>
        <p:spPr>
          <a:xfrm>
            <a:off x="7974425" y="120450"/>
            <a:ext cx="1044300" cy="442491"/>
          </a:xfrm>
          <a:prstGeom prst="rect">
            <a:avLst/>
          </a:prstGeom>
          <a:noFill/>
          <a:ln>
            <a:noFill/>
          </a:ln>
        </p:spPr>
      </p:pic>
      <p:sp>
        <p:nvSpPr>
          <p:cNvPr id="38" name="Google Shape;38;p6"/>
          <p:cNvSpPr txBox="1"/>
          <p:nvPr>
            <p:ph type="title"/>
          </p:nvPr>
        </p:nvSpPr>
        <p:spPr>
          <a:xfrm>
            <a:off x="1335625" y="840075"/>
            <a:ext cx="6247800" cy="945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rgbClr val="0D38D3"/>
                </a:solidFill>
              </a:defRPr>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Orange">
  <p:cSld name="CUSTOM_1">
    <p:spTree>
      <p:nvGrpSpPr>
        <p:cNvPr id="39" name="Shape 39"/>
        <p:cNvGrpSpPr/>
        <p:nvPr/>
      </p:nvGrpSpPr>
      <p:grpSpPr>
        <a:xfrm>
          <a:off x="0" y="0"/>
          <a:ext cx="0" cy="0"/>
          <a:chOff x="0" y="0"/>
          <a:chExt cx="0" cy="0"/>
        </a:xfrm>
      </p:grpSpPr>
      <p:pic>
        <p:nvPicPr>
          <p:cNvPr id="40" name="Google Shape;40;p7"/>
          <p:cNvPicPr preferRelativeResize="0"/>
          <p:nvPr/>
        </p:nvPicPr>
        <p:blipFill>
          <a:blip r:embed="rId2">
            <a:alphaModFix/>
          </a:blip>
          <a:stretch>
            <a:fillRect/>
          </a:stretch>
        </p:blipFill>
        <p:spPr>
          <a:xfrm>
            <a:off x="-51600" y="-120624"/>
            <a:ext cx="9464702" cy="5323901"/>
          </a:xfrm>
          <a:prstGeom prst="rect">
            <a:avLst/>
          </a:prstGeom>
          <a:noFill/>
          <a:ln>
            <a:noFill/>
          </a:ln>
        </p:spPr>
      </p:pic>
      <p:pic>
        <p:nvPicPr>
          <p:cNvPr id="41" name="Google Shape;41;p7"/>
          <p:cNvPicPr preferRelativeResize="0"/>
          <p:nvPr/>
        </p:nvPicPr>
        <p:blipFill>
          <a:blip r:embed="rId3">
            <a:alphaModFix/>
          </a:blip>
          <a:stretch>
            <a:fillRect/>
          </a:stretch>
        </p:blipFill>
        <p:spPr>
          <a:xfrm>
            <a:off x="7974425" y="120450"/>
            <a:ext cx="1044300" cy="442491"/>
          </a:xfrm>
          <a:prstGeom prst="rect">
            <a:avLst/>
          </a:prstGeom>
          <a:noFill/>
          <a:ln>
            <a:noFill/>
          </a:ln>
        </p:spPr>
      </p:pic>
      <p:sp>
        <p:nvSpPr>
          <p:cNvPr id="42" name="Google Shape;42;p7"/>
          <p:cNvSpPr txBox="1"/>
          <p:nvPr/>
        </p:nvSpPr>
        <p:spPr>
          <a:xfrm>
            <a:off x="3967500" y="1181425"/>
            <a:ext cx="4903800" cy="2334600"/>
          </a:xfrm>
          <a:prstGeom prst="rect">
            <a:avLst/>
          </a:prstGeom>
          <a:noFill/>
          <a:ln>
            <a:noFill/>
          </a:ln>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t/>
            </a:r>
            <a:endParaRPr sz="4800">
              <a:solidFill>
                <a:srgbClr val="FDD946"/>
              </a:solidFill>
              <a:latin typeface="Roboto Black"/>
              <a:ea typeface="Roboto Black"/>
              <a:cs typeface="Roboto Black"/>
              <a:sym typeface="Roboto Black"/>
            </a:endParaRPr>
          </a:p>
        </p:txBody>
      </p:sp>
      <p:pic>
        <p:nvPicPr>
          <p:cNvPr id="43" name="Google Shape;43;p7"/>
          <p:cNvPicPr preferRelativeResize="0"/>
          <p:nvPr/>
        </p:nvPicPr>
        <p:blipFill>
          <a:blip r:embed="rId4">
            <a:alphaModFix/>
          </a:blip>
          <a:stretch>
            <a:fillRect/>
          </a:stretch>
        </p:blipFill>
        <p:spPr>
          <a:xfrm>
            <a:off x="1390650" y="4690725"/>
            <a:ext cx="6572249" cy="238800"/>
          </a:xfrm>
          <a:prstGeom prst="rect">
            <a:avLst/>
          </a:prstGeom>
          <a:noFill/>
          <a:ln>
            <a:noFill/>
          </a:ln>
        </p:spPr>
      </p:pic>
      <p:sp>
        <p:nvSpPr>
          <p:cNvPr id="44" name="Google Shape;44;p7"/>
          <p:cNvSpPr txBox="1"/>
          <p:nvPr/>
        </p:nvSpPr>
        <p:spPr>
          <a:xfrm>
            <a:off x="4848225" y="3516015"/>
            <a:ext cx="4152900" cy="458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a:solidFill>
                  <a:srgbClr val="FCE688"/>
                </a:solidFill>
                <a:latin typeface="Roboto Mono"/>
                <a:ea typeface="Roboto Mono"/>
                <a:cs typeface="Roboto Mono"/>
                <a:sym typeface="Roboto Mono"/>
              </a:rPr>
              <a:t>SUBHEAD HERE</a:t>
            </a:r>
            <a:endParaRPr sz="1800">
              <a:solidFill>
                <a:srgbClr val="FCE688"/>
              </a:solidFill>
              <a:latin typeface="Roboto Mono"/>
              <a:ea typeface="Roboto Mono"/>
              <a:cs typeface="Roboto Mono"/>
              <a:sym typeface="Roboto Mono"/>
            </a:endParaRPr>
          </a:p>
        </p:txBody>
      </p:sp>
      <p:pic>
        <p:nvPicPr>
          <p:cNvPr id="45" name="Google Shape;45;p7"/>
          <p:cNvPicPr preferRelativeResize="0"/>
          <p:nvPr/>
        </p:nvPicPr>
        <p:blipFill>
          <a:blip r:embed="rId3">
            <a:alphaModFix/>
          </a:blip>
          <a:stretch>
            <a:fillRect/>
          </a:stretch>
        </p:blipFill>
        <p:spPr>
          <a:xfrm>
            <a:off x="7974425" y="120450"/>
            <a:ext cx="1044300" cy="442491"/>
          </a:xfrm>
          <a:prstGeom prst="rect">
            <a:avLst/>
          </a:prstGeom>
          <a:noFill/>
          <a:ln>
            <a:noFill/>
          </a:ln>
        </p:spPr>
      </p:pic>
      <p:sp>
        <p:nvSpPr>
          <p:cNvPr id="46" name="Google Shape;46;p7"/>
          <p:cNvSpPr txBox="1"/>
          <p:nvPr>
            <p:ph type="title"/>
          </p:nvPr>
        </p:nvSpPr>
        <p:spPr>
          <a:xfrm>
            <a:off x="4187325" y="993950"/>
            <a:ext cx="3617400" cy="2385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4800">
                <a:solidFill>
                  <a:srgbClr val="0D38D3"/>
                </a:solidFill>
              </a:defRPr>
            </a:lvl1pPr>
            <a:lvl2pPr lvl="1" rtl="0">
              <a:spcBef>
                <a:spcPts val="0"/>
              </a:spcBef>
              <a:spcAft>
                <a:spcPts val="0"/>
              </a:spcAft>
              <a:buNone/>
              <a:defRPr>
                <a:solidFill>
                  <a:srgbClr val="0D38D3"/>
                </a:solidFill>
                <a:latin typeface="Open Sans"/>
                <a:ea typeface="Open Sans"/>
                <a:cs typeface="Open Sans"/>
                <a:sym typeface="Open Sans"/>
              </a:defRPr>
            </a:lvl2pPr>
            <a:lvl3pPr lvl="2" rtl="0">
              <a:spcBef>
                <a:spcPts val="0"/>
              </a:spcBef>
              <a:spcAft>
                <a:spcPts val="0"/>
              </a:spcAft>
              <a:buNone/>
              <a:defRPr>
                <a:solidFill>
                  <a:srgbClr val="0D38D3"/>
                </a:solidFill>
                <a:latin typeface="Open Sans"/>
                <a:ea typeface="Open Sans"/>
                <a:cs typeface="Open Sans"/>
                <a:sym typeface="Open Sans"/>
              </a:defRPr>
            </a:lvl3pPr>
            <a:lvl4pPr lvl="3" rtl="0">
              <a:spcBef>
                <a:spcPts val="0"/>
              </a:spcBef>
              <a:spcAft>
                <a:spcPts val="0"/>
              </a:spcAft>
              <a:buNone/>
              <a:defRPr>
                <a:solidFill>
                  <a:srgbClr val="0D38D3"/>
                </a:solidFill>
                <a:latin typeface="Open Sans"/>
                <a:ea typeface="Open Sans"/>
                <a:cs typeface="Open Sans"/>
                <a:sym typeface="Open Sans"/>
              </a:defRPr>
            </a:lvl4pPr>
            <a:lvl5pPr lvl="4" rtl="0">
              <a:spcBef>
                <a:spcPts val="0"/>
              </a:spcBef>
              <a:spcAft>
                <a:spcPts val="0"/>
              </a:spcAft>
              <a:buNone/>
              <a:defRPr>
                <a:solidFill>
                  <a:srgbClr val="0D38D3"/>
                </a:solidFill>
                <a:latin typeface="Open Sans"/>
                <a:ea typeface="Open Sans"/>
                <a:cs typeface="Open Sans"/>
                <a:sym typeface="Open Sans"/>
              </a:defRPr>
            </a:lvl5pPr>
            <a:lvl6pPr lvl="5" rtl="0">
              <a:spcBef>
                <a:spcPts val="0"/>
              </a:spcBef>
              <a:spcAft>
                <a:spcPts val="0"/>
              </a:spcAft>
              <a:buNone/>
              <a:defRPr>
                <a:solidFill>
                  <a:srgbClr val="0D38D3"/>
                </a:solidFill>
                <a:latin typeface="Open Sans"/>
                <a:ea typeface="Open Sans"/>
                <a:cs typeface="Open Sans"/>
                <a:sym typeface="Open Sans"/>
              </a:defRPr>
            </a:lvl6pPr>
            <a:lvl7pPr lvl="6" rtl="0">
              <a:spcBef>
                <a:spcPts val="0"/>
              </a:spcBef>
              <a:spcAft>
                <a:spcPts val="0"/>
              </a:spcAft>
              <a:buNone/>
              <a:defRPr>
                <a:solidFill>
                  <a:srgbClr val="0D38D3"/>
                </a:solidFill>
                <a:latin typeface="Open Sans"/>
                <a:ea typeface="Open Sans"/>
                <a:cs typeface="Open Sans"/>
                <a:sym typeface="Open Sans"/>
              </a:defRPr>
            </a:lvl7pPr>
            <a:lvl8pPr lvl="7" rtl="0">
              <a:spcBef>
                <a:spcPts val="0"/>
              </a:spcBef>
              <a:spcAft>
                <a:spcPts val="0"/>
              </a:spcAft>
              <a:buNone/>
              <a:defRPr>
                <a:solidFill>
                  <a:srgbClr val="0D38D3"/>
                </a:solidFill>
                <a:latin typeface="Open Sans"/>
                <a:ea typeface="Open Sans"/>
                <a:cs typeface="Open Sans"/>
                <a:sym typeface="Open Sans"/>
              </a:defRPr>
            </a:lvl8pPr>
            <a:lvl9pPr lvl="8" rtl="0">
              <a:spcBef>
                <a:spcPts val="0"/>
              </a:spcBef>
              <a:spcAft>
                <a:spcPts val="0"/>
              </a:spcAft>
              <a:buNone/>
              <a:defRPr>
                <a:solidFill>
                  <a:srgbClr val="0D38D3"/>
                </a:solidFill>
                <a:latin typeface="Open Sans"/>
                <a:ea typeface="Open Sans"/>
                <a:cs typeface="Open Sans"/>
                <a:sym typeface="Open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range 1">
  <p:cSld name="CUSTOM_1_1">
    <p:spTree>
      <p:nvGrpSpPr>
        <p:cNvPr id="47" name="Shape 47"/>
        <p:cNvGrpSpPr/>
        <p:nvPr/>
      </p:nvGrpSpPr>
      <p:grpSpPr>
        <a:xfrm>
          <a:off x="0" y="0"/>
          <a:ext cx="0" cy="0"/>
          <a:chOff x="0" y="0"/>
          <a:chExt cx="0" cy="0"/>
        </a:xfrm>
      </p:grpSpPr>
      <p:pic>
        <p:nvPicPr>
          <p:cNvPr id="48" name="Google Shape;48;p8"/>
          <p:cNvPicPr preferRelativeResize="0"/>
          <p:nvPr/>
        </p:nvPicPr>
        <p:blipFill>
          <a:blip r:embed="rId2">
            <a:alphaModFix/>
          </a:blip>
          <a:stretch>
            <a:fillRect/>
          </a:stretch>
        </p:blipFill>
        <p:spPr>
          <a:xfrm>
            <a:off x="-51600" y="-120624"/>
            <a:ext cx="9464702" cy="5323901"/>
          </a:xfrm>
          <a:prstGeom prst="rect">
            <a:avLst/>
          </a:prstGeom>
          <a:noFill/>
          <a:ln>
            <a:noFill/>
          </a:ln>
        </p:spPr>
      </p:pic>
      <p:pic>
        <p:nvPicPr>
          <p:cNvPr id="49" name="Google Shape;49;p8"/>
          <p:cNvPicPr preferRelativeResize="0"/>
          <p:nvPr/>
        </p:nvPicPr>
        <p:blipFill>
          <a:blip r:embed="rId3">
            <a:alphaModFix/>
          </a:blip>
          <a:stretch>
            <a:fillRect/>
          </a:stretch>
        </p:blipFill>
        <p:spPr>
          <a:xfrm>
            <a:off x="7974425" y="120450"/>
            <a:ext cx="1044300" cy="442491"/>
          </a:xfrm>
          <a:prstGeom prst="rect">
            <a:avLst/>
          </a:prstGeom>
          <a:noFill/>
          <a:ln>
            <a:noFill/>
          </a:ln>
        </p:spPr>
      </p:pic>
      <p:pic>
        <p:nvPicPr>
          <p:cNvPr id="50" name="Google Shape;50;p8"/>
          <p:cNvPicPr preferRelativeResize="0"/>
          <p:nvPr/>
        </p:nvPicPr>
        <p:blipFill>
          <a:blip r:embed="rId4">
            <a:alphaModFix/>
          </a:blip>
          <a:stretch>
            <a:fillRect/>
          </a:stretch>
        </p:blipFill>
        <p:spPr>
          <a:xfrm>
            <a:off x="1390650" y="4690725"/>
            <a:ext cx="6572249" cy="238800"/>
          </a:xfrm>
          <a:prstGeom prst="rect">
            <a:avLst/>
          </a:prstGeom>
          <a:noFill/>
          <a:ln>
            <a:noFill/>
          </a:ln>
        </p:spPr>
      </p:pic>
      <p:pic>
        <p:nvPicPr>
          <p:cNvPr id="51" name="Google Shape;51;p8"/>
          <p:cNvPicPr preferRelativeResize="0"/>
          <p:nvPr/>
        </p:nvPicPr>
        <p:blipFill>
          <a:blip r:embed="rId3">
            <a:alphaModFix/>
          </a:blip>
          <a:stretch>
            <a:fillRect/>
          </a:stretch>
        </p:blipFill>
        <p:spPr>
          <a:xfrm>
            <a:off x="7974425" y="120450"/>
            <a:ext cx="1044300" cy="442491"/>
          </a:xfrm>
          <a:prstGeom prst="rect">
            <a:avLst/>
          </a:prstGeom>
          <a:noFill/>
          <a:ln>
            <a:noFill/>
          </a:ln>
        </p:spPr>
      </p:pic>
      <p:pic>
        <p:nvPicPr>
          <p:cNvPr id="52" name="Google Shape;52;p8"/>
          <p:cNvPicPr preferRelativeResize="0"/>
          <p:nvPr/>
        </p:nvPicPr>
        <p:blipFill>
          <a:blip r:embed="rId5">
            <a:alphaModFix/>
          </a:blip>
          <a:stretch>
            <a:fillRect/>
          </a:stretch>
        </p:blipFill>
        <p:spPr>
          <a:xfrm>
            <a:off x="1390650" y="796825"/>
            <a:ext cx="4357151" cy="3053375"/>
          </a:xfrm>
          <a:prstGeom prst="rect">
            <a:avLst/>
          </a:prstGeom>
          <a:noFill/>
          <a:ln>
            <a:noFill/>
          </a:ln>
        </p:spPr>
      </p:pic>
      <p:sp>
        <p:nvSpPr>
          <p:cNvPr id="53" name="Google Shape;53;p8"/>
          <p:cNvSpPr txBox="1"/>
          <p:nvPr>
            <p:ph type="title"/>
          </p:nvPr>
        </p:nvSpPr>
        <p:spPr>
          <a:xfrm>
            <a:off x="1576525" y="486175"/>
            <a:ext cx="3617400" cy="2385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rgbClr val="0D38D3"/>
                </a:solidFill>
              </a:defRPr>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p:txBody>
      </p:sp>
      <p:sp>
        <p:nvSpPr>
          <p:cNvPr id="54" name="Google Shape;54;p8"/>
          <p:cNvSpPr txBox="1"/>
          <p:nvPr>
            <p:ph idx="1" type="subTitle"/>
          </p:nvPr>
        </p:nvSpPr>
        <p:spPr>
          <a:xfrm>
            <a:off x="5801500" y="3465550"/>
            <a:ext cx="2555400" cy="14037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rgbClr val="FFFFFF"/>
                </a:solidFill>
                <a:latin typeface="Roboto Mono"/>
                <a:ea typeface="Roboto Mono"/>
                <a:cs typeface="Roboto Mono"/>
                <a:sym typeface="Roboto Mono"/>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Orange">
  <p:cSld name="CUSTOM_1_1_1">
    <p:spTree>
      <p:nvGrpSpPr>
        <p:cNvPr id="55" name="Shape 55"/>
        <p:cNvGrpSpPr/>
        <p:nvPr/>
      </p:nvGrpSpPr>
      <p:grpSpPr>
        <a:xfrm>
          <a:off x="0" y="0"/>
          <a:ext cx="0" cy="0"/>
          <a:chOff x="0" y="0"/>
          <a:chExt cx="0" cy="0"/>
        </a:xfrm>
      </p:grpSpPr>
      <p:pic>
        <p:nvPicPr>
          <p:cNvPr id="56" name="Google Shape;56;p9"/>
          <p:cNvPicPr preferRelativeResize="0"/>
          <p:nvPr/>
        </p:nvPicPr>
        <p:blipFill>
          <a:blip r:embed="rId2">
            <a:alphaModFix/>
          </a:blip>
          <a:stretch>
            <a:fillRect/>
          </a:stretch>
        </p:blipFill>
        <p:spPr>
          <a:xfrm>
            <a:off x="-51600" y="-120624"/>
            <a:ext cx="9464702" cy="5323901"/>
          </a:xfrm>
          <a:prstGeom prst="rect">
            <a:avLst/>
          </a:prstGeom>
          <a:noFill/>
          <a:ln>
            <a:noFill/>
          </a:ln>
        </p:spPr>
      </p:pic>
      <p:pic>
        <p:nvPicPr>
          <p:cNvPr id="57" name="Google Shape;57;p9"/>
          <p:cNvPicPr preferRelativeResize="0"/>
          <p:nvPr/>
        </p:nvPicPr>
        <p:blipFill>
          <a:blip r:embed="rId3">
            <a:alphaModFix/>
          </a:blip>
          <a:stretch>
            <a:fillRect/>
          </a:stretch>
        </p:blipFill>
        <p:spPr>
          <a:xfrm>
            <a:off x="7974425" y="120450"/>
            <a:ext cx="1044300" cy="442491"/>
          </a:xfrm>
          <a:prstGeom prst="rect">
            <a:avLst/>
          </a:prstGeom>
          <a:noFill/>
          <a:ln>
            <a:noFill/>
          </a:ln>
        </p:spPr>
      </p:pic>
      <p:pic>
        <p:nvPicPr>
          <p:cNvPr id="58" name="Google Shape;58;p9"/>
          <p:cNvPicPr preferRelativeResize="0"/>
          <p:nvPr/>
        </p:nvPicPr>
        <p:blipFill>
          <a:blip r:embed="rId4">
            <a:alphaModFix/>
          </a:blip>
          <a:stretch>
            <a:fillRect/>
          </a:stretch>
        </p:blipFill>
        <p:spPr>
          <a:xfrm>
            <a:off x="1588975" y="4679750"/>
            <a:ext cx="6183549" cy="238800"/>
          </a:xfrm>
          <a:prstGeom prst="rect">
            <a:avLst/>
          </a:prstGeom>
          <a:noFill/>
          <a:ln>
            <a:noFill/>
          </a:ln>
        </p:spPr>
      </p:pic>
      <p:pic>
        <p:nvPicPr>
          <p:cNvPr id="59" name="Google Shape;59;p9"/>
          <p:cNvPicPr preferRelativeResize="0"/>
          <p:nvPr/>
        </p:nvPicPr>
        <p:blipFill>
          <a:blip r:embed="rId3">
            <a:alphaModFix/>
          </a:blip>
          <a:stretch>
            <a:fillRect/>
          </a:stretch>
        </p:blipFill>
        <p:spPr>
          <a:xfrm>
            <a:off x="7974425" y="120450"/>
            <a:ext cx="1044300" cy="442491"/>
          </a:xfrm>
          <a:prstGeom prst="rect">
            <a:avLst/>
          </a:prstGeom>
          <a:noFill/>
          <a:ln>
            <a:noFill/>
          </a:ln>
        </p:spPr>
      </p:pic>
      <p:sp>
        <p:nvSpPr>
          <p:cNvPr id="60" name="Google Shape;60;p9"/>
          <p:cNvSpPr txBox="1"/>
          <p:nvPr>
            <p:ph idx="12" type="sldNum"/>
          </p:nvPr>
        </p:nvSpPr>
        <p:spPr>
          <a:xfrm>
            <a:off x="8034333" y="4463792"/>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9"/>
          <p:cNvSpPr txBox="1"/>
          <p:nvPr>
            <p:ph idx="1" type="subTitle"/>
          </p:nvPr>
        </p:nvSpPr>
        <p:spPr>
          <a:xfrm>
            <a:off x="249275" y="4478750"/>
            <a:ext cx="1479000" cy="340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solidFill>
                  <a:srgbClr val="FFFFFF"/>
                </a:solidFill>
                <a:latin typeface="Roboto Mono"/>
                <a:ea typeface="Roboto Mono"/>
                <a:cs typeface="Roboto Mono"/>
                <a:sym typeface="Roboto Mono"/>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p:txBody>
      </p:sp>
      <p:sp>
        <p:nvSpPr>
          <p:cNvPr id="62" name="Google Shape;62;p9"/>
          <p:cNvSpPr txBox="1"/>
          <p:nvPr>
            <p:ph type="title"/>
          </p:nvPr>
        </p:nvSpPr>
        <p:spPr>
          <a:xfrm>
            <a:off x="1277650" y="511525"/>
            <a:ext cx="3305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D38D3"/>
              </a:buClr>
              <a:buSzPts val="1800"/>
              <a:buNone/>
              <a:defRPr sz="1800">
                <a:solidFill>
                  <a:srgbClr val="0D38D3"/>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pic>
        <p:nvPicPr>
          <p:cNvPr id="63" name="Google Shape;63;p9"/>
          <p:cNvPicPr preferRelativeResize="0"/>
          <p:nvPr/>
        </p:nvPicPr>
        <p:blipFill>
          <a:blip r:embed="rId5">
            <a:alphaModFix/>
          </a:blip>
          <a:stretch>
            <a:fillRect/>
          </a:stretch>
        </p:blipFill>
        <p:spPr>
          <a:xfrm>
            <a:off x="-109225" y="663088"/>
            <a:ext cx="1318350" cy="1365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Orange">
  <p:cSld name="CUSTOM_1_1_1_1">
    <p:spTree>
      <p:nvGrpSpPr>
        <p:cNvPr id="64" name="Shape 64"/>
        <p:cNvGrpSpPr/>
        <p:nvPr/>
      </p:nvGrpSpPr>
      <p:grpSpPr>
        <a:xfrm>
          <a:off x="0" y="0"/>
          <a:ext cx="0" cy="0"/>
          <a:chOff x="0" y="0"/>
          <a:chExt cx="0" cy="0"/>
        </a:xfrm>
      </p:grpSpPr>
      <p:pic>
        <p:nvPicPr>
          <p:cNvPr id="65" name="Google Shape;65;p10"/>
          <p:cNvPicPr preferRelativeResize="0"/>
          <p:nvPr/>
        </p:nvPicPr>
        <p:blipFill>
          <a:blip r:embed="rId2">
            <a:alphaModFix/>
          </a:blip>
          <a:stretch>
            <a:fillRect/>
          </a:stretch>
        </p:blipFill>
        <p:spPr>
          <a:xfrm>
            <a:off x="-51600" y="-120624"/>
            <a:ext cx="9464702" cy="5323901"/>
          </a:xfrm>
          <a:prstGeom prst="rect">
            <a:avLst/>
          </a:prstGeom>
          <a:noFill/>
          <a:ln>
            <a:noFill/>
          </a:ln>
        </p:spPr>
      </p:pic>
      <p:pic>
        <p:nvPicPr>
          <p:cNvPr id="66" name="Google Shape;66;p10"/>
          <p:cNvPicPr preferRelativeResize="0"/>
          <p:nvPr/>
        </p:nvPicPr>
        <p:blipFill>
          <a:blip r:embed="rId3">
            <a:alphaModFix/>
          </a:blip>
          <a:stretch>
            <a:fillRect/>
          </a:stretch>
        </p:blipFill>
        <p:spPr>
          <a:xfrm>
            <a:off x="7974425" y="120450"/>
            <a:ext cx="1044300" cy="44249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75300" y="-150600"/>
            <a:ext cx="9350050" cy="5378826"/>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A7815"/>
              </a:buClr>
              <a:buSzPts val="2800"/>
              <a:buFont typeface="Roboto Black"/>
              <a:buNone/>
              <a:defRPr sz="2800">
                <a:solidFill>
                  <a:srgbClr val="FA7815"/>
                </a:solidFill>
                <a:latin typeface="Roboto Black"/>
                <a:ea typeface="Roboto Black"/>
                <a:cs typeface="Roboto Black"/>
                <a:sym typeface="Roboto Black"/>
              </a:defRPr>
            </a:lvl1pPr>
            <a:lvl2pPr lvl="1">
              <a:spcBef>
                <a:spcPts val="0"/>
              </a:spcBef>
              <a:spcAft>
                <a:spcPts val="0"/>
              </a:spcAft>
              <a:buClr>
                <a:srgbClr val="FA7815"/>
              </a:buClr>
              <a:buSzPts val="2800"/>
              <a:buNone/>
              <a:defRPr sz="2800">
                <a:solidFill>
                  <a:srgbClr val="FA7815"/>
                </a:solidFill>
              </a:defRPr>
            </a:lvl2pPr>
            <a:lvl3pPr lvl="2">
              <a:spcBef>
                <a:spcPts val="0"/>
              </a:spcBef>
              <a:spcAft>
                <a:spcPts val="0"/>
              </a:spcAft>
              <a:buClr>
                <a:srgbClr val="FA7815"/>
              </a:buClr>
              <a:buSzPts val="2800"/>
              <a:buNone/>
              <a:defRPr sz="2800">
                <a:solidFill>
                  <a:srgbClr val="FA7815"/>
                </a:solidFill>
              </a:defRPr>
            </a:lvl3pPr>
            <a:lvl4pPr lvl="3">
              <a:spcBef>
                <a:spcPts val="0"/>
              </a:spcBef>
              <a:spcAft>
                <a:spcPts val="0"/>
              </a:spcAft>
              <a:buClr>
                <a:srgbClr val="FA7815"/>
              </a:buClr>
              <a:buSzPts val="2800"/>
              <a:buNone/>
              <a:defRPr sz="2800">
                <a:solidFill>
                  <a:srgbClr val="FA7815"/>
                </a:solidFill>
              </a:defRPr>
            </a:lvl4pPr>
            <a:lvl5pPr lvl="4">
              <a:spcBef>
                <a:spcPts val="0"/>
              </a:spcBef>
              <a:spcAft>
                <a:spcPts val="0"/>
              </a:spcAft>
              <a:buClr>
                <a:srgbClr val="FA7815"/>
              </a:buClr>
              <a:buSzPts val="2800"/>
              <a:buNone/>
              <a:defRPr sz="2800">
                <a:solidFill>
                  <a:srgbClr val="FA7815"/>
                </a:solidFill>
              </a:defRPr>
            </a:lvl5pPr>
            <a:lvl6pPr lvl="5">
              <a:spcBef>
                <a:spcPts val="0"/>
              </a:spcBef>
              <a:spcAft>
                <a:spcPts val="0"/>
              </a:spcAft>
              <a:buClr>
                <a:srgbClr val="FA7815"/>
              </a:buClr>
              <a:buSzPts val="2800"/>
              <a:buNone/>
              <a:defRPr sz="2800">
                <a:solidFill>
                  <a:srgbClr val="FA7815"/>
                </a:solidFill>
              </a:defRPr>
            </a:lvl6pPr>
            <a:lvl7pPr lvl="6">
              <a:spcBef>
                <a:spcPts val="0"/>
              </a:spcBef>
              <a:spcAft>
                <a:spcPts val="0"/>
              </a:spcAft>
              <a:buClr>
                <a:srgbClr val="FA7815"/>
              </a:buClr>
              <a:buSzPts val="2800"/>
              <a:buNone/>
              <a:defRPr sz="2800">
                <a:solidFill>
                  <a:srgbClr val="FA7815"/>
                </a:solidFill>
              </a:defRPr>
            </a:lvl7pPr>
            <a:lvl8pPr lvl="7">
              <a:spcBef>
                <a:spcPts val="0"/>
              </a:spcBef>
              <a:spcAft>
                <a:spcPts val="0"/>
              </a:spcAft>
              <a:buClr>
                <a:srgbClr val="FA7815"/>
              </a:buClr>
              <a:buSzPts val="2800"/>
              <a:buNone/>
              <a:defRPr sz="2800">
                <a:solidFill>
                  <a:srgbClr val="FA7815"/>
                </a:solidFill>
              </a:defRPr>
            </a:lvl8pPr>
            <a:lvl9pPr lvl="8">
              <a:spcBef>
                <a:spcPts val="0"/>
              </a:spcBef>
              <a:spcAft>
                <a:spcPts val="0"/>
              </a:spcAft>
              <a:buClr>
                <a:srgbClr val="FA7815"/>
              </a:buClr>
              <a:buSzPts val="2800"/>
              <a:buNone/>
              <a:defRPr sz="2800">
                <a:solidFill>
                  <a:srgbClr val="FA7815"/>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003046"/>
              </a:buClr>
              <a:buSzPts val="1800"/>
              <a:buFont typeface="Roboto"/>
              <a:buChar char="●"/>
              <a:defRPr sz="1800">
                <a:solidFill>
                  <a:srgbClr val="003046"/>
                </a:solidFill>
                <a:latin typeface="Roboto"/>
                <a:ea typeface="Roboto"/>
                <a:cs typeface="Roboto"/>
                <a:sym typeface="Roboto"/>
              </a:defRPr>
            </a:lvl1pPr>
            <a:lvl2pPr indent="-317500" lvl="1" marL="914400">
              <a:lnSpc>
                <a:spcPct val="115000"/>
              </a:lnSpc>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2pPr>
            <a:lvl3pPr indent="-317500" lvl="2" marL="1371600">
              <a:lnSpc>
                <a:spcPct val="115000"/>
              </a:lnSpc>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3pPr>
            <a:lvl4pPr indent="-317500" lvl="3" marL="1828800">
              <a:lnSpc>
                <a:spcPct val="115000"/>
              </a:lnSpc>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4pPr>
            <a:lvl5pPr indent="-317500" lvl="4" marL="2286000">
              <a:lnSpc>
                <a:spcPct val="115000"/>
              </a:lnSpc>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5pPr>
            <a:lvl6pPr indent="-317500" lvl="5" marL="2743200">
              <a:lnSpc>
                <a:spcPct val="115000"/>
              </a:lnSpc>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6pPr>
            <a:lvl7pPr indent="-317500" lvl="6" marL="3200400">
              <a:lnSpc>
                <a:spcPct val="115000"/>
              </a:lnSpc>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7pPr>
            <a:lvl8pPr indent="-317500" lvl="7" marL="3657600">
              <a:lnSpc>
                <a:spcPct val="115000"/>
              </a:lnSpc>
              <a:spcBef>
                <a:spcPts val="1600"/>
              </a:spcBef>
              <a:spcAft>
                <a:spcPts val="0"/>
              </a:spcAft>
              <a:buClr>
                <a:srgbClr val="003046"/>
              </a:buClr>
              <a:buSzPts val="1400"/>
              <a:buFont typeface="Roboto"/>
              <a:buChar char="○"/>
              <a:defRPr>
                <a:solidFill>
                  <a:srgbClr val="003046"/>
                </a:solidFill>
                <a:latin typeface="Roboto"/>
                <a:ea typeface="Roboto"/>
                <a:cs typeface="Roboto"/>
                <a:sym typeface="Roboto"/>
              </a:defRPr>
            </a:lvl8pPr>
            <a:lvl9pPr indent="-317500" lvl="8" marL="4114800">
              <a:lnSpc>
                <a:spcPct val="115000"/>
              </a:lnSpc>
              <a:spcBef>
                <a:spcPts val="1600"/>
              </a:spcBef>
              <a:spcAft>
                <a:spcPts val="1600"/>
              </a:spcAft>
              <a:buClr>
                <a:srgbClr val="003046"/>
              </a:buClr>
              <a:buSzPts val="1400"/>
              <a:buFont typeface="Roboto"/>
              <a:buChar char="■"/>
              <a:defRPr>
                <a:solidFill>
                  <a:srgbClr val="003046"/>
                </a:solidFill>
                <a:latin typeface="Roboto"/>
                <a:ea typeface="Roboto"/>
                <a:cs typeface="Roboto"/>
                <a:sym typeface="Roboto"/>
              </a:defRPr>
            </a:lvl9pPr>
          </a:lstStyle>
          <a:p/>
        </p:txBody>
      </p:sp>
      <p:sp>
        <p:nvSpPr>
          <p:cNvPr id="9" name="Google Shape;9;p1"/>
          <p:cNvSpPr txBox="1"/>
          <p:nvPr>
            <p:ph idx="12" type="sldNum"/>
          </p:nvPr>
        </p:nvSpPr>
        <p:spPr>
          <a:xfrm>
            <a:off x="8034333" y="4463792"/>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rgbClr val="0DA195"/>
                </a:solidFill>
                <a:latin typeface="Roboto Mono"/>
                <a:ea typeface="Roboto Mono"/>
                <a:cs typeface="Roboto Mono"/>
                <a:sym typeface="Roboto Mono"/>
              </a:defRPr>
            </a:lvl1pPr>
            <a:lvl2pPr lvl="1" algn="r">
              <a:buNone/>
              <a:defRPr sz="1000">
                <a:solidFill>
                  <a:srgbClr val="0DA195"/>
                </a:solidFill>
                <a:latin typeface="Roboto Mono"/>
                <a:ea typeface="Roboto Mono"/>
                <a:cs typeface="Roboto Mono"/>
                <a:sym typeface="Roboto Mono"/>
              </a:defRPr>
            </a:lvl2pPr>
            <a:lvl3pPr lvl="2" algn="r">
              <a:buNone/>
              <a:defRPr sz="1000">
                <a:solidFill>
                  <a:srgbClr val="0DA195"/>
                </a:solidFill>
                <a:latin typeface="Roboto Mono"/>
                <a:ea typeface="Roboto Mono"/>
                <a:cs typeface="Roboto Mono"/>
                <a:sym typeface="Roboto Mono"/>
              </a:defRPr>
            </a:lvl3pPr>
            <a:lvl4pPr lvl="3" algn="r">
              <a:buNone/>
              <a:defRPr sz="1000">
                <a:solidFill>
                  <a:srgbClr val="0DA195"/>
                </a:solidFill>
                <a:latin typeface="Roboto Mono"/>
                <a:ea typeface="Roboto Mono"/>
                <a:cs typeface="Roboto Mono"/>
                <a:sym typeface="Roboto Mono"/>
              </a:defRPr>
            </a:lvl4pPr>
            <a:lvl5pPr lvl="4" algn="r">
              <a:buNone/>
              <a:defRPr sz="1000">
                <a:solidFill>
                  <a:srgbClr val="0DA195"/>
                </a:solidFill>
                <a:latin typeface="Roboto Mono"/>
                <a:ea typeface="Roboto Mono"/>
                <a:cs typeface="Roboto Mono"/>
                <a:sym typeface="Roboto Mono"/>
              </a:defRPr>
            </a:lvl5pPr>
            <a:lvl6pPr lvl="5" algn="r">
              <a:buNone/>
              <a:defRPr sz="1000">
                <a:solidFill>
                  <a:srgbClr val="0DA195"/>
                </a:solidFill>
                <a:latin typeface="Roboto Mono"/>
                <a:ea typeface="Roboto Mono"/>
                <a:cs typeface="Roboto Mono"/>
                <a:sym typeface="Roboto Mono"/>
              </a:defRPr>
            </a:lvl6pPr>
            <a:lvl7pPr lvl="6" algn="r">
              <a:buNone/>
              <a:defRPr sz="1000">
                <a:solidFill>
                  <a:srgbClr val="0DA195"/>
                </a:solidFill>
                <a:latin typeface="Roboto Mono"/>
                <a:ea typeface="Roboto Mono"/>
                <a:cs typeface="Roboto Mono"/>
                <a:sym typeface="Roboto Mono"/>
              </a:defRPr>
            </a:lvl7pPr>
            <a:lvl8pPr lvl="7" algn="r">
              <a:buNone/>
              <a:defRPr sz="1000">
                <a:solidFill>
                  <a:srgbClr val="0DA195"/>
                </a:solidFill>
                <a:latin typeface="Roboto Mono"/>
                <a:ea typeface="Roboto Mono"/>
                <a:cs typeface="Roboto Mono"/>
                <a:sym typeface="Roboto Mono"/>
              </a:defRPr>
            </a:lvl8pPr>
            <a:lvl9pPr lvl="8" algn="r">
              <a:buNone/>
              <a:defRPr sz="1000">
                <a:solidFill>
                  <a:srgbClr val="0DA195"/>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cloud-j1n43whl1-hack-club-bot.vercel.app/0picturetopeople.org-7b5ef953e71f3d37ba02aa843865bdf0d9c2a64f15f0775870.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pSp>
        <p:nvGrpSpPr>
          <p:cNvPr id="110" name="Google Shape;110;p18"/>
          <p:cNvGrpSpPr/>
          <p:nvPr/>
        </p:nvGrpSpPr>
        <p:grpSpPr>
          <a:xfrm>
            <a:off x="3172741" y="741425"/>
            <a:ext cx="5710315" cy="4243000"/>
            <a:chOff x="1709475" y="543425"/>
            <a:chExt cx="6046500" cy="4243000"/>
          </a:xfrm>
        </p:grpSpPr>
        <p:sp>
          <p:nvSpPr>
            <p:cNvPr id="111" name="Google Shape;111;p18"/>
            <p:cNvSpPr/>
            <p:nvPr/>
          </p:nvSpPr>
          <p:spPr>
            <a:xfrm>
              <a:off x="1709475" y="543425"/>
              <a:ext cx="6046500" cy="234600"/>
            </a:xfrm>
            <a:prstGeom prst="roundRect">
              <a:avLst>
                <a:gd fmla="val 16667" name="adj"/>
              </a:avLst>
            </a:prstGeom>
            <a:noFill/>
            <a:ln cap="flat" cmpd="sng" w="19050">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nvGrpSpPr>
            <p:cNvPr id="112" name="Google Shape;112;p18"/>
            <p:cNvGrpSpPr/>
            <p:nvPr/>
          </p:nvGrpSpPr>
          <p:grpSpPr>
            <a:xfrm>
              <a:off x="1785490" y="612054"/>
              <a:ext cx="420856" cy="114852"/>
              <a:chOff x="938225" y="705650"/>
              <a:chExt cx="628800" cy="171600"/>
            </a:xfrm>
          </p:grpSpPr>
          <p:sp>
            <p:nvSpPr>
              <p:cNvPr id="113" name="Google Shape;113;p18"/>
              <p:cNvSpPr/>
              <p:nvPr/>
            </p:nvSpPr>
            <p:spPr>
              <a:xfrm>
                <a:off x="938225" y="705650"/>
                <a:ext cx="171600" cy="171600"/>
              </a:xfrm>
              <a:prstGeom prst="ellipse">
                <a:avLst/>
              </a:prstGeom>
              <a:noFill/>
              <a:ln cap="flat" cmpd="sng" w="9525">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4" name="Google Shape;114;p18"/>
              <p:cNvSpPr/>
              <p:nvPr/>
            </p:nvSpPr>
            <p:spPr>
              <a:xfrm>
                <a:off x="1166825" y="705650"/>
                <a:ext cx="171600" cy="171600"/>
              </a:xfrm>
              <a:prstGeom prst="ellipse">
                <a:avLst/>
              </a:prstGeom>
              <a:noFill/>
              <a:ln cap="flat" cmpd="sng" w="9525">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5" name="Google Shape;115;p18"/>
              <p:cNvSpPr/>
              <p:nvPr/>
            </p:nvSpPr>
            <p:spPr>
              <a:xfrm>
                <a:off x="1395425" y="705650"/>
                <a:ext cx="171600" cy="171600"/>
              </a:xfrm>
              <a:prstGeom prst="ellipse">
                <a:avLst/>
              </a:prstGeom>
              <a:noFill/>
              <a:ln cap="flat" cmpd="sng" w="9525">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116" name="Google Shape;116;p18"/>
            <p:cNvSpPr/>
            <p:nvPr/>
          </p:nvSpPr>
          <p:spPr>
            <a:xfrm>
              <a:off x="1718175" y="782625"/>
              <a:ext cx="6037800" cy="4003800"/>
            </a:xfrm>
            <a:prstGeom prst="rect">
              <a:avLst/>
            </a:prstGeom>
            <a:noFill/>
            <a:ln cap="flat" cmpd="sng" w="19050">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117" name="Google Shape;117;p18"/>
          <p:cNvSpPr txBox="1"/>
          <p:nvPr>
            <p:ph idx="4294967295" type="title"/>
          </p:nvPr>
        </p:nvSpPr>
        <p:spPr>
          <a:xfrm>
            <a:off x="367125" y="102050"/>
            <a:ext cx="8516100" cy="461700"/>
          </a:xfrm>
          <a:prstGeom prst="rect">
            <a:avLst/>
          </a:prstGeom>
          <a:ln cap="flat" cmpd="sng" w="19050">
            <a:solidFill>
              <a:srgbClr val="0D9C9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0C6B68"/>
                </a:solidFill>
              </a:rPr>
              <a:t>PAGE NAME: Home Page</a:t>
            </a:r>
            <a:endParaRPr sz="1600">
              <a:solidFill>
                <a:srgbClr val="0C6B68"/>
              </a:solidFill>
            </a:endParaRPr>
          </a:p>
        </p:txBody>
      </p:sp>
      <p:sp>
        <p:nvSpPr>
          <p:cNvPr id="118" name="Google Shape;118;p18"/>
          <p:cNvSpPr/>
          <p:nvPr/>
        </p:nvSpPr>
        <p:spPr>
          <a:xfrm>
            <a:off x="384275" y="2465925"/>
            <a:ext cx="2520300" cy="2518500"/>
          </a:xfrm>
          <a:prstGeom prst="roundRect">
            <a:avLst>
              <a:gd fmla="val 16667" name="adj"/>
            </a:avLst>
          </a:prstGeom>
          <a:noFill/>
          <a:ln cap="flat" cmpd="sng" w="19050">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u="sng">
                <a:solidFill>
                  <a:srgbClr val="0C6B68"/>
                </a:solidFill>
                <a:latin typeface="Roboto"/>
                <a:ea typeface="Roboto"/>
                <a:cs typeface="Roboto"/>
                <a:sym typeface="Roboto"/>
              </a:rPr>
              <a:t>NOTES</a:t>
            </a:r>
            <a:endParaRPr b="1" sz="1600">
              <a:solidFill>
                <a:srgbClr val="0C6B68"/>
              </a:solidFill>
              <a:latin typeface="Roboto"/>
              <a:ea typeface="Roboto"/>
              <a:cs typeface="Roboto"/>
              <a:sym typeface="Roboto"/>
            </a:endParaRPr>
          </a:p>
          <a:p>
            <a:pPr indent="0" lvl="0" marL="0" rtl="0" algn="l">
              <a:spcBef>
                <a:spcPts val="0"/>
              </a:spcBef>
              <a:spcAft>
                <a:spcPts val="0"/>
              </a:spcAft>
              <a:buNone/>
            </a:pPr>
            <a:r>
              <a:rPr lang="en" sz="1000">
                <a:solidFill>
                  <a:srgbClr val="0C6B68"/>
                </a:solidFill>
                <a:latin typeface="Roboto"/>
                <a:ea typeface="Roboto"/>
                <a:cs typeface="Roboto"/>
                <a:sym typeface="Roboto"/>
              </a:rPr>
              <a:t>Logo and avatar to be created. More pages to be added to navigation bar. Potential for more to be added to page below interests. May turn images of interests into buttons that then show a menu describing them.</a:t>
            </a:r>
            <a:endParaRPr sz="1000">
              <a:solidFill>
                <a:srgbClr val="0C6B68"/>
              </a:solidFill>
              <a:latin typeface="Roboto"/>
              <a:ea typeface="Roboto"/>
              <a:cs typeface="Roboto"/>
              <a:sym typeface="Roboto"/>
            </a:endParaRPr>
          </a:p>
          <a:p>
            <a:pPr indent="0" lvl="0" marL="0" rtl="0" algn="l">
              <a:spcBef>
                <a:spcPts val="0"/>
              </a:spcBef>
              <a:spcAft>
                <a:spcPts val="0"/>
              </a:spcAft>
              <a:buNone/>
            </a:pPr>
            <a:r>
              <a:t/>
            </a:r>
            <a:endParaRPr sz="1000">
              <a:solidFill>
                <a:srgbClr val="0C6B68"/>
              </a:solidFill>
              <a:latin typeface="Roboto"/>
              <a:ea typeface="Roboto"/>
              <a:cs typeface="Roboto"/>
              <a:sym typeface="Roboto"/>
            </a:endParaRPr>
          </a:p>
          <a:p>
            <a:pPr indent="0" lvl="0" marL="0" rtl="0" algn="l">
              <a:spcBef>
                <a:spcPts val="0"/>
              </a:spcBef>
              <a:spcAft>
                <a:spcPts val="0"/>
              </a:spcAft>
              <a:buNone/>
            </a:pPr>
            <a:r>
              <a:rPr b="1" lang="en" sz="1200" u="sng">
                <a:solidFill>
                  <a:srgbClr val="0C6B68"/>
                </a:solidFill>
                <a:latin typeface="Roboto"/>
                <a:ea typeface="Roboto"/>
                <a:cs typeface="Roboto"/>
                <a:sym typeface="Roboto"/>
              </a:rPr>
              <a:t>IMAGE LINKS:</a:t>
            </a:r>
            <a:endParaRPr b="1" sz="1200" u="sng">
              <a:solidFill>
                <a:srgbClr val="0C6B68"/>
              </a:solidFill>
              <a:latin typeface="Roboto"/>
              <a:ea typeface="Roboto"/>
              <a:cs typeface="Roboto"/>
              <a:sym typeface="Roboto"/>
            </a:endParaRPr>
          </a:p>
          <a:p>
            <a:pPr indent="0" lvl="0" marL="0" rtl="0" algn="l">
              <a:spcBef>
                <a:spcPts val="0"/>
              </a:spcBef>
              <a:spcAft>
                <a:spcPts val="0"/>
              </a:spcAft>
              <a:buNone/>
            </a:pPr>
            <a:r>
              <a:rPr lang="en" sz="1000" u="sng">
                <a:solidFill>
                  <a:schemeClr val="hlink"/>
                </a:solidFill>
                <a:latin typeface="Roboto"/>
                <a:ea typeface="Roboto"/>
                <a:cs typeface="Roboto"/>
                <a:sym typeface="Roboto"/>
                <a:hlinkClick r:id="rId3"/>
              </a:rPr>
              <a:t>https://cloud-j1n43whl1-hack-club-bot.vercel.app/0picturetopeople.org-7b5ef953e71f3d37ba02aa843865bdf0d9c2a64f15f0775870.png</a:t>
            </a:r>
            <a:r>
              <a:rPr lang="en" sz="1000">
                <a:solidFill>
                  <a:srgbClr val="0C6B68"/>
                </a:solidFill>
                <a:latin typeface="Roboto"/>
                <a:ea typeface="Roboto"/>
                <a:cs typeface="Roboto"/>
                <a:sym typeface="Roboto"/>
              </a:rPr>
              <a:t> </a:t>
            </a:r>
            <a:endParaRPr sz="1000">
              <a:solidFill>
                <a:srgbClr val="0C6B68"/>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rgbClr val="0C6B68"/>
              </a:solidFill>
              <a:latin typeface="Roboto"/>
              <a:ea typeface="Roboto"/>
              <a:cs typeface="Roboto"/>
              <a:sym typeface="Roboto"/>
            </a:endParaRPr>
          </a:p>
        </p:txBody>
      </p:sp>
      <p:sp>
        <p:nvSpPr>
          <p:cNvPr id="119" name="Google Shape;119;p18"/>
          <p:cNvSpPr/>
          <p:nvPr/>
        </p:nvSpPr>
        <p:spPr>
          <a:xfrm>
            <a:off x="384275" y="741425"/>
            <a:ext cx="2520300" cy="1596900"/>
          </a:xfrm>
          <a:prstGeom prst="roundRect">
            <a:avLst>
              <a:gd fmla="val 16667" name="adj"/>
            </a:avLst>
          </a:prstGeom>
          <a:noFill/>
          <a:ln cap="flat" cmpd="sng" w="19050">
            <a:solidFill>
              <a:srgbClr val="FA781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rgbClr val="FA7815"/>
                </a:solidFill>
                <a:latin typeface="Roboto"/>
                <a:ea typeface="Roboto"/>
                <a:cs typeface="Roboto"/>
                <a:sym typeface="Roboto"/>
              </a:rPr>
              <a:t>TAGS</a:t>
            </a:r>
            <a:endParaRPr b="1" sz="1200" u="sng">
              <a:solidFill>
                <a:srgbClr val="FA7815"/>
              </a:solidFill>
              <a:latin typeface="Roboto"/>
              <a:ea typeface="Roboto"/>
              <a:cs typeface="Roboto"/>
              <a:sym typeface="Roboto"/>
            </a:endParaRPr>
          </a:p>
          <a:p>
            <a:pPr indent="0" lvl="0" marL="0" rtl="0" algn="ctr">
              <a:spcBef>
                <a:spcPts val="1000"/>
              </a:spcBef>
              <a:spcAft>
                <a:spcPts val="0"/>
              </a:spcAft>
              <a:buNone/>
            </a:pPr>
            <a:r>
              <a:rPr b="1" lang="en" sz="1200">
                <a:solidFill>
                  <a:srgbClr val="FA7815"/>
                </a:solidFill>
                <a:latin typeface="Roboto Mono"/>
                <a:ea typeface="Roboto Mono"/>
                <a:cs typeface="Roboto Mono"/>
                <a:sym typeface="Roboto Mono"/>
              </a:rPr>
              <a:t>On click of image/title of interest, &lt;p&gt; pops up with information on interest.</a:t>
            </a:r>
            <a:endParaRPr b="1" sz="1200">
              <a:solidFill>
                <a:srgbClr val="FA7815"/>
              </a:solidFill>
              <a:latin typeface="Roboto Mono"/>
              <a:ea typeface="Roboto Mono"/>
              <a:cs typeface="Roboto Mono"/>
              <a:sym typeface="Roboto Mono"/>
            </a:endParaRPr>
          </a:p>
          <a:p>
            <a:pPr indent="0" lvl="0" marL="0" rtl="0" algn="ctr">
              <a:spcBef>
                <a:spcPts val="0"/>
              </a:spcBef>
              <a:spcAft>
                <a:spcPts val="0"/>
              </a:spcAft>
              <a:buNone/>
            </a:pPr>
            <a:r>
              <a:t/>
            </a:r>
            <a:endParaRPr b="1" sz="1200">
              <a:solidFill>
                <a:srgbClr val="FA7815"/>
              </a:solidFill>
              <a:latin typeface="Roboto Mono"/>
              <a:ea typeface="Roboto Mono"/>
              <a:cs typeface="Roboto Mono"/>
              <a:sym typeface="Roboto Mono"/>
            </a:endParaRPr>
          </a:p>
          <a:p>
            <a:pPr indent="0" lvl="0" marL="0" rtl="0" algn="ctr">
              <a:spcBef>
                <a:spcPts val="0"/>
              </a:spcBef>
              <a:spcAft>
                <a:spcPts val="0"/>
              </a:spcAft>
              <a:buNone/>
            </a:pPr>
            <a:r>
              <a:t/>
            </a:r>
            <a:endParaRPr b="1" sz="1200" u="sng">
              <a:solidFill>
                <a:srgbClr val="FA7815"/>
              </a:solidFill>
              <a:latin typeface="Roboto"/>
              <a:ea typeface="Roboto"/>
              <a:cs typeface="Roboto"/>
              <a:sym typeface="Roboto"/>
            </a:endParaRPr>
          </a:p>
        </p:txBody>
      </p:sp>
      <p:grpSp>
        <p:nvGrpSpPr>
          <p:cNvPr id="120" name="Google Shape;120;p18"/>
          <p:cNvGrpSpPr/>
          <p:nvPr/>
        </p:nvGrpSpPr>
        <p:grpSpPr>
          <a:xfrm>
            <a:off x="3172744" y="981338"/>
            <a:ext cx="5710315" cy="305400"/>
            <a:chOff x="2836850" y="2917775"/>
            <a:chExt cx="6046500" cy="305400"/>
          </a:xfrm>
        </p:grpSpPr>
        <p:sp>
          <p:nvSpPr>
            <p:cNvPr id="121" name="Google Shape;121;p18"/>
            <p:cNvSpPr/>
            <p:nvPr/>
          </p:nvSpPr>
          <p:spPr>
            <a:xfrm>
              <a:off x="2836850" y="2917775"/>
              <a:ext cx="6046500" cy="305400"/>
            </a:xfrm>
            <a:prstGeom prst="rect">
              <a:avLst/>
            </a:prstGeom>
            <a:no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rgbClr val="003046"/>
                  </a:solidFill>
                  <a:latin typeface="Roboto"/>
                  <a:ea typeface="Roboto"/>
                  <a:cs typeface="Roboto"/>
                  <a:sym typeface="Roboto"/>
                </a:rPr>
                <a:t>Horizontal Navigation Bar</a:t>
              </a:r>
              <a:endParaRPr b="1" sz="1000">
                <a:solidFill>
                  <a:srgbClr val="003046"/>
                </a:solidFill>
                <a:latin typeface="Roboto"/>
                <a:ea typeface="Roboto"/>
                <a:cs typeface="Roboto"/>
                <a:sym typeface="Roboto"/>
              </a:endParaRPr>
            </a:p>
          </p:txBody>
        </p:sp>
        <p:grpSp>
          <p:nvGrpSpPr>
            <p:cNvPr id="122" name="Google Shape;122;p18"/>
            <p:cNvGrpSpPr/>
            <p:nvPr/>
          </p:nvGrpSpPr>
          <p:grpSpPr>
            <a:xfrm>
              <a:off x="5658099" y="2933462"/>
              <a:ext cx="1510089" cy="274028"/>
              <a:chOff x="4283864" y="3015740"/>
              <a:chExt cx="2154193" cy="390910"/>
            </a:xfrm>
          </p:grpSpPr>
          <p:sp>
            <p:nvSpPr>
              <p:cNvPr id="123" name="Google Shape;123;p18"/>
              <p:cNvSpPr/>
              <p:nvPr/>
            </p:nvSpPr>
            <p:spPr>
              <a:xfrm>
                <a:off x="4283864" y="3015750"/>
                <a:ext cx="982800" cy="390900"/>
              </a:xfrm>
              <a:prstGeom prst="roundRect">
                <a:avLst>
                  <a:gd fmla="val 16667" name="adj"/>
                </a:avLst>
              </a:prstGeom>
              <a:no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03046"/>
                    </a:solidFill>
                    <a:latin typeface="Roboto"/>
                    <a:ea typeface="Roboto"/>
                    <a:cs typeface="Roboto"/>
                    <a:sym typeface="Roboto"/>
                  </a:rPr>
                  <a:t>Home</a:t>
                </a:r>
                <a:endParaRPr b="1" sz="900">
                  <a:solidFill>
                    <a:srgbClr val="003046"/>
                  </a:solidFill>
                  <a:latin typeface="Roboto"/>
                  <a:ea typeface="Roboto"/>
                  <a:cs typeface="Roboto"/>
                  <a:sym typeface="Roboto"/>
                </a:endParaRPr>
              </a:p>
            </p:txBody>
          </p:sp>
          <p:sp>
            <p:nvSpPr>
              <p:cNvPr id="124" name="Google Shape;124;p18"/>
              <p:cNvSpPr/>
              <p:nvPr/>
            </p:nvSpPr>
            <p:spPr>
              <a:xfrm>
                <a:off x="5409057" y="3015740"/>
                <a:ext cx="1029000" cy="390900"/>
              </a:xfrm>
              <a:prstGeom prst="roundRect">
                <a:avLst>
                  <a:gd fmla="val 16667" name="adj"/>
                </a:avLst>
              </a:prstGeom>
              <a:no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03046"/>
                    </a:solidFill>
                    <a:latin typeface="Roboto"/>
                    <a:ea typeface="Roboto"/>
                    <a:cs typeface="Roboto"/>
                    <a:sym typeface="Roboto"/>
                  </a:rPr>
                  <a:t>Portfolio</a:t>
                </a:r>
                <a:endParaRPr b="1" sz="900">
                  <a:solidFill>
                    <a:srgbClr val="003046"/>
                  </a:solidFill>
                  <a:latin typeface="Roboto"/>
                  <a:ea typeface="Roboto"/>
                  <a:cs typeface="Roboto"/>
                  <a:sym typeface="Roboto"/>
                </a:endParaRPr>
              </a:p>
            </p:txBody>
          </p:sp>
        </p:grpSp>
      </p:grpSp>
      <p:sp>
        <p:nvSpPr>
          <p:cNvPr id="125" name="Google Shape;125;p18"/>
          <p:cNvSpPr txBox="1"/>
          <p:nvPr/>
        </p:nvSpPr>
        <p:spPr>
          <a:xfrm>
            <a:off x="3172750" y="940700"/>
            <a:ext cx="14832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003046"/>
                </a:solidFill>
                <a:latin typeface="Roboto"/>
                <a:ea typeface="Roboto"/>
                <a:cs typeface="Roboto"/>
                <a:sym typeface="Roboto"/>
              </a:rPr>
              <a:t>Logo of name</a:t>
            </a:r>
            <a:endParaRPr b="1" sz="2000">
              <a:solidFill>
                <a:srgbClr val="003046"/>
              </a:solidFill>
              <a:latin typeface="Roboto"/>
              <a:ea typeface="Roboto"/>
              <a:cs typeface="Roboto"/>
              <a:sym typeface="Roboto"/>
            </a:endParaRPr>
          </a:p>
        </p:txBody>
      </p:sp>
      <p:sp>
        <p:nvSpPr>
          <p:cNvPr id="126" name="Google Shape;126;p18"/>
          <p:cNvSpPr/>
          <p:nvPr/>
        </p:nvSpPr>
        <p:spPr>
          <a:xfrm>
            <a:off x="7269500" y="1457599"/>
            <a:ext cx="1447800" cy="1447800"/>
          </a:xfrm>
          <a:prstGeom prst="ellipse">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Roboto"/>
                <a:ea typeface="Roboto"/>
                <a:cs typeface="Roboto"/>
                <a:sym typeface="Roboto"/>
              </a:rPr>
              <a:t>Avatar</a:t>
            </a:r>
            <a:endParaRPr b="1" sz="900">
              <a:solidFill>
                <a:srgbClr val="FFFFFF"/>
              </a:solidFill>
              <a:latin typeface="Roboto"/>
              <a:ea typeface="Roboto"/>
              <a:cs typeface="Roboto"/>
              <a:sym typeface="Roboto"/>
            </a:endParaRPr>
          </a:p>
        </p:txBody>
      </p:sp>
      <p:sp>
        <p:nvSpPr>
          <p:cNvPr id="127" name="Google Shape;127;p18"/>
          <p:cNvSpPr txBox="1"/>
          <p:nvPr/>
        </p:nvSpPr>
        <p:spPr>
          <a:xfrm>
            <a:off x="3307250" y="1457600"/>
            <a:ext cx="1851600" cy="4383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003046"/>
                </a:solidFill>
                <a:latin typeface="Roboto"/>
                <a:ea typeface="Roboto"/>
                <a:cs typeface="Roboto"/>
                <a:sym typeface="Roboto"/>
              </a:rPr>
              <a:t>Hi! I’m Silvia!</a:t>
            </a:r>
            <a:endParaRPr b="1" sz="2400">
              <a:solidFill>
                <a:srgbClr val="003046"/>
              </a:solidFill>
              <a:latin typeface="Roboto"/>
              <a:ea typeface="Roboto"/>
              <a:cs typeface="Roboto"/>
              <a:sym typeface="Roboto"/>
            </a:endParaRPr>
          </a:p>
        </p:txBody>
      </p:sp>
      <p:sp>
        <p:nvSpPr>
          <p:cNvPr id="128" name="Google Shape;128;p18"/>
          <p:cNvSpPr txBox="1"/>
          <p:nvPr/>
        </p:nvSpPr>
        <p:spPr>
          <a:xfrm>
            <a:off x="3307250" y="1951650"/>
            <a:ext cx="3710700" cy="953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3046"/>
                </a:solidFill>
                <a:latin typeface="Roboto"/>
                <a:ea typeface="Roboto"/>
                <a:cs typeface="Roboto"/>
                <a:sym typeface="Roboto"/>
              </a:rPr>
              <a:t>Quick bio/introduction</a:t>
            </a:r>
            <a:endParaRPr b="1" sz="1800">
              <a:solidFill>
                <a:srgbClr val="003046"/>
              </a:solidFill>
              <a:latin typeface="Roboto"/>
              <a:ea typeface="Roboto"/>
              <a:cs typeface="Roboto"/>
              <a:sym typeface="Roboto"/>
            </a:endParaRPr>
          </a:p>
        </p:txBody>
      </p:sp>
      <p:sp>
        <p:nvSpPr>
          <p:cNvPr id="129" name="Google Shape;129;p18"/>
          <p:cNvSpPr txBox="1"/>
          <p:nvPr/>
        </p:nvSpPr>
        <p:spPr>
          <a:xfrm>
            <a:off x="4807350" y="2961108"/>
            <a:ext cx="24411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003046"/>
                </a:solidFill>
                <a:latin typeface="Roboto"/>
                <a:ea typeface="Roboto"/>
                <a:cs typeface="Roboto"/>
                <a:sym typeface="Roboto"/>
              </a:rPr>
              <a:t>My Interests</a:t>
            </a:r>
            <a:endParaRPr b="1" sz="2000">
              <a:solidFill>
                <a:srgbClr val="003046"/>
              </a:solidFill>
              <a:latin typeface="Roboto"/>
              <a:ea typeface="Roboto"/>
              <a:cs typeface="Roboto"/>
              <a:sym typeface="Roboto"/>
            </a:endParaRPr>
          </a:p>
        </p:txBody>
      </p:sp>
      <p:sp>
        <p:nvSpPr>
          <p:cNvPr id="130" name="Google Shape;130;p18"/>
          <p:cNvSpPr/>
          <p:nvPr/>
        </p:nvSpPr>
        <p:spPr>
          <a:xfrm>
            <a:off x="3307250" y="3453404"/>
            <a:ext cx="1163700" cy="9966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a:t>
            </a:r>
            <a:endParaRPr b="1" sz="1000">
              <a:solidFill>
                <a:srgbClr val="FFFFFF"/>
              </a:solidFill>
              <a:latin typeface="Roboto"/>
              <a:ea typeface="Roboto"/>
              <a:cs typeface="Roboto"/>
              <a:sym typeface="Roboto"/>
            </a:endParaRPr>
          </a:p>
        </p:txBody>
      </p:sp>
      <p:sp>
        <p:nvSpPr>
          <p:cNvPr id="131" name="Google Shape;131;p18"/>
          <p:cNvSpPr/>
          <p:nvPr/>
        </p:nvSpPr>
        <p:spPr>
          <a:xfrm>
            <a:off x="4716013" y="3453404"/>
            <a:ext cx="1163700" cy="9966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a:t>
            </a:r>
            <a:endParaRPr b="1" sz="1000">
              <a:solidFill>
                <a:srgbClr val="FFFFFF"/>
              </a:solidFill>
              <a:latin typeface="Roboto"/>
              <a:ea typeface="Roboto"/>
              <a:cs typeface="Roboto"/>
              <a:sym typeface="Roboto"/>
            </a:endParaRPr>
          </a:p>
        </p:txBody>
      </p:sp>
      <p:sp>
        <p:nvSpPr>
          <p:cNvPr id="132" name="Google Shape;132;p18"/>
          <p:cNvSpPr/>
          <p:nvPr/>
        </p:nvSpPr>
        <p:spPr>
          <a:xfrm>
            <a:off x="6134813" y="3453404"/>
            <a:ext cx="1163700" cy="9966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a:t>
            </a:r>
            <a:endParaRPr b="1" sz="1000">
              <a:solidFill>
                <a:srgbClr val="FFFFFF"/>
              </a:solidFill>
              <a:latin typeface="Roboto"/>
              <a:ea typeface="Roboto"/>
              <a:cs typeface="Roboto"/>
              <a:sym typeface="Roboto"/>
            </a:endParaRPr>
          </a:p>
        </p:txBody>
      </p:sp>
      <p:sp>
        <p:nvSpPr>
          <p:cNvPr id="133" name="Google Shape;133;p18"/>
          <p:cNvSpPr/>
          <p:nvPr/>
        </p:nvSpPr>
        <p:spPr>
          <a:xfrm>
            <a:off x="7553600" y="3453404"/>
            <a:ext cx="1163700" cy="9966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a:t>
            </a:r>
            <a:endParaRPr b="1" sz="1000">
              <a:solidFill>
                <a:srgbClr val="FFFFFF"/>
              </a:solidFill>
              <a:latin typeface="Roboto"/>
              <a:ea typeface="Roboto"/>
              <a:cs typeface="Roboto"/>
              <a:sym typeface="Roboto"/>
            </a:endParaRPr>
          </a:p>
        </p:txBody>
      </p:sp>
      <p:sp>
        <p:nvSpPr>
          <p:cNvPr id="134" name="Google Shape;134;p18"/>
          <p:cNvSpPr txBox="1"/>
          <p:nvPr/>
        </p:nvSpPr>
        <p:spPr>
          <a:xfrm>
            <a:off x="3307250" y="4556975"/>
            <a:ext cx="11637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03046"/>
                </a:solidFill>
                <a:latin typeface="Roboto"/>
                <a:ea typeface="Roboto"/>
                <a:cs typeface="Roboto"/>
                <a:sym typeface="Roboto"/>
              </a:rPr>
              <a:t>Title of interest</a:t>
            </a:r>
            <a:endParaRPr b="1" sz="1500">
              <a:solidFill>
                <a:srgbClr val="003046"/>
              </a:solidFill>
              <a:latin typeface="Roboto"/>
              <a:ea typeface="Roboto"/>
              <a:cs typeface="Roboto"/>
              <a:sym typeface="Roboto"/>
            </a:endParaRPr>
          </a:p>
        </p:txBody>
      </p:sp>
      <p:sp>
        <p:nvSpPr>
          <p:cNvPr id="135" name="Google Shape;135;p18"/>
          <p:cNvSpPr txBox="1"/>
          <p:nvPr/>
        </p:nvSpPr>
        <p:spPr>
          <a:xfrm>
            <a:off x="4716025" y="4556975"/>
            <a:ext cx="11637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03046"/>
                </a:solidFill>
                <a:latin typeface="Roboto"/>
                <a:ea typeface="Roboto"/>
                <a:cs typeface="Roboto"/>
                <a:sym typeface="Roboto"/>
              </a:rPr>
              <a:t>Title of interest</a:t>
            </a:r>
            <a:endParaRPr b="1" sz="1500">
              <a:solidFill>
                <a:srgbClr val="003046"/>
              </a:solidFill>
              <a:latin typeface="Roboto"/>
              <a:ea typeface="Roboto"/>
              <a:cs typeface="Roboto"/>
              <a:sym typeface="Roboto"/>
            </a:endParaRPr>
          </a:p>
        </p:txBody>
      </p:sp>
      <p:sp>
        <p:nvSpPr>
          <p:cNvPr id="136" name="Google Shape;136;p18"/>
          <p:cNvSpPr txBox="1"/>
          <p:nvPr/>
        </p:nvSpPr>
        <p:spPr>
          <a:xfrm>
            <a:off x="6134825" y="4556975"/>
            <a:ext cx="11637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03046"/>
                </a:solidFill>
                <a:latin typeface="Roboto"/>
                <a:ea typeface="Roboto"/>
                <a:cs typeface="Roboto"/>
                <a:sym typeface="Roboto"/>
              </a:rPr>
              <a:t>Title of interest</a:t>
            </a:r>
            <a:endParaRPr b="1" sz="1500">
              <a:solidFill>
                <a:srgbClr val="003046"/>
              </a:solidFill>
              <a:latin typeface="Roboto"/>
              <a:ea typeface="Roboto"/>
              <a:cs typeface="Roboto"/>
              <a:sym typeface="Roboto"/>
            </a:endParaRPr>
          </a:p>
        </p:txBody>
      </p:sp>
      <p:sp>
        <p:nvSpPr>
          <p:cNvPr id="137" name="Google Shape;137;p18"/>
          <p:cNvSpPr txBox="1"/>
          <p:nvPr/>
        </p:nvSpPr>
        <p:spPr>
          <a:xfrm>
            <a:off x="7553625" y="4556975"/>
            <a:ext cx="11637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03046"/>
                </a:solidFill>
                <a:latin typeface="Roboto"/>
                <a:ea typeface="Roboto"/>
                <a:cs typeface="Roboto"/>
                <a:sym typeface="Roboto"/>
              </a:rPr>
              <a:t>Title of interest</a:t>
            </a:r>
            <a:endParaRPr b="1" sz="1500">
              <a:solidFill>
                <a:srgbClr val="003046"/>
              </a:solidFill>
              <a:latin typeface="Roboto"/>
              <a:ea typeface="Roboto"/>
              <a:cs typeface="Roboto"/>
              <a:sym typeface="Roboto"/>
            </a:endParaRPr>
          </a:p>
        </p:txBody>
      </p:sp>
      <p:sp>
        <p:nvSpPr>
          <p:cNvPr id="138" name="Google Shape;138;p18"/>
          <p:cNvSpPr txBox="1"/>
          <p:nvPr/>
        </p:nvSpPr>
        <p:spPr>
          <a:xfrm>
            <a:off x="8098700" y="3026700"/>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&lt;main&gt;</a:t>
            </a:r>
            <a:endParaRPr sz="1000">
              <a:solidFill>
                <a:srgbClr val="FA7815"/>
              </a:solidFill>
              <a:latin typeface="Roboto"/>
              <a:ea typeface="Roboto"/>
              <a:cs typeface="Roboto"/>
              <a:sym typeface="Roboto"/>
            </a:endParaRPr>
          </a:p>
        </p:txBody>
      </p:sp>
      <p:sp>
        <p:nvSpPr>
          <p:cNvPr id="139" name="Google Shape;139;p18"/>
          <p:cNvSpPr txBox="1"/>
          <p:nvPr/>
        </p:nvSpPr>
        <p:spPr>
          <a:xfrm>
            <a:off x="6598925" y="1327400"/>
            <a:ext cx="7314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&lt;header&gt;</a:t>
            </a:r>
            <a:endParaRPr sz="1000">
              <a:solidFill>
                <a:srgbClr val="FA7815"/>
              </a:solidFill>
              <a:latin typeface="Roboto"/>
              <a:ea typeface="Roboto"/>
              <a:cs typeface="Roboto"/>
              <a:sym typeface="Roboto"/>
            </a:endParaRPr>
          </a:p>
        </p:txBody>
      </p:sp>
      <p:sp>
        <p:nvSpPr>
          <p:cNvPr id="140" name="Google Shape;140;p18"/>
          <p:cNvSpPr txBox="1"/>
          <p:nvPr/>
        </p:nvSpPr>
        <p:spPr>
          <a:xfrm>
            <a:off x="4655950" y="977475"/>
            <a:ext cx="5265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&lt;nav&gt;</a:t>
            </a:r>
            <a:endParaRPr sz="1000">
              <a:solidFill>
                <a:srgbClr val="FA7815"/>
              </a:solidFill>
              <a:latin typeface="Roboto"/>
              <a:ea typeface="Roboto"/>
              <a:cs typeface="Roboto"/>
              <a:sym typeface="Roboto"/>
            </a:endParaRPr>
          </a:p>
        </p:txBody>
      </p:sp>
      <p:sp>
        <p:nvSpPr>
          <p:cNvPr id="141" name="Google Shape;141;p18"/>
          <p:cNvSpPr txBox="1"/>
          <p:nvPr/>
        </p:nvSpPr>
        <p:spPr>
          <a:xfrm>
            <a:off x="5059675" y="977475"/>
            <a:ext cx="9990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&lt;ul&gt;&lt;li&gt;&lt;a&gt;</a:t>
            </a:r>
            <a:endParaRPr sz="1000">
              <a:solidFill>
                <a:srgbClr val="FA7815"/>
              </a:solidFill>
              <a:latin typeface="Roboto"/>
              <a:ea typeface="Roboto"/>
              <a:cs typeface="Roboto"/>
              <a:sym typeface="Roboto"/>
            </a:endParaRPr>
          </a:p>
        </p:txBody>
      </p:sp>
      <p:sp>
        <p:nvSpPr>
          <p:cNvPr id="142" name="Google Shape;142;p18"/>
          <p:cNvSpPr txBox="1"/>
          <p:nvPr/>
        </p:nvSpPr>
        <p:spPr>
          <a:xfrm>
            <a:off x="3107700" y="887350"/>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&lt;img&gt;</a:t>
            </a:r>
            <a:endParaRPr sz="1000">
              <a:solidFill>
                <a:srgbClr val="FA7815"/>
              </a:solidFill>
              <a:latin typeface="Roboto"/>
              <a:ea typeface="Roboto"/>
              <a:cs typeface="Roboto"/>
              <a:sym typeface="Roboto"/>
            </a:endParaRPr>
          </a:p>
        </p:txBody>
      </p:sp>
      <p:sp>
        <p:nvSpPr>
          <p:cNvPr id="143" name="Google Shape;143;p18"/>
          <p:cNvSpPr txBox="1"/>
          <p:nvPr/>
        </p:nvSpPr>
        <p:spPr>
          <a:xfrm>
            <a:off x="4777738" y="1387175"/>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&lt;h1&gt;</a:t>
            </a:r>
            <a:endParaRPr sz="1000">
              <a:solidFill>
                <a:srgbClr val="FA7815"/>
              </a:solidFill>
              <a:latin typeface="Roboto"/>
              <a:ea typeface="Roboto"/>
              <a:cs typeface="Roboto"/>
              <a:sym typeface="Roboto"/>
            </a:endParaRPr>
          </a:p>
        </p:txBody>
      </p:sp>
      <p:sp>
        <p:nvSpPr>
          <p:cNvPr id="144" name="Google Shape;144;p18"/>
          <p:cNvSpPr txBox="1"/>
          <p:nvPr/>
        </p:nvSpPr>
        <p:spPr>
          <a:xfrm>
            <a:off x="6407363" y="1951650"/>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&lt;h4&gt;</a:t>
            </a:r>
            <a:endParaRPr sz="1000">
              <a:solidFill>
                <a:srgbClr val="FA7815"/>
              </a:solidFill>
              <a:latin typeface="Roboto"/>
              <a:ea typeface="Roboto"/>
              <a:cs typeface="Roboto"/>
              <a:sym typeface="Roboto"/>
            </a:endParaRPr>
          </a:p>
        </p:txBody>
      </p:sp>
      <p:sp>
        <p:nvSpPr>
          <p:cNvPr id="145" name="Google Shape;145;p18"/>
          <p:cNvSpPr txBox="1"/>
          <p:nvPr/>
        </p:nvSpPr>
        <p:spPr>
          <a:xfrm>
            <a:off x="6655313" y="2942188"/>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&lt;h2&gt;</a:t>
            </a:r>
            <a:endParaRPr sz="1000">
              <a:solidFill>
                <a:srgbClr val="FA7815"/>
              </a:solidFill>
              <a:latin typeface="Roboto"/>
              <a:ea typeface="Roboto"/>
              <a:cs typeface="Roboto"/>
              <a:sym typeface="Roboto"/>
            </a:endParaRPr>
          </a:p>
        </p:txBody>
      </p:sp>
      <p:sp>
        <p:nvSpPr>
          <p:cNvPr id="146" name="Google Shape;146;p18"/>
          <p:cNvSpPr txBox="1"/>
          <p:nvPr/>
        </p:nvSpPr>
        <p:spPr>
          <a:xfrm>
            <a:off x="7684100" y="2275800"/>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&lt;img&gt;</a:t>
            </a:r>
            <a:endParaRPr sz="1000">
              <a:solidFill>
                <a:srgbClr val="FA7815"/>
              </a:solidFill>
              <a:latin typeface="Roboto"/>
              <a:ea typeface="Roboto"/>
              <a:cs typeface="Roboto"/>
              <a:sym typeface="Roboto"/>
            </a:endParaRPr>
          </a:p>
        </p:txBody>
      </p:sp>
      <p:sp>
        <p:nvSpPr>
          <p:cNvPr id="147" name="Google Shape;147;p18"/>
          <p:cNvSpPr txBox="1"/>
          <p:nvPr/>
        </p:nvSpPr>
        <p:spPr>
          <a:xfrm>
            <a:off x="3780675" y="3453400"/>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&lt;img&gt;</a:t>
            </a:r>
            <a:endParaRPr sz="1000">
              <a:solidFill>
                <a:srgbClr val="FA7815"/>
              </a:solidFill>
              <a:latin typeface="Roboto"/>
              <a:ea typeface="Roboto"/>
              <a:cs typeface="Roboto"/>
              <a:sym typeface="Roboto"/>
            </a:endParaRPr>
          </a:p>
        </p:txBody>
      </p:sp>
      <p:sp>
        <p:nvSpPr>
          <p:cNvPr id="148" name="Google Shape;148;p18"/>
          <p:cNvSpPr txBox="1"/>
          <p:nvPr/>
        </p:nvSpPr>
        <p:spPr>
          <a:xfrm>
            <a:off x="5182450" y="3453400"/>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&lt;img&gt;</a:t>
            </a:r>
            <a:endParaRPr sz="1000">
              <a:solidFill>
                <a:srgbClr val="FA7815"/>
              </a:solidFill>
              <a:latin typeface="Roboto"/>
              <a:ea typeface="Roboto"/>
              <a:cs typeface="Roboto"/>
              <a:sym typeface="Roboto"/>
            </a:endParaRPr>
          </a:p>
        </p:txBody>
      </p:sp>
      <p:sp>
        <p:nvSpPr>
          <p:cNvPr id="149" name="Google Shape;149;p18"/>
          <p:cNvSpPr txBox="1"/>
          <p:nvPr/>
        </p:nvSpPr>
        <p:spPr>
          <a:xfrm>
            <a:off x="6584225" y="3453400"/>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&lt;img&gt;</a:t>
            </a:r>
            <a:endParaRPr sz="1000">
              <a:solidFill>
                <a:srgbClr val="FA7815"/>
              </a:solidFill>
              <a:latin typeface="Roboto"/>
              <a:ea typeface="Roboto"/>
              <a:cs typeface="Roboto"/>
              <a:sym typeface="Roboto"/>
            </a:endParaRPr>
          </a:p>
        </p:txBody>
      </p:sp>
      <p:sp>
        <p:nvSpPr>
          <p:cNvPr id="150" name="Google Shape;150;p18"/>
          <p:cNvSpPr txBox="1"/>
          <p:nvPr/>
        </p:nvSpPr>
        <p:spPr>
          <a:xfrm>
            <a:off x="8098700" y="3453400"/>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&lt;img&gt;</a:t>
            </a:r>
            <a:endParaRPr sz="1000">
              <a:solidFill>
                <a:srgbClr val="FA7815"/>
              </a:solidFill>
              <a:latin typeface="Roboto"/>
              <a:ea typeface="Roboto"/>
              <a:cs typeface="Roboto"/>
              <a:sym typeface="Roboto"/>
            </a:endParaRPr>
          </a:p>
        </p:txBody>
      </p:sp>
      <p:sp>
        <p:nvSpPr>
          <p:cNvPr id="151" name="Google Shape;151;p18"/>
          <p:cNvSpPr txBox="1"/>
          <p:nvPr/>
        </p:nvSpPr>
        <p:spPr>
          <a:xfrm>
            <a:off x="5299225" y="4679025"/>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&lt;h4&gt;</a:t>
            </a:r>
            <a:endParaRPr sz="1000">
              <a:solidFill>
                <a:srgbClr val="FA7815"/>
              </a:solidFill>
              <a:latin typeface="Roboto"/>
              <a:ea typeface="Roboto"/>
              <a:cs typeface="Roboto"/>
              <a:sym typeface="Roboto"/>
            </a:endParaRPr>
          </a:p>
        </p:txBody>
      </p:sp>
      <p:sp>
        <p:nvSpPr>
          <p:cNvPr id="152" name="Google Shape;152;p18"/>
          <p:cNvSpPr txBox="1"/>
          <p:nvPr/>
        </p:nvSpPr>
        <p:spPr>
          <a:xfrm>
            <a:off x="6823225" y="4676100"/>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&lt;h4&gt;</a:t>
            </a:r>
            <a:endParaRPr sz="1000">
              <a:solidFill>
                <a:srgbClr val="FA7815"/>
              </a:solidFill>
              <a:latin typeface="Roboto"/>
              <a:ea typeface="Roboto"/>
              <a:cs typeface="Roboto"/>
              <a:sym typeface="Roboto"/>
            </a:endParaRPr>
          </a:p>
        </p:txBody>
      </p:sp>
      <p:sp>
        <p:nvSpPr>
          <p:cNvPr id="153" name="Google Shape;153;p18"/>
          <p:cNvSpPr txBox="1"/>
          <p:nvPr/>
        </p:nvSpPr>
        <p:spPr>
          <a:xfrm>
            <a:off x="8202450" y="4679025"/>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&lt;h4&gt;</a:t>
            </a:r>
            <a:endParaRPr sz="1000">
              <a:solidFill>
                <a:srgbClr val="FA7815"/>
              </a:solidFill>
              <a:latin typeface="Roboto"/>
              <a:ea typeface="Roboto"/>
              <a:cs typeface="Roboto"/>
              <a:sym typeface="Roboto"/>
            </a:endParaRPr>
          </a:p>
        </p:txBody>
      </p:sp>
      <p:sp>
        <p:nvSpPr>
          <p:cNvPr id="154" name="Google Shape;154;p18"/>
          <p:cNvSpPr txBox="1"/>
          <p:nvPr/>
        </p:nvSpPr>
        <p:spPr>
          <a:xfrm>
            <a:off x="3923750" y="4676100"/>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&lt;h4&gt;</a:t>
            </a:r>
            <a:endParaRPr sz="1000">
              <a:solidFill>
                <a:srgbClr val="FA7815"/>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idx="4294967295" type="title"/>
          </p:nvPr>
        </p:nvSpPr>
        <p:spPr>
          <a:xfrm>
            <a:off x="367125" y="102050"/>
            <a:ext cx="8516100" cy="461700"/>
          </a:xfrm>
          <a:prstGeom prst="rect">
            <a:avLst/>
          </a:prstGeom>
          <a:ln cap="flat" cmpd="sng" w="19050">
            <a:solidFill>
              <a:srgbClr val="0D9C9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rgbClr val="0C6B68"/>
                </a:solidFill>
              </a:rPr>
              <a:t>PAGE NAME: Portfolio page</a:t>
            </a:r>
            <a:endParaRPr sz="1600">
              <a:solidFill>
                <a:srgbClr val="0C6B68"/>
              </a:solidFill>
            </a:endParaRPr>
          </a:p>
        </p:txBody>
      </p:sp>
      <p:grpSp>
        <p:nvGrpSpPr>
          <p:cNvPr id="160" name="Google Shape;160;p19"/>
          <p:cNvGrpSpPr/>
          <p:nvPr/>
        </p:nvGrpSpPr>
        <p:grpSpPr>
          <a:xfrm>
            <a:off x="3172741" y="741425"/>
            <a:ext cx="5710315" cy="4243000"/>
            <a:chOff x="1709475" y="543425"/>
            <a:chExt cx="6046500" cy="4243000"/>
          </a:xfrm>
        </p:grpSpPr>
        <p:sp>
          <p:nvSpPr>
            <p:cNvPr id="161" name="Google Shape;161;p19"/>
            <p:cNvSpPr/>
            <p:nvPr/>
          </p:nvSpPr>
          <p:spPr>
            <a:xfrm>
              <a:off x="1709475" y="543425"/>
              <a:ext cx="6046500" cy="234600"/>
            </a:xfrm>
            <a:prstGeom prst="roundRect">
              <a:avLst>
                <a:gd fmla="val 16667" name="adj"/>
              </a:avLst>
            </a:prstGeom>
            <a:noFill/>
            <a:ln cap="flat" cmpd="sng" w="19050">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nvGrpSpPr>
            <p:cNvPr id="162" name="Google Shape;162;p19"/>
            <p:cNvGrpSpPr/>
            <p:nvPr/>
          </p:nvGrpSpPr>
          <p:grpSpPr>
            <a:xfrm>
              <a:off x="1785490" y="612054"/>
              <a:ext cx="420856" cy="114852"/>
              <a:chOff x="938225" y="705650"/>
              <a:chExt cx="628800" cy="171600"/>
            </a:xfrm>
          </p:grpSpPr>
          <p:sp>
            <p:nvSpPr>
              <p:cNvPr id="163" name="Google Shape;163;p19"/>
              <p:cNvSpPr/>
              <p:nvPr/>
            </p:nvSpPr>
            <p:spPr>
              <a:xfrm>
                <a:off x="938225" y="705650"/>
                <a:ext cx="171600" cy="171600"/>
              </a:xfrm>
              <a:prstGeom prst="ellipse">
                <a:avLst/>
              </a:prstGeom>
              <a:noFill/>
              <a:ln cap="flat" cmpd="sng" w="9525">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4" name="Google Shape;164;p19"/>
              <p:cNvSpPr/>
              <p:nvPr/>
            </p:nvSpPr>
            <p:spPr>
              <a:xfrm>
                <a:off x="1166825" y="705650"/>
                <a:ext cx="171600" cy="171600"/>
              </a:xfrm>
              <a:prstGeom prst="ellipse">
                <a:avLst/>
              </a:prstGeom>
              <a:noFill/>
              <a:ln cap="flat" cmpd="sng" w="9525">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5" name="Google Shape;165;p19"/>
              <p:cNvSpPr/>
              <p:nvPr/>
            </p:nvSpPr>
            <p:spPr>
              <a:xfrm>
                <a:off x="1395425" y="705650"/>
                <a:ext cx="171600" cy="171600"/>
              </a:xfrm>
              <a:prstGeom prst="ellipse">
                <a:avLst/>
              </a:prstGeom>
              <a:noFill/>
              <a:ln cap="flat" cmpd="sng" w="9525">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166" name="Google Shape;166;p19"/>
            <p:cNvSpPr/>
            <p:nvPr/>
          </p:nvSpPr>
          <p:spPr>
            <a:xfrm>
              <a:off x="1718175" y="782625"/>
              <a:ext cx="6037800" cy="4003800"/>
            </a:xfrm>
            <a:prstGeom prst="rect">
              <a:avLst/>
            </a:prstGeom>
            <a:noFill/>
            <a:ln cap="flat" cmpd="sng" w="19050">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pSp>
      <p:sp>
        <p:nvSpPr>
          <p:cNvPr id="167" name="Google Shape;167;p19"/>
          <p:cNvSpPr/>
          <p:nvPr/>
        </p:nvSpPr>
        <p:spPr>
          <a:xfrm>
            <a:off x="384275" y="2465925"/>
            <a:ext cx="2520300" cy="2518500"/>
          </a:xfrm>
          <a:prstGeom prst="roundRect">
            <a:avLst>
              <a:gd fmla="val 16667" name="adj"/>
            </a:avLst>
          </a:prstGeom>
          <a:noFill/>
          <a:ln cap="flat" cmpd="sng" w="19050">
            <a:solidFill>
              <a:srgbClr val="0D9C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u="sng">
                <a:solidFill>
                  <a:srgbClr val="0C6B68"/>
                </a:solidFill>
                <a:latin typeface="Roboto"/>
                <a:ea typeface="Roboto"/>
                <a:cs typeface="Roboto"/>
                <a:sym typeface="Roboto"/>
              </a:rPr>
              <a:t>NOTES</a:t>
            </a:r>
            <a:endParaRPr b="1" sz="1600">
              <a:solidFill>
                <a:srgbClr val="0C6B68"/>
              </a:solidFill>
              <a:latin typeface="Roboto"/>
              <a:ea typeface="Roboto"/>
              <a:cs typeface="Roboto"/>
              <a:sym typeface="Roboto"/>
            </a:endParaRPr>
          </a:p>
          <a:p>
            <a:pPr indent="0" lvl="0" marL="0" rtl="0" algn="l">
              <a:spcBef>
                <a:spcPts val="0"/>
              </a:spcBef>
              <a:spcAft>
                <a:spcPts val="0"/>
              </a:spcAft>
              <a:buNone/>
            </a:pPr>
            <a:r>
              <a:rPr lang="en" sz="1000">
                <a:solidFill>
                  <a:srgbClr val="0C6B68"/>
                </a:solidFill>
                <a:latin typeface="Roboto"/>
                <a:ea typeface="Roboto"/>
                <a:cs typeface="Roboto"/>
                <a:sym typeface="Roboto"/>
              </a:rPr>
              <a:t>Will add section for coding projects (probably at the top) and publications (probably at the bottom) with similar layout to clubs and competitions.</a:t>
            </a:r>
            <a:endParaRPr sz="1000">
              <a:solidFill>
                <a:srgbClr val="0C6B68"/>
              </a:solidFill>
              <a:latin typeface="Roboto"/>
              <a:ea typeface="Roboto"/>
              <a:cs typeface="Roboto"/>
              <a:sym typeface="Roboto"/>
            </a:endParaRPr>
          </a:p>
        </p:txBody>
      </p:sp>
      <p:sp>
        <p:nvSpPr>
          <p:cNvPr id="168" name="Google Shape;168;p19"/>
          <p:cNvSpPr/>
          <p:nvPr/>
        </p:nvSpPr>
        <p:spPr>
          <a:xfrm>
            <a:off x="384275" y="741425"/>
            <a:ext cx="2520300" cy="1596900"/>
          </a:xfrm>
          <a:prstGeom prst="roundRect">
            <a:avLst>
              <a:gd fmla="val 16667" name="adj"/>
            </a:avLst>
          </a:prstGeom>
          <a:noFill/>
          <a:ln cap="flat" cmpd="sng" w="19050">
            <a:solidFill>
              <a:srgbClr val="FA781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rgbClr val="FA7815"/>
                </a:solidFill>
                <a:latin typeface="Roboto"/>
                <a:ea typeface="Roboto"/>
                <a:cs typeface="Roboto"/>
                <a:sym typeface="Roboto"/>
              </a:rPr>
              <a:t>TAGS</a:t>
            </a:r>
            <a:endParaRPr b="1" sz="1100" u="sng">
              <a:solidFill>
                <a:srgbClr val="FA7815"/>
              </a:solidFill>
              <a:latin typeface="Roboto"/>
              <a:ea typeface="Roboto"/>
              <a:cs typeface="Roboto"/>
              <a:sym typeface="Roboto"/>
            </a:endParaRPr>
          </a:p>
          <a:p>
            <a:pPr indent="0" lvl="0" marL="0" rtl="0" algn="ctr">
              <a:spcBef>
                <a:spcPts val="1000"/>
              </a:spcBef>
              <a:spcAft>
                <a:spcPts val="0"/>
              </a:spcAft>
              <a:buNone/>
            </a:pPr>
            <a:r>
              <a:rPr b="1" lang="en" sz="1000">
                <a:solidFill>
                  <a:srgbClr val="FA7815"/>
                </a:solidFill>
                <a:latin typeface="Roboto Mono"/>
                <a:ea typeface="Roboto Mono"/>
                <a:cs typeface="Roboto Mono"/>
                <a:sym typeface="Roboto Mono"/>
              </a:rPr>
              <a:t>&lt;header&gt; - will be above main, will include &lt;h1&gt; heading “Portfolio”, with &lt;p&gt; paragraph briefly describing contents of page</a:t>
            </a:r>
            <a:endParaRPr b="1" sz="1000">
              <a:solidFill>
                <a:srgbClr val="FA7815"/>
              </a:solidFill>
              <a:latin typeface="Roboto Mono"/>
              <a:ea typeface="Roboto Mono"/>
              <a:cs typeface="Roboto Mono"/>
              <a:sym typeface="Roboto Mono"/>
            </a:endParaRPr>
          </a:p>
          <a:p>
            <a:pPr indent="0" lvl="0" marL="0" rtl="0" algn="ctr">
              <a:spcBef>
                <a:spcPts val="0"/>
              </a:spcBef>
              <a:spcAft>
                <a:spcPts val="0"/>
              </a:spcAft>
              <a:buNone/>
            </a:pPr>
            <a:r>
              <a:t/>
            </a:r>
            <a:endParaRPr b="1" sz="1200">
              <a:solidFill>
                <a:srgbClr val="FA7815"/>
              </a:solidFill>
              <a:latin typeface="Roboto Mono"/>
              <a:ea typeface="Roboto Mono"/>
              <a:cs typeface="Roboto Mono"/>
              <a:sym typeface="Roboto Mono"/>
            </a:endParaRPr>
          </a:p>
          <a:p>
            <a:pPr indent="0" lvl="0" marL="0" rtl="0" algn="ctr">
              <a:spcBef>
                <a:spcPts val="0"/>
              </a:spcBef>
              <a:spcAft>
                <a:spcPts val="0"/>
              </a:spcAft>
              <a:buNone/>
            </a:pPr>
            <a:r>
              <a:t/>
            </a:r>
            <a:endParaRPr b="1" sz="1200" u="sng">
              <a:solidFill>
                <a:srgbClr val="FA7815"/>
              </a:solidFill>
              <a:latin typeface="Roboto"/>
              <a:ea typeface="Roboto"/>
              <a:cs typeface="Roboto"/>
              <a:sym typeface="Roboto"/>
            </a:endParaRPr>
          </a:p>
        </p:txBody>
      </p:sp>
      <p:grpSp>
        <p:nvGrpSpPr>
          <p:cNvPr id="169" name="Google Shape;169;p19"/>
          <p:cNvGrpSpPr/>
          <p:nvPr/>
        </p:nvGrpSpPr>
        <p:grpSpPr>
          <a:xfrm>
            <a:off x="3172744" y="981338"/>
            <a:ext cx="5710315" cy="305400"/>
            <a:chOff x="2836850" y="2917775"/>
            <a:chExt cx="6046500" cy="305400"/>
          </a:xfrm>
        </p:grpSpPr>
        <p:sp>
          <p:nvSpPr>
            <p:cNvPr id="170" name="Google Shape;170;p19"/>
            <p:cNvSpPr/>
            <p:nvPr/>
          </p:nvSpPr>
          <p:spPr>
            <a:xfrm>
              <a:off x="2836850" y="2917775"/>
              <a:ext cx="6046500" cy="305400"/>
            </a:xfrm>
            <a:prstGeom prst="rect">
              <a:avLst/>
            </a:prstGeom>
            <a:no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rgbClr val="003046"/>
                  </a:solidFill>
                  <a:latin typeface="Roboto"/>
                  <a:ea typeface="Roboto"/>
                  <a:cs typeface="Roboto"/>
                  <a:sym typeface="Roboto"/>
                </a:rPr>
                <a:t>Horizontal Navigation Bar</a:t>
              </a:r>
              <a:endParaRPr b="1" sz="1000">
                <a:solidFill>
                  <a:srgbClr val="003046"/>
                </a:solidFill>
                <a:latin typeface="Roboto"/>
                <a:ea typeface="Roboto"/>
                <a:cs typeface="Roboto"/>
                <a:sym typeface="Roboto"/>
              </a:endParaRPr>
            </a:p>
          </p:txBody>
        </p:sp>
        <p:grpSp>
          <p:nvGrpSpPr>
            <p:cNvPr id="171" name="Google Shape;171;p19"/>
            <p:cNvGrpSpPr/>
            <p:nvPr/>
          </p:nvGrpSpPr>
          <p:grpSpPr>
            <a:xfrm>
              <a:off x="5658099" y="2933462"/>
              <a:ext cx="1510089" cy="274028"/>
              <a:chOff x="4283864" y="3015740"/>
              <a:chExt cx="2154193" cy="390910"/>
            </a:xfrm>
          </p:grpSpPr>
          <p:sp>
            <p:nvSpPr>
              <p:cNvPr id="172" name="Google Shape;172;p19"/>
              <p:cNvSpPr/>
              <p:nvPr/>
            </p:nvSpPr>
            <p:spPr>
              <a:xfrm>
                <a:off x="4283864" y="3015750"/>
                <a:ext cx="982800" cy="390900"/>
              </a:xfrm>
              <a:prstGeom prst="roundRect">
                <a:avLst>
                  <a:gd fmla="val 16667" name="adj"/>
                </a:avLst>
              </a:prstGeom>
              <a:no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03046"/>
                    </a:solidFill>
                    <a:latin typeface="Roboto"/>
                    <a:ea typeface="Roboto"/>
                    <a:cs typeface="Roboto"/>
                    <a:sym typeface="Roboto"/>
                  </a:rPr>
                  <a:t>Home</a:t>
                </a:r>
                <a:endParaRPr b="1" sz="900">
                  <a:solidFill>
                    <a:srgbClr val="003046"/>
                  </a:solidFill>
                  <a:latin typeface="Roboto"/>
                  <a:ea typeface="Roboto"/>
                  <a:cs typeface="Roboto"/>
                  <a:sym typeface="Roboto"/>
                </a:endParaRPr>
              </a:p>
            </p:txBody>
          </p:sp>
          <p:sp>
            <p:nvSpPr>
              <p:cNvPr id="173" name="Google Shape;173;p19"/>
              <p:cNvSpPr/>
              <p:nvPr/>
            </p:nvSpPr>
            <p:spPr>
              <a:xfrm>
                <a:off x="5409057" y="3015740"/>
                <a:ext cx="1029000" cy="390900"/>
              </a:xfrm>
              <a:prstGeom prst="roundRect">
                <a:avLst>
                  <a:gd fmla="val 16667" name="adj"/>
                </a:avLst>
              </a:prstGeom>
              <a:no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03046"/>
                    </a:solidFill>
                    <a:latin typeface="Roboto"/>
                    <a:ea typeface="Roboto"/>
                    <a:cs typeface="Roboto"/>
                    <a:sym typeface="Roboto"/>
                  </a:rPr>
                  <a:t>Portfolio</a:t>
                </a:r>
                <a:endParaRPr b="1" sz="900">
                  <a:solidFill>
                    <a:srgbClr val="003046"/>
                  </a:solidFill>
                  <a:latin typeface="Roboto"/>
                  <a:ea typeface="Roboto"/>
                  <a:cs typeface="Roboto"/>
                  <a:sym typeface="Roboto"/>
                </a:endParaRPr>
              </a:p>
            </p:txBody>
          </p:sp>
        </p:grpSp>
      </p:grpSp>
      <p:sp>
        <p:nvSpPr>
          <p:cNvPr id="174" name="Google Shape;174;p19"/>
          <p:cNvSpPr txBox="1"/>
          <p:nvPr/>
        </p:nvSpPr>
        <p:spPr>
          <a:xfrm>
            <a:off x="3172750" y="940700"/>
            <a:ext cx="14832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003046"/>
                </a:solidFill>
                <a:latin typeface="Roboto"/>
                <a:ea typeface="Roboto"/>
                <a:cs typeface="Roboto"/>
                <a:sym typeface="Roboto"/>
              </a:rPr>
              <a:t>Logo of name</a:t>
            </a:r>
            <a:endParaRPr b="1" sz="2000">
              <a:solidFill>
                <a:srgbClr val="003046"/>
              </a:solidFill>
              <a:latin typeface="Roboto"/>
              <a:ea typeface="Roboto"/>
              <a:cs typeface="Roboto"/>
              <a:sym typeface="Roboto"/>
            </a:endParaRPr>
          </a:p>
        </p:txBody>
      </p:sp>
      <p:sp>
        <p:nvSpPr>
          <p:cNvPr id="175" name="Google Shape;175;p19"/>
          <p:cNvSpPr txBox="1"/>
          <p:nvPr/>
        </p:nvSpPr>
        <p:spPr>
          <a:xfrm>
            <a:off x="4807350" y="1346529"/>
            <a:ext cx="24411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003046"/>
                </a:solidFill>
                <a:latin typeface="Roboto"/>
                <a:ea typeface="Roboto"/>
                <a:cs typeface="Roboto"/>
                <a:sym typeface="Roboto"/>
              </a:rPr>
              <a:t>Clubs</a:t>
            </a:r>
            <a:endParaRPr b="1" sz="2200">
              <a:solidFill>
                <a:srgbClr val="003046"/>
              </a:solidFill>
              <a:latin typeface="Roboto"/>
              <a:ea typeface="Roboto"/>
              <a:cs typeface="Roboto"/>
              <a:sym typeface="Roboto"/>
            </a:endParaRPr>
          </a:p>
        </p:txBody>
      </p:sp>
      <p:sp>
        <p:nvSpPr>
          <p:cNvPr id="176" name="Google Shape;176;p19"/>
          <p:cNvSpPr/>
          <p:nvPr/>
        </p:nvSpPr>
        <p:spPr>
          <a:xfrm>
            <a:off x="3263650" y="1863082"/>
            <a:ext cx="1315200" cy="11469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 of Computing Club</a:t>
            </a:r>
            <a:endParaRPr b="1" sz="1000">
              <a:solidFill>
                <a:srgbClr val="FFFFFF"/>
              </a:solidFill>
              <a:latin typeface="Roboto"/>
              <a:ea typeface="Roboto"/>
              <a:cs typeface="Roboto"/>
              <a:sym typeface="Roboto"/>
            </a:endParaRPr>
          </a:p>
        </p:txBody>
      </p:sp>
      <p:sp>
        <p:nvSpPr>
          <p:cNvPr id="177" name="Google Shape;177;p19"/>
          <p:cNvSpPr/>
          <p:nvPr/>
        </p:nvSpPr>
        <p:spPr>
          <a:xfrm>
            <a:off x="6060175" y="1863082"/>
            <a:ext cx="1315200" cy="11469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 of Astronomy Club</a:t>
            </a:r>
            <a:endParaRPr b="1" sz="1000">
              <a:solidFill>
                <a:srgbClr val="FFFFFF"/>
              </a:solidFill>
              <a:latin typeface="Roboto"/>
              <a:ea typeface="Roboto"/>
              <a:cs typeface="Roboto"/>
              <a:sym typeface="Roboto"/>
            </a:endParaRPr>
          </a:p>
        </p:txBody>
      </p:sp>
      <p:sp>
        <p:nvSpPr>
          <p:cNvPr id="178" name="Google Shape;178;p19"/>
          <p:cNvSpPr txBox="1"/>
          <p:nvPr/>
        </p:nvSpPr>
        <p:spPr>
          <a:xfrm>
            <a:off x="4655950" y="1863075"/>
            <a:ext cx="1315200" cy="11469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3046"/>
                </a:solidFill>
                <a:latin typeface="Roboto"/>
                <a:ea typeface="Roboto"/>
                <a:cs typeface="Roboto"/>
                <a:sym typeface="Roboto"/>
              </a:rPr>
              <a:t>Talk about computing club</a:t>
            </a:r>
            <a:endParaRPr b="1">
              <a:solidFill>
                <a:srgbClr val="003046"/>
              </a:solidFill>
              <a:latin typeface="Roboto"/>
              <a:ea typeface="Roboto"/>
              <a:cs typeface="Roboto"/>
              <a:sym typeface="Roboto"/>
            </a:endParaRPr>
          </a:p>
        </p:txBody>
      </p:sp>
      <p:sp>
        <p:nvSpPr>
          <p:cNvPr id="179" name="Google Shape;179;p19"/>
          <p:cNvSpPr txBox="1"/>
          <p:nvPr/>
        </p:nvSpPr>
        <p:spPr>
          <a:xfrm>
            <a:off x="7464400" y="1863075"/>
            <a:ext cx="1315200" cy="11469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3046"/>
                </a:solidFill>
                <a:latin typeface="Roboto"/>
                <a:ea typeface="Roboto"/>
                <a:cs typeface="Roboto"/>
                <a:sym typeface="Roboto"/>
              </a:rPr>
              <a:t>Talk about astronomy Club</a:t>
            </a:r>
            <a:endParaRPr b="1">
              <a:solidFill>
                <a:srgbClr val="003046"/>
              </a:solidFill>
              <a:latin typeface="Roboto"/>
              <a:ea typeface="Roboto"/>
              <a:cs typeface="Roboto"/>
              <a:sym typeface="Roboto"/>
            </a:endParaRPr>
          </a:p>
        </p:txBody>
      </p:sp>
      <p:sp>
        <p:nvSpPr>
          <p:cNvPr id="180" name="Google Shape;180;p19"/>
          <p:cNvSpPr txBox="1"/>
          <p:nvPr/>
        </p:nvSpPr>
        <p:spPr>
          <a:xfrm>
            <a:off x="4807350" y="3106729"/>
            <a:ext cx="2441100" cy="3867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003046"/>
                </a:solidFill>
                <a:latin typeface="Roboto"/>
                <a:ea typeface="Roboto"/>
                <a:cs typeface="Roboto"/>
                <a:sym typeface="Roboto"/>
              </a:rPr>
              <a:t>Competitions</a:t>
            </a:r>
            <a:endParaRPr b="1" sz="2200">
              <a:solidFill>
                <a:srgbClr val="003046"/>
              </a:solidFill>
              <a:latin typeface="Roboto"/>
              <a:ea typeface="Roboto"/>
              <a:cs typeface="Roboto"/>
              <a:sym typeface="Roboto"/>
            </a:endParaRPr>
          </a:p>
        </p:txBody>
      </p:sp>
      <p:sp>
        <p:nvSpPr>
          <p:cNvPr id="181" name="Google Shape;181;p19"/>
          <p:cNvSpPr/>
          <p:nvPr/>
        </p:nvSpPr>
        <p:spPr>
          <a:xfrm>
            <a:off x="3271425" y="3590182"/>
            <a:ext cx="850200" cy="11469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 of National Cipher Challenge</a:t>
            </a:r>
            <a:endParaRPr b="1" sz="1000">
              <a:solidFill>
                <a:srgbClr val="FFFFFF"/>
              </a:solidFill>
              <a:latin typeface="Roboto"/>
              <a:ea typeface="Roboto"/>
              <a:cs typeface="Roboto"/>
              <a:sym typeface="Roboto"/>
            </a:endParaRPr>
          </a:p>
        </p:txBody>
      </p:sp>
      <p:sp>
        <p:nvSpPr>
          <p:cNvPr id="182" name="Google Shape;182;p19"/>
          <p:cNvSpPr txBox="1"/>
          <p:nvPr/>
        </p:nvSpPr>
        <p:spPr>
          <a:xfrm>
            <a:off x="4171334" y="3590175"/>
            <a:ext cx="850200" cy="11469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3046"/>
                </a:solidFill>
                <a:latin typeface="Roboto"/>
                <a:ea typeface="Roboto"/>
                <a:cs typeface="Roboto"/>
                <a:sym typeface="Roboto"/>
              </a:rPr>
              <a:t>Talk about NCC</a:t>
            </a:r>
            <a:endParaRPr b="1">
              <a:solidFill>
                <a:srgbClr val="003046"/>
              </a:solidFill>
              <a:latin typeface="Roboto"/>
              <a:ea typeface="Roboto"/>
              <a:cs typeface="Roboto"/>
              <a:sym typeface="Roboto"/>
            </a:endParaRPr>
          </a:p>
        </p:txBody>
      </p:sp>
      <p:sp>
        <p:nvSpPr>
          <p:cNvPr id="183" name="Google Shape;183;p19"/>
          <p:cNvSpPr/>
          <p:nvPr/>
        </p:nvSpPr>
        <p:spPr>
          <a:xfrm>
            <a:off x="5150463" y="3590182"/>
            <a:ext cx="850200" cy="11469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 of Astropi</a:t>
            </a:r>
            <a:endParaRPr b="1" sz="1000">
              <a:solidFill>
                <a:srgbClr val="FFFFFF"/>
              </a:solidFill>
              <a:latin typeface="Roboto"/>
              <a:ea typeface="Roboto"/>
              <a:cs typeface="Roboto"/>
              <a:sym typeface="Roboto"/>
            </a:endParaRPr>
          </a:p>
        </p:txBody>
      </p:sp>
      <p:sp>
        <p:nvSpPr>
          <p:cNvPr id="184" name="Google Shape;184;p19"/>
          <p:cNvSpPr txBox="1"/>
          <p:nvPr/>
        </p:nvSpPr>
        <p:spPr>
          <a:xfrm>
            <a:off x="6050372" y="3590175"/>
            <a:ext cx="850200" cy="11469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3046"/>
                </a:solidFill>
                <a:latin typeface="Roboto"/>
                <a:ea typeface="Roboto"/>
                <a:cs typeface="Roboto"/>
                <a:sym typeface="Roboto"/>
              </a:rPr>
              <a:t>Talk about Astropi</a:t>
            </a:r>
            <a:endParaRPr b="1">
              <a:solidFill>
                <a:srgbClr val="003046"/>
              </a:solidFill>
              <a:latin typeface="Roboto"/>
              <a:ea typeface="Roboto"/>
              <a:cs typeface="Roboto"/>
              <a:sym typeface="Roboto"/>
            </a:endParaRPr>
          </a:p>
        </p:txBody>
      </p:sp>
      <p:sp>
        <p:nvSpPr>
          <p:cNvPr id="185" name="Google Shape;185;p19"/>
          <p:cNvSpPr/>
          <p:nvPr/>
        </p:nvSpPr>
        <p:spPr>
          <a:xfrm>
            <a:off x="7029500" y="3590182"/>
            <a:ext cx="850200" cy="1146900"/>
          </a:xfrm>
          <a:prstGeom prst="roundRect">
            <a:avLst>
              <a:gd fmla="val 16667" name="adj"/>
            </a:avLst>
          </a:prstGeom>
          <a:solidFill>
            <a:srgbClr val="0D9C90"/>
          </a:solidFill>
          <a:ln cap="flat" cmpd="sng" w="19050">
            <a:solidFill>
              <a:srgbClr val="0030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Image of Homerton Design Programme</a:t>
            </a:r>
            <a:endParaRPr b="1" sz="1000">
              <a:solidFill>
                <a:srgbClr val="FFFFFF"/>
              </a:solidFill>
              <a:latin typeface="Roboto"/>
              <a:ea typeface="Roboto"/>
              <a:cs typeface="Roboto"/>
              <a:sym typeface="Roboto"/>
            </a:endParaRPr>
          </a:p>
        </p:txBody>
      </p:sp>
      <p:sp>
        <p:nvSpPr>
          <p:cNvPr id="186" name="Google Shape;186;p19"/>
          <p:cNvSpPr txBox="1"/>
          <p:nvPr/>
        </p:nvSpPr>
        <p:spPr>
          <a:xfrm>
            <a:off x="7929409" y="3590175"/>
            <a:ext cx="850200" cy="1146900"/>
          </a:xfrm>
          <a:prstGeom prst="rect">
            <a:avLst/>
          </a:prstGeom>
          <a:noFill/>
          <a:ln cap="flat" cmpd="sng" w="19050">
            <a:solidFill>
              <a:srgbClr val="0030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03046"/>
                </a:solidFill>
                <a:latin typeface="Roboto"/>
                <a:ea typeface="Roboto"/>
                <a:cs typeface="Roboto"/>
                <a:sym typeface="Roboto"/>
              </a:rPr>
              <a:t>Talk about Homerton Design Programme</a:t>
            </a:r>
            <a:endParaRPr b="1">
              <a:solidFill>
                <a:srgbClr val="003046"/>
              </a:solidFill>
              <a:latin typeface="Roboto"/>
              <a:ea typeface="Roboto"/>
              <a:cs typeface="Roboto"/>
              <a:sym typeface="Roboto"/>
            </a:endParaRPr>
          </a:p>
        </p:txBody>
      </p:sp>
      <p:sp>
        <p:nvSpPr>
          <p:cNvPr id="187" name="Google Shape;187;p19"/>
          <p:cNvSpPr txBox="1"/>
          <p:nvPr/>
        </p:nvSpPr>
        <p:spPr>
          <a:xfrm>
            <a:off x="4655950" y="977475"/>
            <a:ext cx="5265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&lt;nav&gt;</a:t>
            </a:r>
            <a:endParaRPr sz="1000">
              <a:solidFill>
                <a:srgbClr val="FA7815"/>
              </a:solidFill>
              <a:latin typeface="Roboto"/>
              <a:ea typeface="Roboto"/>
              <a:cs typeface="Roboto"/>
              <a:sym typeface="Roboto"/>
            </a:endParaRPr>
          </a:p>
        </p:txBody>
      </p:sp>
      <p:sp>
        <p:nvSpPr>
          <p:cNvPr id="188" name="Google Shape;188;p19"/>
          <p:cNvSpPr txBox="1"/>
          <p:nvPr/>
        </p:nvSpPr>
        <p:spPr>
          <a:xfrm>
            <a:off x="8161025" y="1387175"/>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&lt;main&gt;</a:t>
            </a:r>
            <a:endParaRPr sz="1000">
              <a:solidFill>
                <a:srgbClr val="FA7815"/>
              </a:solidFill>
              <a:latin typeface="Roboto"/>
              <a:ea typeface="Roboto"/>
              <a:cs typeface="Roboto"/>
              <a:sym typeface="Roboto"/>
            </a:endParaRPr>
          </a:p>
        </p:txBody>
      </p:sp>
      <p:sp>
        <p:nvSpPr>
          <p:cNvPr id="189" name="Google Shape;189;p19"/>
          <p:cNvSpPr txBox="1"/>
          <p:nvPr/>
        </p:nvSpPr>
        <p:spPr>
          <a:xfrm>
            <a:off x="6530350" y="1387175"/>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&lt;h2&gt;</a:t>
            </a:r>
            <a:endParaRPr sz="1000">
              <a:solidFill>
                <a:srgbClr val="FA7815"/>
              </a:solidFill>
              <a:latin typeface="Roboto"/>
              <a:ea typeface="Roboto"/>
              <a:cs typeface="Roboto"/>
              <a:sym typeface="Roboto"/>
            </a:endParaRPr>
          </a:p>
        </p:txBody>
      </p:sp>
      <p:sp>
        <p:nvSpPr>
          <p:cNvPr id="190" name="Google Shape;190;p19"/>
          <p:cNvSpPr txBox="1"/>
          <p:nvPr/>
        </p:nvSpPr>
        <p:spPr>
          <a:xfrm>
            <a:off x="6721275" y="3147375"/>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&lt;h2&gt;</a:t>
            </a:r>
            <a:endParaRPr sz="1000">
              <a:solidFill>
                <a:srgbClr val="FA7815"/>
              </a:solidFill>
              <a:latin typeface="Roboto"/>
              <a:ea typeface="Roboto"/>
              <a:cs typeface="Roboto"/>
              <a:sym typeface="Roboto"/>
            </a:endParaRPr>
          </a:p>
        </p:txBody>
      </p:sp>
      <p:sp>
        <p:nvSpPr>
          <p:cNvPr id="191" name="Google Shape;191;p19"/>
          <p:cNvSpPr txBox="1"/>
          <p:nvPr/>
        </p:nvSpPr>
        <p:spPr>
          <a:xfrm>
            <a:off x="5303525" y="2629225"/>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&lt;p&gt;</a:t>
            </a:r>
            <a:endParaRPr sz="1000">
              <a:solidFill>
                <a:srgbClr val="FA7815"/>
              </a:solidFill>
              <a:latin typeface="Roboto"/>
              <a:ea typeface="Roboto"/>
              <a:cs typeface="Roboto"/>
              <a:sym typeface="Roboto"/>
            </a:endParaRPr>
          </a:p>
        </p:txBody>
      </p:sp>
      <p:sp>
        <p:nvSpPr>
          <p:cNvPr id="192" name="Google Shape;192;p19"/>
          <p:cNvSpPr txBox="1"/>
          <p:nvPr/>
        </p:nvSpPr>
        <p:spPr>
          <a:xfrm>
            <a:off x="8161025" y="2629225"/>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&lt;p&gt;</a:t>
            </a:r>
            <a:endParaRPr sz="1000">
              <a:solidFill>
                <a:srgbClr val="FA7815"/>
              </a:solidFill>
              <a:latin typeface="Roboto"/>
              <a:ea typeface="Roboto"/>
              <a:cs typeface="Roboto"/>
              <a:sym typeface="Roboto"/>
            </a:endParaRPr>
          </a:p>
        </p:txBody>
      </p:sp>
      <p:sp>
        <p:nvSpPr>
          <p:cNvPr id="193" name="Google Shape;193;p19"/>
          <p:cNvSpPr txBox="1"/>
          <p:nvPr/>
        </p:nvSpPr>
        <p:spPr>
          <a:xfrm>
            <a:off x="6690375" y="2629225"/>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&lt;img&gt;</a:t>
            </a:r>
            <a:endParaRPr sz="1000">
              <a:solidFill>
                <a:srgbClr val="FA7815"/>
              </a:solidFill>
              <a:latin typeface="Roboto"/>
              <a:ea typeface="Roboto"/>
              <a:cs typeface="Roboto"/>
              <a:sym typeface="Roboto"/>
            </a:endParaRPr>
          </a:p>
        </p:txBody>
      </p:sp>
      <p:sp>
        <p:nvSpPr>
          <p:cNvPr id="194" name="Google Shape;194;p19"/>
          <p:cNvSpPr txBox="1"/>
          <p:nvPr/>
        </p:nvSpPr>
        <p:spPr>
          <a:xfrm>
            <a:off x="3948325" y="2629225"/>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&lt;img&gt;</a:t>
            </a:r>
            <a:endParaRPr sz="1000">
              <a:solidFill>
                <a:srgbClr val="FA7815"/>
              </a:solidFill>
              <a:latin typeface="Roboto"/>
              <a:ea typeface="Roboto"/>
              <a:cs typeface="Roboto"/>
              <a:sym typeface="Roboto"/>
            </a:endParaRPr>
          </a:p>
        </p:txBody>
      </p:sp>
      <p:sp>
        <p:nvSpPr>
          <p:cNvPr id="195" name="Google Shape;195;p19"/>
          <p:cNvSpPr txBox="1"/>
          <p:nvPr/>
        </p:nvSpPr>
        <p:spPr>
          <a:xfrm>
            <a:off x="7339875" y="4431675"/>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&lt;img&gt;</a:t>
            </a:r>
            <a:endParaRPr sz="1000">
              <a:solidFill>
                <a:srgbClr val="FA7815"/>
              </a:solidFill>
              <a:latin typeface="Roboto"/>
              <a:ea typeface="Roboto"/>
              <a:cs typeface="Roboto"/>
              <a:sym typeface="Roboto"/>
            </a:endParaRPr>
          </a:p>
        </p:txBody>
      </p:sp>
      <p:sp>
        <p:nvSpPr>
          <p:cNvPr id="196" name="Google Shape;196;p19"/>
          <p:cNvSpPr txBox="1"/>
          <p:nvPr/>
        </p:nvSpPr>
        <p:spPr>
          <a:xfrm>
            <a:off x="5266263" y="4431675"/>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&lt;img&gt;</a:t>
            </a:r>
            <a:endParaRPr sz="1000">
              <a:solidFill>
                <a:srgbClr val="FA7815"/>
              </a:solidFill>
              <a:latin typeface="Roboto"/>
              <a:ea typeface="Roboto"/>
              <a:cs typeface="Roboto"/>
              <a:sym typeface="Roboto"/>
            </a:endParaRPr>
          </a:p>
        </p:txBody>
      </p:sp>
      <p:sp>
        <p:nvSpPr>
          <p:cNvPr id="197" name="Google Shape;197;p19"/>
          <p:cNvSpPr txBox="1"/>
          <p:nvPr/>
        </p:nvSpPr>
        <p:spPr>
          <a:xfrm>
            <a:off x="3307975" y="4431675"/>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&lt;img&gt;</a:t>
            </a:r>
            <a:endParaRPr sz="1000">
              <a:solidFill>
                <a:srgbClr val="FA7815"/>
              </a:solidFill>
              <a:latin typeface="Roboto"/>
              <a:ea typeface="Roboto"/>
              <a:cs typeface="Roboto"/>
              <a:sym typeface="Roboto"/>
            </a:endParaRPr>
          </a:p>
        </p:txBody>
      </p:sp>
      <p:sp>
        <p:nvSpPr>
          <p:cNvPr id="198" name="Google Shape;198;p19"/>
          <p:cNvSpPr txBox="1"/>
          <p:nvPr/>
        </p:nvSpPr>
        <p:spPr>
          <a:xfrm>
            <a:off x="4402950" y="4431675"/>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&lt;p&gt;</a:t>
            </a:r>
            <a:endParaRPr sz="1000">
              <a:solidFill>
                <a:srgbClr val="FA7815"/>
              </a:solidFill>
              <a:latin typeface="Roboto"/>
              <a:ea typeface="Roboto"/>
              <a:cs typeface="Roboto"/>
              <a:sym typeface="Roboto"/>
            </a:endParaRPr>
          </a:p>
        </p:txBody>
      </p:sp>
      <p:sp>
        <p:nvSpPr>
          <p:cNvPr id="199" name="Google Shape;199;p19"/>
          <p:cNvSpPr txBox="1"/>
          <p:nvPr/>
        </p:nvSpPr>
        <p:spPr>
          <a:xfrm>
            <a:off x="6205788" y="4431675"/>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&lt;p&gt;</a:t>
            </a:r>
            <a:endParaRPr sz="1000">
              <a:solidFill>
                <a:srgbClr val="FA7815"/>
              </a:solidFill>
              <a:latin typeface="Roboto"/>
              <a:ea typeface="Roboto"/>
              <a:cs typeface="Roboto"/>
              <a:sym typeface="Roboto"/>
            </a:endParaRPr>
          </a:p>
        </p:txBody>
      </p:sp>
      <p:sp>
        <p:nvSpPr>
          <p:cNvPr id="200" name="Google Shape;200;p19"/>
          <p:cNvSpPr txBox="1"/>
          <p:nvPr/>
        </p:nvSpPr>
        <p:spPr>
          <a:xfrm>
            <a:off x="8084800" y="4431675"/>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&lt;p&gt;</a:t>
            </a:r>
            <a:endParaRPr sz="1000">
              <a:solidFill>
                <a:srgbClr val="FA7815"/>
              </a:solidFill>
              <a:latin typeface="Roboto"/>
              <a:ea typeface="Roboto"/>
              <a:cs typeface="Roboto"/>
              <a:sym typeface="Roboto"/>
            </a:endParaRPr>
          </a:p>
        </p:txBody>
      </p:sp>
      <p:sp>
        <p:nvSpPr>
          <p:cNvPr id="201" name="Google Shape;201;p19"/>
          <p:cNvSpPr txBox="1"/>
          <p:nvPr/>
        </p:nvSpPr>
        <p:spPr>
          <a:xfrm>
            <a:off x="5059675" y="977475"/>
            <a:ext cx="9990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&lt;ul&gt;&lt;li&gt;&lt;a&gt;</a:t>
            </a:r>
            <a:endParaRPr sz="1000">
              <a:solidFill>
                <a:srgbClr val="FA7815"/>
              </a:solidFill>
              <a:latin typeface="Roboto"/>
              <a:ea typeface="Roboto"/>
              <a:cs typeface="Roboto"/>
              <a:sym typeface="Roboto"/>
            </a:endParaRPr>
          </a:p>
        </p:txBody>
      </p:sp>
      <p:sp>
        <p:nvSpPr>
          <p:cNvPr id="202" name="Google Shape;202;p19"/>
          <p:cNvSpPr txBox="1"/>
          <p:nvPr/>
        </p:nvSpPr>
        <p:spPr>
          <a:xfrm>
            <a:off x="3107700" y="887350"/>
            <a:ext cx="61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&lt;img&gt;</a:t>
            </a:r>
            <a:endParaRPr sz="1000">
              <a:solidFill>
                <a:srgbClr val="FA7815"/>
              </a:solidFill>
              <a:latin typeface="Roboto"/>
              <a:ea typeface="Roboto"/>
              <a:cs typeface="Roboto"/>
              <a:sym typeface="Roboto"/>
            </a:endParaRPr>
          </a:p>
        </p:txBody>
      </p:sp>
      <p:sp>
        <p:nvSpPr>
          <p:cNvPr id="203" name="Google Shape;203;p19"/>
          <p:cNvSpPr txBox="1"/>
          <p:nvPr/>
        </p:nvSpPr>
        <p:spPr>
          <a:xfrm>
            <a:off x="7542425" y="3147375"/>
            <a:ext cx="9990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&lt;section&gt;</a:t>
            </a:r>
            <a:endParaRPr sz="1000">
              <a:solidFill>
                <a:srgbClr val="FA7815"/>
              </a:solidFill>
              <a:latin typeface="Roboto"/>
              <a:ea typeface="Roboto"/>
              <a:cs typeface="Roboto"/>
              <a:sym typeface="Roboto"/>
            </a:endParaRPr>
          </a:p>
        </p:txBody>
      </p:sp>
      <p:sp>
        <p:nvSpPr>
          <p:cNvPr id="204" name="Google Shape;204;p19"/>
          <p:cNvSpPr txBox="1"/>
          <p:nvPr/>
        </p:nvSpPr>
        <p:spPr>
          <a:xfrm>
            <a:off x="7308975" y="1387175"/>
            <a:ext cx="9990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A7815"/>
                </a:solidFill>
                <a:latin typeface="Roboto"/>
                <a:ea typeface="Roboto"/>
                <a:cs typeface="Roboto"/>
                <a:sym typeface="Roboto"/>
              </a:rPr>
              <a:t>&lt;section&gt;</a:t>
            </a:r>
            <a:endParaRPr sz="1000">
              <a:solidFill>
                <a:srgbClr val="FA7815"/>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