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默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4ACA94-4FEF-4506-9487-3AC5675543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默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E5AE39-FAF5-46FF-916B-B40C34A9C3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单击以编辑标题文本格式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30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点击以编辑提纲文本格式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第二提纲级别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第三提纲级别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第四提纲级别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B4E5DB7-200E-41D2-8EC1-FB15867A23F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MetaGame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什么是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MetaGame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普通的游戏把你往屏幕里拽，元游戏总是试图从屏幕里爬出来”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这是一个游戏”——游戏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MetaGame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常见要素：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把“玩家”和“玩家操控的角色”进行区分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NPC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或旁白直接向“玩家”对话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游戏角色有“自主意识”，尝试突破游戏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每周目的游戏会受到前面的影响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0" y="1440"/>
            <a:ext cx="10093320" cy="566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3240" y="-4320"/>
            <a:ext cx="100684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0" y="-360000"/>
            <a:ext cx="10080000" cy="63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5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-2520" y="-432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85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MetaGame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为什么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MetaGame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会更成功？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超越传统游戏规则的互动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更深入的探索游戏世界和剧情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引发更多的思考和共鸣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2025-04-17T08:01:56Z</dcterms:created>
  <dc:creator/>
  <dc:description/>
  <dc:language>zh-CN</dc:language>
  <cp:lastModifiedBy/>
  <dcterms:modified xsi:type="dcterms:W3CDTF">2025-04-17T08:14:04Z</dcterms:modified>
  <cp:revision>1</cp:revision>
  <dc:subject/>
  <dc:title/>
</cp:coreProperties>
</file>