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默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8DD7FE-DDA3-40A2-8FBA-23802F8C33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默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1D8031-E799-49FB-9158-C01B835E91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zh-CN" sz="4400" spc="-1" strike="noStrike">
                <a:solidFill>
                  <a:srgbClr val="000000"/>
                </a:solidFill>
                <a:latin typeface="Arial"/>
              </a:rPr>
              <a:t>单击以编辑标题文本格式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30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点击以编辑提纲文本格式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第二提纲级别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第三提纲级别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第四提纲级别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第五提纲级别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第六提纲级别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pc="-1" strike="noStrike">
                <a:solidFill>
                  <a:srgbClr val="000000"/>
                </a:solidFill>
                <a:latin typeface="Arial"/>
              </a:rPr>
              <a:t>第七提纲级别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&lt;日期/时间&gt;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&lt;页脚&gt;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042057F-F4C9-415D-8F4C-F54BABE99D4B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&lt;编号&gt;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MetaGame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什么是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MetaGame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？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普通的游戏把你往屏幕里拽，元游戏总是试图从屏幕里爬出来”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这是一个游戏”——游戏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MetaGame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为什么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MetaGame</a:t>
            </a: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会更成功？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超越传统游戏规则的互动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更深入的探索游戏世界和剧情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引发更多的思考和共鸣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MetaGame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pc="-1" strike="noStrike">
                <a:solidFill>
                  <a:srgbClr val="000000"/>
                </a:solidFill>
                <a:latin typeface="Arial"/>
              </a:rPr>
              <a:t>常见要素：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把“玩家”和“玩家操控的角色”进行区分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NPC</a:t>
            </a:r>
            <a:r>
              <a:rPr b="0" lang="zh-CN" sz="2400" spc="-1" strike="noStrike">
                <a:solidFill>
                  <a:srgbClr val="000000"/>
                </a:solidFill>
                <a:latin typeface="Arial"/>
              </a:rPr>
              <a:t>或旁白直接向“玩家”对话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游戏角色有“自主意识”，尝试突破游戏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pc="-1" strike="noStrike">
                <a:solidFill>
                  <a:srgbClr val="000000"/>
                </a:solidFill>
                <a:latin typeface="Arial"/>
              </a:rPr>
              <a:t>每周目的游戏会受到前面的影响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" name="" descr=""/>
          <p:cNvPicPr/>
          <p:nvPr/>
        </p:nvPicPr>
        <p:blipFill>
          <a:blip r:embed="rId1"/>
          <a:stretch/>
        </p:blipFill>
        <p:spPr>
          <a:xfrm>
            <a:off x="0" y="1440"/>
            <a:ext cx="10093320" cy="566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" name="" descr=""/>
          <p:cNvPicPr/>
          <p:nvPr/>
        </p:nvPicPr>
        <p:blipFill>
          <a:blip r:embed="rId1"/>
          <a:stretch/>
        </p:blipFill>
        <p:spPr>
          <a:xfrm>
            <a:off x="3240" y="-4320"/>
            <a:ext cx="1006848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" name="" descr=""/>
          <p:cNvPicPr/>
          <p:nvPr/>
        </p:nvPicPr>
        <p:blipFill>
          <a:blip r:embed="rId1"/>
          <a:stretch/>
        </p:blipFill>
        <p:spPr>
          <a:xfrm>
            <a:off x="0" y="-360000"/>
            <a:ext cx="10080000" cy="63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454400" cy="56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565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" name="" descr=""/>
          <p:cNvPicPr/>
          <p:nvPr/>
        </p:nvPicPr>
        <p:blipFill>
          <a:blip r:embed="rId1"/>
          <a:stretch/>
        </p:blipFill>
        <p:spPr>
          <a:xfrm>
            <a:off x="-2520" y="-4320"/>
            <a:ext cx="100796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585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2025-04-17T08:01:56Z</dcterms:created>
  <dc:creator/>
  <dc:description/>
  <dc:language>zh-CN</dc:language>
  <cp:lastModifiedBy/>
  <dcterms:modified xsi:type="dcterms:W3CDTF">2025-04-17T08:17:51Z</dcterms:modified>
  <cp:revision>2</cp:revision>
  <dc:subject/>
  <dc:title/>
</cp:coreProperties>
</file>