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9DB12B-C48E-4439-91C8-1817626642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默认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E93E81-D643-4D84-988E-8ACB29462D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38D392-79A2-45E8-81F0-C58E042A965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9A7009-89B5-4401-B6B2-226D0A2B92B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30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什么是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MetaGame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普通的游戏把你往屏幕里拽，元游戏总是试图从屏幕里爬出来”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这是一个游戏”——游戏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85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为什么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MetaGame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会更成功？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超越传统游戏规则的互动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更深入的探索游戏世界和剧情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引发更多的思考和共鸣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常见要素：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把“玩家”和“玩家操控的角色”进行区分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NPC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或旁白直接向“玩家”对话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游戏角色有“自主意识”，尝试突破游戏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每周目的游戏会受到前面的影响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0" y="1440"/>
            <a:ext cx="10092960" cy="566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3240" y="-4320"/>
            <a:ext cx="1006812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93680" cy="5670720"/>
          </a:xfrm>
          <a:prstGeom prst="rect">
            <a:avLst/>
          </a:prstGeom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2"/>
          <a:stretch/>
        </p:blipFill>
        <p:spPr>
          <a:xfrm>
            <a:off x="-2880" y="-4320"/>
            <a:ext cx="1008036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0" y="-360000"/>
            <a:ext cx="10079640" cy="62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454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5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-2520" y="-4320"/>
            <a:ext cx="10079280" cy="566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2025-04-17T08:01:56Z</dcterms:created>
  <dc:creator/>
  <dc:description/>
  <dc:language>zh-CN</dc:language>
  <cp:lastModifiedBy/>
  <dcterms:modified xsi:type="dcterms:W3CDTF">2025-04-17T08:36:42Z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