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4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32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2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6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1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0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9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xpo-Animated-Ejercicio4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po-Animated-Ejercicio6.html" TargetMode="External"/><Relationship Id="rId2" Type="http://schemas.openxmlformats.org/officeDocument/2006/relationships/hyperlink" Target="Expo-Animated-Ejercicio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y\Documents\Ady\Clases%20Universidad\Cuarto%20Semestre\Dise&#241;o%20Web%20I\Repositorio\disenoweb12015\Ejercicios\JavaScriptBasico\Expo-Animated-Ejercicio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xpo-Animated-Ejercicio2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po-Animated-Ejercicio3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JqUERY</a:t>
            </a:r>
            <a:r>
              <a:rPr lang="es-MX" dirty="0" smtClean="0"/>
              <a:t> </a:t>
            </a:r>
            <a:r>
              <a:rPr lang="es-MX" dirty="0" err="1" smtClean="0"/>
              <a:t>eFFECTS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Adriana Selene Torres Gutiérrez</a:t>
            </a:r>
          </a:p>
          <a:p>
            <a:r>
              <a:rPr lang="es-MX" dirty="0" smtClean="0"/>
              <a:t>Jesús Alejandro Roldán Murguía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155"/>
            <a:ext cx="2619375" cy="2933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31" y="781482"/>
            <a:ext cx="2743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dirty="0" err="1">
                <a:effectLst/>
              </a:rPr>
              <a:t>animate</a:t>
            </a:r>
            <a:r>
              <a:rPr lang="es-MX" b="0" dirty="0">
                <a:effectLst/>
              </a:rPr>
              <a:t>() - </a:t>
            </a:r>
            <a:r>
              <a:rPr lang="es-MX" b="0" dirty="0" err="1">
                <a:effectLst/>
              </a:rPr>
              <a:t>Using</a:t>
            </a:r>
            <a:r>
              <a:rPr lang="es-MX" b="0" dirty="0">
                <a:effectLst/>
              </a:rPr>
              <a:t> Pre-</a:t>
            </a:r>
            <a:r>
              <a:rPr lang="es-MX" b="0" dirty="0" err="1">
                <a:effectLst/>
              </a:rPr>
              <a:t>defined</a:t>
            </a:r>
            <a:r>
              <a:rPr lang="es-MX" b="0" dirty="0">
                <a:effectLst/>
              </a:rPr>
              <a:t> </a:t>
            </a:r>
            <a:r>
              <a:rPr lang="es-MX" b="0" dirty="0" err="1" smtClean="0">
                <a:effectLst/>
              </a:rPr>
              <a:t>Values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P</a:t>
            </a:r>
            <a:r>
              <a:rPr lang="es-MX" dirty="0" err="1" smtClean="0">
                <a:effectLst/>
              </a:rPr>
              <a:t>uedes</a:t>
            </a:r>
            <a:r>
              <a:rPr lang="es-MX" dirty="0" smtClean="0">
                <a:effectLst/>
              </a:rPr>
              <a:t> especificar el valor de una propiedad de una animación con “show”, “</a:t>
            </a:r>
            <a:r>
              <a:rPr lang="es-MX" dirty="0" err="1" smtClean="0">
                <a:effectLst/>
              </a:rPr>
              <a:t>hide</a:t>
            </a:r>
            <a:r>
              <a:rPr lang="es-MX" dirty="0" smtClean="0">
                <a:effectLst/>
              </a:rPr>
              <a:t>” o “</a:t>
            </a:r>
            <a:r>
              <a:rPr lang="es-MX" dirty="0" err="1" smtClean="0">
                <a:effectLst/>
              </a:rPr>
              <a:t>toggle</a:t>
            </a:r>
            <a:r>
              <a:rPr lang="es-MX" dirty="0" smtClean="0">
                <a:effectLst/>
              </a:rPr>
              <a:t>”.</a:t>
            </a:r>
            <a:endParaRPr lang="es-MX" dirty="0"/>
          </a:p>
        </p:txBody>
      </p:sp>
      <p:sp>
        <p:nvSpPr>
          <p:cNvPr id="4" name="Rectángulo redondeado 3">
            <a:hlinkClick r:id="rId2" action="ppaction://hlinkfile"/>
          </p:cNvPr>
          <p:cNvSpPr/>
          <p:nvPr/>
        </p:nvSpPr>
        <p:spPr>
          <a:xfrm>
            <a:off x="4495800" y="3943632"/>
            <a:ext cx="2466975" cy="1487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EJEMPLO 4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0906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dirty="0" err="1">
                <a:effectLst/>
              </a:rPr>
              <a:t>animate</a:t>
            </a:r>
            <a:r>
              <a:rPr lang="es-MX" b="0" dirty="0">
                <a:effectLst/>
              </a:rPr>
              <a:t>() - Uses </a:t>
            </a:r>
            <a:r>
              <a:rPr lang="es-MX" b="0" dirty="0" err="1">
                <a:effectLst/>
              </a:rPr>
              <a:t>Queue</a:t>
            </a:r>
            <a:r>
              <a:rPr lang="es-MX" b="0" dirty="0">
                <a:effectLst/>
              </a:rPr>
              <a:t> </a:t>
            </a:r>
            <a:r>
              <a:rPr lang="es-MX" b="0" dirty="0" err="1" smtClean="0">
                <a:effectLst/>
              </a:rPr>
              <a:t>Functionality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Por default, </a:t>
            </a:r>
            <a:r>
              <a:rPr lang="es-MX" dirty="0" err="1" smtClean="0"/>
              <a:t>jQuey</a:t>
            </a:r>
            <a:r>
              <a:rPr lang="es-MX" dirty="0" smtClean="0"/>
              <a:t> viene con una función </a:t>
            </a:r>
            <a:r>
              <a:rPr lang="es-MX" dirty="0" err="1" smtClean="0"/>
              <a:t>queu</a:t>
            </a:r>
            <a:r>
              <a:rPr lang="es-MX" dirty="0" smtClean="0"/>
              <a:t> para las animaciones.</a:t>
            </a:r>
          </a:p>
          <a:p>
            <a:pPr marL="0" indent="0">
              <a:buNone/>
            </a:pPr>
            <a:r>
              <a:rPr lang="es-MX" dirty="0" smtClean="0"/>
              <a:t>Esto significa que si escribes múltiples llamadas </a:t>
            </a:r>
            <a:r>
              <a:rPr lang="es-MX" dirty="0" err="1" smtClean="0"/>
              <a:t>animate</a:t>
            </a:r>
            <a:r>
              <a:rPr lang="es-MX" dirty="0" smtClean="0"/>
              <a:t>() una tras otra, </a:t>
            </a:r>
            <a:r>
              <a:rPr lang="es-MX" dirty="0" err="1" smtClean="0"/>
              <a:t>jQuey</a:t>
            </a:r>
            <a:r>
              <a:rPr lang="es-MX" dirty="0" smtClean="0"/>
              <a:t> crea un </a:t>
            </a:r>
            <a:r>
              <a:rPr lang="es-MX" dirty="0" err="1" smtClean="0"/>
              <a:t>queue</a:t>
            </a:r>
            <a:r>
              <a:rPr lang="es-MX" dirty="0" smtClean="0"/>
              <a:t> “interno” con estas llamadas a los métodos. Entonces realiza las llamadas a las animaciones una por una.</a:t>
            </a:r>
            <a:endParaRPr lang="es-MX" dirty="0"/>
          </a:p>
        </p:txBody>
      </p:sp>
      <p:sp>
        <p:nvSpPr>
          <p:cNvPr id="4" name="Rectángulo redondeado 3">
            <a:hlinkClick r:id="rId2" action="ppaction://hlinkfile"/>
          </p:cNvPr>
          <p:cNvSpPr/>
          <p:nvPr/>
        </p:nvSpPr>
        <p:spPr>
          <a:xfrm>
            <a:off x="1143000" y="4057932"/>
            <a:ext cx="2466975" cy="1487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EJEMPLO 5</a:t>
            </a:r>
            <a:endParaRPr lang="es-MX" sz="3200" dirty="0"/>
          </a:p>
        </p:txBody>
      </p:sp>
      <p:sp>
        <p:nvSpPr>
          <p:cNvPr id="5" name="Rectángulo redondeado 4">
            <a:hlinkClick r:id="rId3" action="ppaction://hlinkfile"/>
          </p:cNvPr>
          <p:cNvSpPr/>
          <p:nvPr/>
        </p:nvSpPr>
        <p:spPr>
          <a:xfrm>
            <a:off x="8429625" y="4057932"/>
            <a:ext cx="2466975" cy="1487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EJEMPLO 6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9109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HIDE </a:t>
            </a:r>
            <a:r>
              <a:rPr lang="es-MX" b="0" dirty="0" smtClean="0">
                <a:effectLst/>
              </a:rPr>
              <a:t>&amp;</a:t>
            </a:r>
            <a:r>
              <a:rPr lang="es-MX" dirty="0" smtClean="0"/>
              <a:t> SHOW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134701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sz="3600" dirty="0" smtClean="0">
              <a:effectLst/>
            </a:endParaRPr>
          </a:p>
          <a:p>
            <a:pPr marL="0" indent="0" algn="ctr">
              <a:buNone/>
            </a:pPr>
            <a:r>
              <a:rPr lang="es-MX" sz="3600" dirty="0" smtClean="0">
                <a:effectLst/>
              </a:rPr>
              <a:t>Que </a:t>
            </a:r>
            <a:r>
              <a:rPr lang="es-MX" sz="3600" dirty="0">
                <a:effectLst/>
              </a:rPr>
              <a:t>se usan para </a:t>
            </a:r>
            <a:r>
              <a:rPr lang="es-MX" sz="4000" b="1" dirty="0">
                <a:effectLst/>
              </a:rPr>
              <a:t>mostrar</a:t>
            </a:r>
            <a:r>
              <a:rPr lang="es-MX" sz="3600" dirty="0">
                <a:effectLst/>
              </a:rPr>
              <a:t> y </a:t>
            </a:r>
            <a:r>
              <a:rPr lang="es-MX" sz="4000" b="1" dirty="0">
                <a:effectLst/>
              </a:rPr>
              <a:t>ocultar</a:t>
            </a:r>
            <a:r>
              <a:rPr lang="es-MX" sz="3600" dirty="0">
                <a:effectLst/>
              </a:rPr>
              <a:t> elementos de nuestra </a:t>
            </a:r>
            <a:r>
              <a:rPr lang="es-MX" sz="3600" dirty="0" smtClean="0">
                <a:effectLst/>
              </a:rPr>
              <a:t>web.</a:t>
            </a:r>
            <a:r>
              <a:rPr lang="es-MX" sz="3600" dirty="0">
                <a:effectLst/>
              </a:rPr>
              <a:t> 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303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>
                <a:effectLst/>
              </a:rPr>
              <a:t>El parámetro de velocidad opcional especifica la velocidad de la </a:t>
            </a:r>
            <a:r>
              <a:rPr lang="es-MX" sz="4000" dirty="0">
                <a:effectLst/>
              </a:rPr>
              <a:t>Ocultación</a:t>
            </a:r>
            <a:r>
              <a:rPr lang="es-MX" sz="3200" dirty="0">
                <a:effectLst/>
              </a:rPr>
              <a:t> / </a:t>
            </a:r>
            <a:r>
              <a:rPr lang="es-MX" sz="4000" dirty="0">
                <a:effectLst/>
              </a:rPr>
              <a:t>M</a:t>
            </a:r>
            <a:r>
              <a:rPr lang="es-MX" sz="4000" dirty="0" smtClean="0">
                <a:effectLst/>
              </a:rPr>
              <a:t>uestra</a:t>
            </a:r>
            <a:r>
              <a:rPr lang="es-MX" sz="3200" dirty="0">
                <a:effectLst/>
              </a:rPr>
              <a:t>, y puede tomar los siguientes valores : </a:t>
            </a:r>
            <a:r>
              <a:rPr lang="es-MX" sz="3600" b="1" dirty="0">
                <a:effectLst/>
              </a:rPr>
              <a:t>"lento" </a:t>
            </a:r>
            <a:r>
              <a:rPr lang="es-MX" sz="3200" dirty="0">
                <a:effectLst/>
              </a:rPr>
              <a:t>, </a:t>
            </a:r>
            <a:r>
              <a:rPr lang="es-MX" sz="3600" b="1" dirty="0">
                <a:effectLst/>
              </a:rPr>
              <a:t>"rápidas" </a:t>
            </a:r>
            <a:r>
              <a:rPr lang="es-MX" sz="3200" dirty="0">
                <a:effectLst/>
              </a:rPr>
              <a:t>, o </a:t>
            </a:r>
            <a:r>
              <a:rPr lang="es-MX" sz="3600" b="1" dirty="0" smtClean="0">
                <a:effectLst/>
              </a:rPr>
              <a:t>milisegundos</a:t>
            </a:r>
            <a:r>
              <a:rPr lang="es-MX" sz="3200" dirty="0" smtClean="0">
                <a:effectLst/>
              </a:rPr>
              <a:t>.</a:t>
            </a:r>
            <a:endParaRPr lang="es-MX" sz="3200" dirty="0">
              <a:effectLst/>
            </a:endParaRPr>
          </a:p>
          <a:p>
            <a:endParaRPr lang="es-MX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9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65" y="609600"/>
            <a:ext cx="7818420" cy="54680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161958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animate</a:t>
            </a:r>
            <a:r>
              <a:rPr lang="es-MX" dirty="0"/>
              <a:t>() </a:t>
            </a:r>
            <a:r>
              <a:rPr lang="es-MX" dirty="0" err="1"/>
              <a:t>Method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/>
              </a:rPr>
              <a:t>En</a:t>
            </a:r>
            <a:r>
              <a:rPr lang="en-US" dirty="0" smtClean="0">
                <a:effectLst/>
              </a:rPr>
              <a:t> jQuery, el </a:t>
            </a:r>
            <a:r>
              <a:rPr lang="es-MX" dirty="0" smtClean="0">
                <a:effectLst/>
              </a:rPr>
              <a:t>método</a:t>
            </a:r>
            <a:r>
              <a:rPr lang="en-US" dirty="0" smtClean="0">
                <a:effectLst/>
              </a:rPr>
              <a:t> animate() </a:t>
            </a:r>
            <a:r>
              <a:rPr lang="es-MX" dirty="0" smtClean="0">
                <a:effectLst/>
              </a:rPr>
              <a:t>es usado </a:t>
            </a:r>
            <a:r>
              <a:rPr lang="en-US" dirty="0" smtClean="0">
                <a:effectLst/>
              </a:rPr>
              <a:t>para </a:t>
            </a:r>
            <a:r>
              <a:rPr lang="es-MX" dirty="0" smtClean="0">
                <a:effectLst/>
              </a:rPr>
              <a:t>crear animaciones personalizadas.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613651" y="3506992"/>
            <a:ext cx="1743652" cy="8928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BOTÓN</a:t>
            </a:r>
            <a:endParaRPr lang="es-MX" dirty="0"/>
          </a:p>
        </p:txBody>
      </p:sp>
      <p:sp>
        <p:nvSpPr>
          <p:cNvPr id="7" name="Flecha abajo 6"/>
          <p:cNvSpPr/>
          <p:nvPr/>
        </p:nvSpPr>
        <p:spPr>
          <a:xfrm rot="7605881">
            <a:off x="3148974" y="4191656"/>
            <a:ext cx="472422" cy="473337"/>
          </a:xfrm>
          <a:prstGeom prst="downArrow">
            <a:avLst>
              <a:gd name="adj1" fmla="val 40733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 rot="19323684">
            <a:off x="6495242" y="329828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click</a:t>
            </a:r>
            <a:endParaRPr lang="es-MX" dirty="0"/>
          </a:p>
        </p:txBody>
      </p:sp>
      <p:sp>
        <p:nvSpPr>
          <p:cNvPr id="10" name="Arco 9"/>
          <p:cNvSpPr/>
          <p:nvPr/>
        </p:nvSpPr>
        <p:spPr>
          <a:xfrm rot="3857712">
            <a:off x="6665105" y="3629693"/>
            <a:ext cx="386739" cy="459974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887777" y="3506992"/>
            <a:ext cx="1743652" cy="89288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BOTÓN</a:t>
            </a:r>
            <a:endParaRPr lang="es-MX" dirty="0"/>
          </a:p>
        </p:txBody>
      </p:sp>
      <p:sp>
        <p:nvSpPr>
          <p:cNvPr id="12" name="Flecha abajo 11"/>
          <p:cNvSpPr/>
          <p:nvPr/>
        </p:nvSpPr>
        <p:spPr>
          <a:xfrm rot="7605881">
            <a:off x="6423100" y="4191656"/>
            <a:ext cx="472422" cy="473337"/>
          </a:xfrm>
          <a:prstGeom prst="downArrow">
            <a:avLst>
              <a:gd name="adj1" fmla="val 40733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redondeado 14"/>
          <p:cNvSpPr/>
          <p:nvPr/>
        </p:nvSpPr>
        <p:spPr>
          <a:xfrm>
            <a:off x="8459967" y="3506992"/>
            <a:ext cx="1743652" cy="89288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BOTÓN</a:t>
            </a:r>
            <a:endParaRPr lang="es-MX" dirty="0"/>
          </a:p>
        </p:txBody>
      </p:sp>
      <p:sp>
        <p:nvSpPr>
          <p:cNvPr id="16" name="Flecha abajo 15"/>
          <p:cNvSpPr/>
          <p:nvPr/>
        </p:nvSpPr>
        <p:spPr>
          <a:xfrm rot="7605881">
            <a:off x="9995290" y="4191656"/>
            <a:ext cx="472422" cy="473337"/>
          </a:xfrm>
          <a:prstGeom prst="downArrow">
            <a:avLst>
              <a:gd name="adj1" fmla="val 40733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77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13795" y="2517289"/>
            <a:ext cx="5497763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988486"/>
            <a:ext cx="10353762" cy="372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Sintaxis:</a:t>
            </a:r>
          </a:p>
          <a:p>
            <a:pPr marL="0" indent="0">
              <a:buNone/>
            </a:pPr>
            <a:r>
              <a:rPr lang="es-MX" dirty="0">
                <a:effectLst/>
              </a:rPr>
              <a:t>$(</a:t>
            </a:r>
            <a:r>
              <a:rPr lang="es-MX" i="1" dirty="0">
                <a:effectLst/>
              </a:rPr>
              <a:t>selector</a:t>
            </a:r>
            <a:r>
              <a:rPr lang="es-MX" dirty="0">
                <a:effectLst/>
              </a:rPr>
              <a:t>).</a:t>
            </a:r>
            <a:r>
              <a:rPr lang="es-MX" dirty="0" err="1">
                <a:effectLst/>
              </a:rPr>
              <a:t>animate</a:t>
            </a:r>
            <a:r>
              <a:rPr lang="es-MX" dirty="0">
                <a:effectLst/>
              </a:rPr>
              <a:t>({</a:t>
            </a:r>
            <a:r>
              <a:rPr lang="es-MX" i="1" dirty="0" err="1">
                <a:effectLst/>
              </a:rPr>
              <a:t>params</a:t>
            </a:r>
            <a:r>
              <a:rPr lang="es-MX" dirty="0">
                <a:effectLst/>
              </a:rPr>
              <a:t>}</a:t>
            </a:r>
            <a:r>
              <a:rPr lang="es-MX" i="1" dirty="0">
                <a:effectLst/>
              </a:rPr>
              <a:t>,</a:t>
            </a:r>
            <a:r>
              <a:rPr lang="es-MX" i="1" dirty="0" err="1">
                <a:effectLst/>
              </a:rPr>
              <a:t>speed,callback</a:t>
            </a:r>
            <a:r>
              <a:rPr lang="es-MX" dirty="0" smtClean="0">
                <a:effectLst/>
              </a:rPr>
              <a:t>);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El </a:t>
            </a:r>
            <a:r>
              <a:rPr lang="en-US" dirty="0" err="1" smtClean="0">
                <a:effectLst/>
              </a:rPr>
              <a:t>parámetro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params</a:t>
            </a:r>
            <a:r>
              <a:rPr lang="en-US" dirty="0" smtClean="0">
                <a:effectLst/>
              </a:rPr>
              <a:t> define </a:t>
            </a:r>
            <a:r>
              <a:rPr lang="en-US" dirty="0" err="1" smtClean="0">
                <a:effectLst/>
              </a:rPr>
              <a:t>las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propiedades</a:t>
            </a:r>
            <a:r>
              <a:rPr lang="en-US" dirty="0" smtClean="0">
                <a:effectLst/>
              </a:rPr>
              <a:t> de CSS </a:t>
            </a:r>
            <a:r>
              <a:rPr lang="en-US" dirty="0" err="1" smtClean="0">
                <a:effectLst/>
              </a:rPr>
              <a:t>que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serán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animadas</a:t>
            </a:r>
            <a:r>
              <a:rPr lang="es-MX" dirty="0" smtClean="0">
                <a:effectLst/>
              </a:rPr>
              <a:t>.</a:t>
            </a:r>
          </a:p>
          <a:p>
            <a:r>
              <a:rPr lang="es-MX" dirty="0" smtClean="0">
                <a:effectLst/>
              </a:rPr>
              <a:t>El parámetro </a:t>
            </a:r>
            <a:r>
              <a:rPr lang="es-MX" dirty="0" err="1" smtClean="0">
                <a:effectLst/>
              </a:rPr>
              <a:t>speed</a:t>
            </a:r>
            <a:r>
              <a:rPr lang="es-MX" dirty="0" smtClean="0">
                <a:effectLst/>
              </a:rPr>
              <a:t> específica la duración del efecto. Puede tomar los siguientes valores: “</a:t>
            </a:r>
            <a:r>
              <a:rPr lang="es-MX" dirty="0" err="1" smtClean="0">
                <a:effectLst/>
              </a:rPr>
              <a:t>slow</a:t>
            </a:r>
            <a:r>
              <a:rPr lang="es-MX" dirty="0" smtClean="0">
                <a:effectLst/>
              </a:rPr>
              <a:t>”, “</a:t>
            </a:r>
            <a:r>
              <a:rPr lang="es-MX" dirty="0" err="1" smtClean="0">
                <a:effectLst/>
              </a:rPr>
              <a:t>fast</a:t>
            </a:r>
            <a:r>
              <a:rPr lang="es-MX" dirty="0" smtClean="0">
                <a:effectLst/>
              </a:rPr>
              <a:t>”, o milisegundos.</a:t>
            </a:r>
          </a:p>
          <a:p>
            <a:r>
              <a:rPr lang="es-MX" dirty="0" smtClean="0">
                <a:effectLst/>
              </a:rPr>
              <a:t>El parámetro </a:t>
            </a:r>
            <a:r>
              <a:rPr lang="es-MX" dirty="0" err="1" smtClean="0">
                <a:effectLst/>
              </a:rPr>
              <a:t>callback</a:t>
            </a:r>
            <a:r>
              <a:rPr lang="es-MX" dirty="0" smtClean="0">
                <a:effectLst/>
              </a:rPr>
              <a:t> es una función que se ejecuta después de que la animación termina.</a:t>
            </a:r>
          </a:p>
        </p:txBody>
      </p:sp>
    </p:spTree>
    <p:extLst>
      <p:ext uri="{BB962C8B-B14F-4D97-AF65-F5344CB8AC3E}">
        <p14:creationId xmlns:p14="http://schemas.microsoft.com/office/powerpoint/2010/main" val="40899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effectLst/>
              </a:rPr>
              <a:t>El siguiente ejemplo se muestra el uso simple del método anímate(); mueve un elemento &lt;div&gt; hacia la derecha, hasta que alcance la propiedad de 250px en </a:t>
            </a:r>
            <a:r>
              <a:rPr lang="es-MX" dirty="0" err="1" smtClean="0">
                <a:effectLst/>
              </a:rPr>
              <a:t>left</a:t>
            </a:r>
            <a:r>
              <a:rPr lang="es-MX" dirty="0" smtClean="0">
                <a:effectLst/>
              </a:rPr>
              <a:t>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redondeado 3">
            <a:hlinkClick r:id="rId2" action="ppaction://hlinkfile"/>
          </p:cNvPr>
          <p:cNvSpPr/>
          <p:nvPr/>
        </p:nvSpPr>
        <p:spPr>
          <a:xfrm>
            <a:off x="4495800" y="3943632"/>
            <a:ext cx="2466975" cy="1487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EJEMPLO 1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753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0" dirty="0" err="1" smtClean="0">
                <a:effectLst/>
              </a:rPr>
              <a:t>animate</a:t>
            </a:r>
            <a:r>
              <a:rPr lang="es-MX" b="0" dirty="0" smtClean="0">
                <a:effectLst/>
              </a:rPr>
              <a:t>() - </a:t>
            </a:r>
            <a:r>
              <a:rPr lang="es-MX" b="0" dirty="0" err="1" smtClean="0">
                <a:effectLst/>
              </a:rPr>
              <a:t>Manipulate</a:t>
            </a:r>
            <a:r>
              <a:rPr lang="es-MX" b="0" dirty="0" smtClean="0">
                <a:effectLst/>
              </a:rPr>
              <a:t> </a:t>
            </a:r>
            <a:r>
              <a:rPr lang="es-MX" b="0" dirty="0" err="1" smtClean="0">
                <a:effectLst/>
              </a:rPr>
              <a:t>Multiple</a:t>
            </a:r>
            <a:r>
              <a:rPr lang="es-MX" b="0" dirty="0" smtClean="0">
                <a:effectLst/>
              </a:rPr>
              <a:t> </a:t>
            </a:r>
            <a:r>
              <a:rPr lang="es-MX" b="0" dirty="0" err="1" smtClean="0">
                <a:effectLst/>
              </a:rPr>
              <a:t>Properties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effectLst/>
              </a:rPr>
              <a:t>Nótese las múltiples propiedades que pueden ser animadas al mismo tiempo:</a:t>
            </a:r>
            <a:endParaRPr lang="es-MX" dirty="0"/>
          </a:p>
        </p:txBody>
      </p:sp>
      <p:sp>
        <p:nvSpPr>
          <p:cNvPr id="4" name="Rectángulo redondeado 3">
            <a:hlinkClick r:id="rId2" action="ppaction://hlinkfile"/>
          </p:cNvPr>
          <p:cNvSpPr/>
          <p:nvPr/>
        </p:nvSpPr>
        <p:spPr>
          <a:xfrm>
            <a:off x="4495800" y="3943632"/>
            <a:ext cx="2466975" cy="1487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EJEMPLO 2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666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dirty="0" err="1">
                <a:effectLst/>
              </a:rPr>
              <a:t>animate</a:t>
            </a:r>
            <a:r>
              <a:rPr lang="es-MX" b="0" dirty="0">
                <a:effectLst/>
              </a:rPr>
              <a:t>() - </a:t>
            </a:r>
            <a:r>
              <a:rPr lang="es-MX" b="0" dirty="0" err="1">
                <a:effectLst/>
              </a:rPr>
              <a:t>Using</a:t>
            </a:r>
            <a:r>
              <a:rPr lang="es-MX" b="0" dirty="0">
                <a:effectLst/>
              </a:rPr>
              <a:t> </a:t>
            </a:r>
            <a:r>
              <a:rPr lang="es-MX" b="0" dirty="0" err="1">
                <a:effectLst/>
              </a:rPr>
              <a:t>Relative</a:t>
            </a:r>
            <a:r>
              <a:rPr lang="es-MX" b="0" dirty="0">
                <a:effectLst/>
              </a:rPr>
              <a:t> </a:t>
            </a:r>
            <a:r>
              <a:rPr lang="es-MX" b="0" dirty="0" err="1" smtClean="0">
                <a:effectLst/>
              </a:rPr>
              <a:t>Values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>
                <a:effectLst/>
              </a:rPr>
              <a:t>También es posible definir los valores relativos (el valor es entonces relativo al actual valor del elemento). Esto se realiza poniendo += o -= enfrente del valor.</a:t>
            </a:r>
          </a:p>
        </p:txBody>
      </p:sp>
      <p:sp>
        <p:nvSpPr>
          <p:cNvPr id="4" name="Rectángulo redondeado 3">
            <a:hlinkClick r:id="rId2" action="ppaction://hlinkfile"/>
          </p:cNvPr>
          <p:cNvSpPr/>
          <p:nvPr/>
        </p:nvSpPr>
        <p:spPr>
          <a:xfrm>
            <a:off x="4495800" y="3943632"/>
            <a:ext cx="2466975" cy="14877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EJEMPLO 3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975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98</TotalTime>
  <Words>325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JqUERY eFFECTS</vt:lpstr>
      <vt:lpstr>HIDE &amp; SHOW</vt:lpstr>
      <vt:lpstr>Presentación de PowerPoint</vt:lpstr>
      <vt:lpstr>Presentación de PowerPoint</vt:lpstr>
      <vt:lpstr>The animate() Method</vt:lpstr>
      <vt:lpstr>Presentación de PowerPoint</vt:lpstr>
      <vt:lpstr>Presentación de PowerPoint</vt:lpstr>
      <vt:lpstr>animate() - Manipulate Multiple Properties</vt:lpstr>
      <vt:lpstr>animate() - Using Relative Values</vt:lpstr>
      <vt:lpstr>animate() - Using Pre-defined Values</vt:lpstr>
      <vt:lpstr>animate() - Uses Queue Functionality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eFFECTS</dc:title>
  <dc:creator>Ady</dc:creator>
  <cp:lastModifiedBy>jesus roldan</cp:lastModifiedBy>
  <cp:revision>10</cp:revision>
  <dcterms:created xsi:type="dcterms:W3CDTF">2015-01-28T00:22:13Z</dcterms:created>
  <dcterms:modified xsi:type="dcterms:W3CDTF">2015-01-28T14:47:10Z</dcterms:modified>
</cp:coreProperties>
</file>