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bxslider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Adriana Selene Torres Gutiérrez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33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BXSLIDER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 un </a:t>
            </a:r>
            <a:r>
              <a:rPr lang="es-MX" dirty="0"/>
              <a:t>slider </a:t>
            </a:r>
            <a:r>
              <a:rPr lang="es-MX" dirty="0" err="1" smtClean="0"/>
              <a:t>Responsive</a:t>
            </a:r>
            <a:r>
              <a:rPr lang="es-MX" smtClean="0"/>
              <a:t> de Jquery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pPr lvl="1" fontAlgn="base"/>
            <a:r>
              <a:rPr lang="en-US" dirty="0" err="1" smtClean="0"/>
              <a:t>Totalmente</a:t>
            </a:r>
            <a:r>
              <a:rPr lang="en-US" dirty="0" smtClean="0"/>
              <a:t> </a:t>
            </a:r>
            <a:r>
              <a:rPr lang="en-US" dirty="0"/>
              <a:t>responsive </a:t>
            </a:r>
            <a:r>
              <a:rPr lang="en-US" dirty="0" smtClean="0"/>
              <a:t>– se </a:t>
            </a:r>
            <a:r>
              <a:rPr lang="en-US" dirty="0" err="1" smtClean="0"/>
              <a:t>adapta</a:t>
            </a:r>
            <a:r>
              <a:rPr lang="en-US" dirty="0" smtClean="0"/>
              <a:t> a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err="1" smtClean="0"/>
              <a:t>Horizobtal</a:t>
            </a:r>
            <a:r>
              <a:rPr lang="en-US" dirty="0" smtClean="0"/>
              <a:t>, vertical y </a:t>
            </a:r>
            <a:r>
              <a:rPr lang="en-US" dirty="0" err="1" smtClean="0"/>
              <a:t>modos</a:t>
            </a:r>
            <a:r>
              <a:rPr lang="en-US" dirty="0" smtClean="0"/>
              <a:t> fade.</a:t>
            </a:r>
            <a:endParaRPr lang="en-US" dirty="0"/>
          </a:p>
          <a:p>
            <a:pPr lvl="1" fontAlgn="base"/>
            <a:r>
              <a:rPr lang="en-US" dirty="0" smtClean="0"/>
              <a:t>Slides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r>
              <a:rPr lang="en-US" dirty="0" smtClean="0"/>
              <a:t>, video o </a:t>
            </a:r>
            <a:r>
              <a:rPr lang="en-US" dirty="0" err="1" smtClean="0"/>
              <a:t>contenido</a:t>
            </a:r>
            <a:r>
              <a:rPr lang="en-US" dirty="0" smtClean="0"/>
              <a:t> html.</a:t>
            </a:r>
          </a:p>
          <a:p>
            <a:pPr lvl="1" fontAlgn="base"/>
            <a:r>
              <a:rPr lang="en-US" dirty="0" smtClean="0"/>
              <a:t>Touch </a:t>
            </a:r>
            <a:r>
              <a:rPr lang="en-US" dirty="0" err="1" smtClean="0"/>
              <a:t>avanzado</a:t>
            </a:r>
            <a:r>
              <a:rPr lang="en-US" dirty="0" smtClean="0"/>
              <a:t> / swipe </a:t>
            </a:r>
            <a:r>
              <a:rPr lang="en-US" dirty="0" err="1" smtClean="0"/>
              <a:t>soporte</a:t>
            </a:r>
            <a:r>
              <a:rPr lang="en-US" dirty="0" smtClean="0"/>
              <a:t> para construer.</a:t>
            </a:r>
          </a:p>
          <a:p>
            <a:pPr lvl="1" fontAlgn="base"/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trasiciones</a:t>
            </a:r>
            <a:r>
              <a:rPr lang="en-US" dirty="0" smtClean="0"/>
              <a:t> CSS para la </a:t>
            </a:r>
            <a:r>
              <a:rPr lang="en-US" dirty="0" err="1" smtClean="0"/>
              <a:t>animación</a:t>
            </a:r>
            <a:r>
              <a:rPr lang="en-US" dirty="0" smtClean="0"/>
              <a:t> del slide (</a:t>
            </a:r>
            <a:r>
              <a:rPr lang="en-US" dirty="0" err="1" smtClean="0"/>
              <a:t>aceleración</a:t>
            </a:r>
            <a:r>
              <a:rPr lang="en-US" dirty="0" smtClean="0"/>
              <a:t> de hardware </a:t>
            </a:r>
            <a:r>
              <a:rPr lang="en-US" dirty="0" err="1" smtClean="0"/>
              <a:t>nativo</a:t>
            </a:r>
            <a:r>
              <a:rPr lang="en-US" dirty="0" smtClean="0"/>
              <a:t>)</a:t>
            </a:r>
            <a:endParaRPr lang="en-US" dirty="0"/>
          </a:p>
          <a:p>
            <a:pPr lvl="1" fontAlgn="base"/>
            <a:r>
              <a:rPr lang="en-US" dirty="0" smtClean="0"/>
              <a:t>Callback API complete y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err="1" smtClean="0"/>
              <a:t>Tamaño</a:t>
            </a:r>
            <a:r>
              <a:rPr lang="en-US" dirty="0" smtClean="0"/>
              <a:t> </a:t>
            </a:r>
            <a:r>
              <a:rPr lang="en-US" dirty="0" err="1" smtClean="0"/>
              <a:t>pequeño</a:t>
            </a:r>
            <a:r>
              <a:rPr lang="en-US" dirty="0" smtClean="0"/>
              <a:t>, </a:t>
            </a:r>
            <a:r>
              <a:rPr lang="en-US" dirty="0" err="1" smtClean="0"/>
              <a:t>totalmente</a:t>
            </a:r>
            <a:r>
              <a:rPr lang="en-US" dirty="0" smtClean="0"/>
              <a:t> </a:t>
            </a:r>
            <a:r>
              <a:rPr lang="en-US" dirty="0" err="1" smtClean="0"/>
              <a:t>personalizado</a:t>
            </a:r>
            <a:r>
              <a:rPr lang="en-US" dirty="0" smtClean="0"/>
              <a:t> y simple de </a:t>
            </a:r>
            <a:r>
              <a:rPr lang="en-US" dirty="0" err="1" smtClean="0"/>
              <a:t>implementar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err="1" smtClean="0"/>
              <a:t>Soporte</a:t>
            </a:r>
            <a:r>
              <a:rPr lang="en-US" dirty="0" smtClean="0"/>
              <a:t> de </a:t>
            </a:r>
            <a:r>
              <a:rPr lang="en-US" dirty="0" err="1" smtClean="0"/>
              <a:t>navegador</a:t>
            </a:r>
            <a:r>
              <a:rPr lang="en-US" dirty="0" smtClean="0"/>
              <a:t>: Firefox, Chrome, Safari, iOS, Android, IE7+.</a:t>
            </a:r>
          </a:p>
          <a:p>
            <a:pPr lvl="1" fontAlgn="base"/>
            <a:r>
              <a:rPr lang="en-US" dirty="0" err="1" smtClean="0"/>
              <a:t>Muchisimas</a:t>
            </a:r>
            <a:r>
              <a:rPr lang="en-US" dirty="0" smtClean="0"/>
              <a:t> </a:t>
            </a:r>
            <a:r>
              <a:rPr lang="en-US" dirty="0" err="1" smtClean="0"/>
              <a:t>opciones</a:t>
            </a:r>
            <a:r>
              <a:rPr lang="en-US" dirty="0" smtClean="0"/>
              <a:t> de </a:t>
            </a:r>
            <a:r>
              <a:rPr lang="en-US" dirty="0" err="1" smtClean="0"/>
              <a:t>configuración</a:t>
            </a:r>
            <a:r>
              <a:rPr lang="en-US" dirty="0" smtClean="0"/>
              <a:t>.</a:t>
            </a: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63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187</TotalTime>
  <Words>99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bxslider</vt:lpstr>
      <vt:lpstr>BXSLIDER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bxslider</dc:title>
  <dc:creator>Ady</dc:creator>
  <cp:lastModifiedBy>Ady</cp:lastModifiedBy>
  <cp:revision>4</cp:revision>
  <dcterms:created xsi:type="dcterms:W3CDTF">2015-02-25T15:17:21Z</dcterms:created>
  <dcterms:modified xsi:type="dcterms:W3CDTF">2015-02-27T06:48:45Z</dcterms:modified>
</cp:coreProperties>
</file>