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3263-2B5F-44F5-A20C-D7A7A7F8B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F303A-8320-43DC-B9B7-822A1B31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7823-6812-4A08-8DF7-DB39A3BE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3AFC-8FF9-4577-978A-9C55EF14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A1C2-337B-4745-8633-E66AC07D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4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6596-CCBC-4D90-B6C6-504C93A4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36AAA-5676-43E0-A9F0-FF5F7941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DA01-5413-48E3-957F-D34F44EE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9B67-491C-43C6-A1A1-D01C2267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0902-A002-43AB-8C8C-A0F7DFFC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74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CCCA4-BFA6-44EE-8ABD-076199332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86088-205F-444B-B212-D4F247E28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AC0B-181D-4092-ABF0-D4FDF1F4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C6B4-21B8-4053-897F-5D0C2B99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2EBE-9469-480D-BFF8-567EEE2A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3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2DF4-2FDD-4F79-A67F-E8885059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2813-C13E-4415-86ED-ADE61E1E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9BB4-B52C-4CC3-A8CC-EC60770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2F82-D11F-4157-B73D-AB4542AC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C81C2-174D-42C1-AB5C-C35FBE26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6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794D-CDF0-4ACC-9651-1C7FA6CB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210C4-4458-4552-A625-267EF0DE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596E-E615-43C8-B429-9BB73554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D584-930B-47F4-B1B8-26908DCD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64017-004A-40DD-BE7A-67DA1537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3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B61D-C610-4EB0-9FDF-D8971AD3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4537-93EC-481B-891E-C523B24E0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B5064-514C-4DBC-8E0D-D671BA8F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3584-4D7C-4504-9911-E70335F5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6B932-93BB-42D4-9E4E-AB000AD9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6B492-10B6-4481-B2FF-26B6479D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4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C9D0-D367-483B-8106-703FD2BE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9C317-E07D-4BA2-8F63-7A76F674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AD2C-70AD-4FF1-9383-AC3F82C72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79E03-6170-45D0-B472-20D7B3069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813BC-6966-4501-B484-EBAE1F06D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14731-FC0D-46FD-9503-864FEA30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8FB7E-96D5-41BF-9A9F-C4E6B70C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B7E95-BA68-40F5-AAD8-5542EDC8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0E01-1F3D-4302-B537-2A8934A9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507A7-3964-4C2C-BDCD-68C85017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2982C-6C1C-46EB-A587-A272ACCC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125D3-4437-4F1E-BC18-68C3838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520CE-9545-4DC0-B092-17CAC2BE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9CD48-4202-49D0-8D93-01682B66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127E5-8A60-42AD-8802-EE1CF400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1C68-8985-4931-B02F-A3086725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60FB-48B6-4737-9073-B6C0B6043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1DA97-3B79-4DA2-A458-F8C058D5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784E-8A37-40C5-BA42-B9234B8D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ACDBE-6230-4C78-8B9C-F04F6DDE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3E154-D9E8-4D27-8810-438DFE07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3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5974-3B7C-41F5-BACB-2B357E6F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55031-C056-46BF-B4F8-2DBAFB800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9DB21-8EC5-474F-AE41-A49BFD56D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80869-32FF-4AD6-8433-896270FA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45E44-085D-4DAC-9140-5A35F375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0092-18C2-4816-8560-11989F0F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3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A95B4-D7C4-4C62-AD8F-0742A1C1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ABFC-6935-479C-A47B-571ED8D27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3248-BD3E-4AAC-8915-ADC5351C9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1194-36B8-47D8-B6AF-171F5FF0D948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B054-895B-41D1-8D8A-9BC86DBF4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93E6-6FE7-444B-80B5-103CA523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B020-83DB-4F95-AD6A-66763CF20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1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375C4D-25B2-4114-B175-4806C62C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127692"/>
            <a:ext cx="8818880" cy="66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523EF-23DB-46B7-B47B-F5B479155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30"/>
          <a:stretch/>
        </p:blipFill>
        <p:spPr>
          <a:xfrm>
            <a:off x="227237" y="132079"/>
            <a:ext cx="7402923" cy="1774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7272ED-9133-4513-B744-30F00115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96" y="1882698"/>
            <a:ext cx="7260683" cy="45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3B9952-CEBE-47D7-B0F6-AF857706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84" y="457200"/>
            <a:ext cx="8001916" cy="57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6670D4-E1AF-4CA7-B45B-2CFEA1CD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3" y="1593852"/>
            <a:ext cx="4806423" cy="4949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8E039-47E0-4794-93CB-5CB71D729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2"/>
          <a:stretch/>
        </p:blipFill>
        <p:spPr>
          <a:xfrm>
            <a:off x="0" y="0"/>
            <a:ext cx="5848950" cy="1925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C8963-F20A-4396-B530-8383DB147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474" y="0"/>
            <a:ext cx="5395646" cy="2921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5CC90-1284-4E1B-BF89-A64A2C8DC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297" y="1502473"/>
            <a:ext cx="3775119" cy="51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34DB5-860E-474F-A8C0-96E54FDD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6203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34CED-4062-45D5-A796-6498926D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68" y="346666"/>
            <a:ext cx="3834831" cy="25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0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Goldstein</dc:creator>
  <cp:lastModifiedBy>Luna Goldstein</cp:lastModifiedBy>
  <cp:revision>1</cp:revision>
  <dcterms:created xsi:type="dcterms:W3CDTF">2022-04-11T15:26:47Z</dcterms:created>
  <dcterms:modified xsi:type="dcterms:W3CDTF">2022-04-11T15:40:09Z</dcterms:modified>
</cp:coreProperties>
</file>