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75" r:id="rId6"/>
    <p:sldId id="261" r:id="rId7"/>
    <p:sldId id="273" r:id="rId8"/>
    <p:sldId id="262" r:id="rId9"/>
    <p:sldId id="274" r:id="rId10"/>
    <p:sldId id="263" r:id="rId11"/>
    <p:sldId id="264" r:id="rId12"/>
    <p:sldId id="265" r:id="rId13"/>
    <p:sldId id="266" r:id="rId14"/>
    <p:sldId id="27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D1179-6911-486F-986E-3433957BEFC2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51DB5-B7DE-4F85-8009-0A02E6B4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51DB5-B7DE-4F85-8009-0A02E6B44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07B2-9F6D-4018-AA60-DA38BA55A669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63B8-DC79-4A90-8974-3E8D2609A8F7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DFB4-D7DA-428E-8AD0-F95AA2D89291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69FE-A9BF-43F5-A97A-C5E684266F70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D3F-8611-4C18-ADA1-D55B4FA4E3D5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5AD2D-4480-49F7-9063-19B1E7788CB6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4AF3-42F9-4ABB-B694-978A01195865}" type="datetime1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8C98-D6B2-482A-8C73-F32948A7FB73}" type="datetime1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609E-C60E-4AA5-A818-E5B4868EDD17}" type="datetime1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22DE-6BB6-4DEB-97A7-C011A14EE3C9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42D-47B6-40D2-A24D-F0B15DCDA325}" type="datetime1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8F62-9D88-409D-8749-6C9246DCECC4}" type="datetime1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6018-7731-403E-89F7-9F9BE7C7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Keyboard</a:t>
            </a:r>
            <a:br>
              <a:rPr lang="en-US" dirty="0" smtClean="0"/>
            </a:br>
            <a:r>
              <a:rPr lang="en-US" dirty="0" smtClean="0"/>
              <a:t>Architecture </a:t>
            </a:r>
            <a:r>
              <a:rPr lang="en-US" dirty="0" smtClean="0"/>
              <a:t>and </a:t>
            </a:r>
            <a:r>
              <a:rPr lang="en-US" dirty="0" err="1" smtClean="0"/>
              <a:t>Qt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57" y="1825625"/>
            <a:ext cx="5681486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(View)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018"/>
            <a:ext cx="10515600" cy="36725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</a:t>
            </a:r>
            <a:r>
              <a:rPr lang="en-US" dirty="0" smtClean="0"/>
              <a:t> (Logic)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1" y="1690688"/>
            <a:ext cx="837437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QInputMethodEvent</a:t>
            </a:r>
            <a:r>
              <a:rPr lang="en-US" dirty="0" smtClean="0"/>
              <a:t>/ </a:t>
            </a:r>
            <a:r>
              <a:rPr lang="en-US" dirty="0" err="1" smtClean="0"/>
              <a:t>QKeyEvent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QKeyEvent</a:t>
            </a:r>
            <a:r>
              <a:rPr lang="en-US" dirty="0" smtClean="0"/>
              <a:t>: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pressed/ released 1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focus object, dung </a:t>
            </a:r>
            <a:r>
              <a:rPr lang="en-US" dirty="0" err="1" smtClean="0"/>
              <a:t>cho</a:t>
            </a:r>
            <a:r>
              <a:rPr lang="en-US" dirty="0" smtClean="0"/>
              <a:t> special key.</a:t>
            </a:r>
          </a:p>
          <a:p>
            <a:r>
              <a:rPr lang="en-US" dirty="0" err="1" smtClean="0"/>
              <a:t>QInputMethodEvent</a:t>
            </a:r>
            <a:r>
              <a:rPr lang="en-US" dirty="0" smtClean="0"/>
              <a:t>: </a:t>
            </a:r>
            <a:r>
              <a:rPr lang="en-US" dirty="0" err="1" smtClean="0"/>
              <a:t>gửi</a:t>
            </a:r>
            <a:r>
              <a:rPr lang="en-US" dirty="0" smtClean="0"/>
              <a:t> 1 </a:t>
            </a:r>
            <a:r>
              <a:rPr lang="en-US" dirty="0" err="1" smtClean="0"/>
              <a:t>QString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focus object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setCommitString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QInputMethodEvent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5297"/>
            <a:ext cx="10515600" cy="16719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Vietnamese Input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57" y="1825625"/>
            <a:ext cx="5681486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Telex</a:t>
            </a:r>
          </a:p>
          <a:p>
            <a:pPr lvl="1"/>
            <a:r>
              <a:rPr lang="en-US" dirty="0" smtClean="0"/>
              <a:t>VNI</a:t>
            </a:r>
          </a:p>
          <a:p>
            <a:pPr lvl="1"/>
            <a:r>
              <a:rPr lang="en-US" dirty="0" smtClean="0"/>
              <a:t>VIQR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 API in </a:t>
            </a:r>
            <a:r>
              <a:rPr lang="en-US" dirty="0" err="1" smtClean="0"/>
              <a:t>Qt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Method API.</a:t>
            </a:r>
          </a:p>
          <a:p>
            <a:r>
              <a:rPr lang="en-US" dirty="0" smtClean="0"/>
              <a:t>Virtual Keyboards in Qt.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Qt</a:t>
            </a:r>
            <a:r>
              <a:rPr lang="en-US" dirty="0" smtClean="0"/>
              <a:t> input method API in </a:t>
            </a:r>
            <a:r>
              <a:rPr lang="en-US" dirty="0" err="1" smtClean="0"/>
              <a:t>Qt</a:t>
            </a:r>
            <a:r>
              <a:rPr lang="en-US" dirty="0" smtClean="0"/>
              <a:t>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 API in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QInputMethod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Access virtual keyboard from application.</a:t>
            </a:r>
          </a:p>
          <a:p>
            <a:r>
              <a:rPr lang="en-US" dirty="0" err="1" smtClean="0"/>
              <a:t>QPlatformInputContext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Logic component, return combined text, transform text or any objects .</a:t>
            </a:r>
          </a:p>
          <a:p>
            <a:r>
              <a:rPr lang="en-US" dirty="0" err="1" smtClean="0"/>
              <a:t>QInputMethodQueryEvent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Send information from application to virtual keyboard .</a:t>
            </a:r>
          </a:p>
          <a:p>
            <a:r>
              <a:rPr lang="en-US" dirty="0" err="1" smtClean="0"/>
              <a:t>QInputMethodEvent</a:t>
            </a:r>
            <a:r>
              <a:rPr lang="en-US" dirty="0" smtClean="0"/>
              <a:t>/ </a:t>
            </a:r>
            <a:r>
              <a:rPr lang="en-US" dirty="0" err="1" smtClean="0"/>
              <a:t>QKeyEvent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Send input events from virtual keyboard to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Method API in </a:t>
            </a:r>
            <a:r>
              <a:rPr lang="en-US" dirty="0" err="1" smtClean="0"/>
              <a:t>Qt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50" y="1825625"/>
            <a:ext cx="6150300" cy="435133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</a:t>
            </a:r>
            <a:r>
              <a:rPr lang="en-US" dirty="0" smtClean="0"/>
              <a:t> (logic)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Abstracts the input method dependent data and composing state.</a:t>
            </a:r>
          </a:p>
          <a:p>
            <a:r>
              <a:rPr lang="en-US" dirty="0" smtClean="0"/>
              <a:t>An input method is responsible for inputting complex text that cannot be inputted via simple map. It converts a sequence of input events (typically key events) into a text string through the input method specific converting process.</a:t>
            </a:r>
          </a:p>
          <a:p>
            <a:r>
              <a:rPr lang="en-US" dirty="0" smtClean="0"/>
              <a:t>Perform grammar and semantic analysis.</a:t>
            </a:r>
          </a:p>
          <a:p>
            <a:endParaRPr lang="en-US" dirty="0" smtClean="0"/>
          </a:p>
          <a:p>
            <a:r>
              <a:rPr lang="en-US" dirty="0" smtClean="0"/>
              <a:t>Native provided by platform: Android, IOS, Windows…</a:t>
            </a:r>
          </a:p>
          <a:p>
            <a:r>
              <a:rPr lang="en-US" dirty="0" err="1" smtClean="0"/>
              <a:t>QPlatformInputContextFactory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54" y="1825625"/>
            <a:ext cx="5904762" cy="402539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 in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compile hay released.</a:t>
            </a:r>
          </a:p>
          <a:p>
            <a:pPr lvl="1"/>
            <a:r>
              <a:rPr lang="en-US" dirty="0" err="1" smtClean="0"/>
              <a:t>QPlatformInputContextPlugin</a:t>
            </a:r>
            <a:r>
              <a:rPr lang="en-US" dirty="0" smtClean="0"/>
              <a:t> = Plug-in Manager.</a:t>
            </a:r>
          </a:p>
          <a:p>
            <a:pPr lvl="1"/>
            <a:r>
              <a:rPr lang="en-US" dirty="0" err="1" smtClean="0"/>
              <a:t>QPlatformInputContext</a:t>
            </a:r>
            <a:r>
              <a:rPr lang="en-US" dirty="0" smtClean="0"/>
              <a:t> = Plug-in.</a:t>
            </a:r>
          </a:p>
          <a:p>
            <a:pPr lvl="1"/>
            <a:r>
              <a:rPr lang="en-US" dirty="0" smtClean="0"/>
              <a:t>Focus Object = Service Interfaces.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QPlatformInputContextFactory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plug-in manager,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QT_IM_MODULE.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QPlatformInputContext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Eglfs</a:t>
            </a:r>
            <a:endParaRPr lang="en-US" dirty="0" smtClean="0"/>
          </a:p>
          <a:p>
            <a:pPr lvl="1"/>
            <a:r>
              <a:rPr lang="en-US" dirty="0" err="1" smtClean="0"/>
              <a:t>Directfb</a:t>
            </a:r>
            <a:endParaRPr lang="en-US" dirty="0" smtClean="0"/>
          </a:p>
          <a:p>
            <a:pPr lvl="1"/>
            <a:r>
              <a:rPr lang="en-US" dirty="0" err="1" smtClean="0"/>
              <a:t>Xcb</a:t>
            </a:r>
            <a:endParaRPr lang="en-US" dirty="0" smtClean="0"/>
          </a:p>
          <a:p>
            <a:pPr lvl="1"/>
            <a:r>
              <a:rPr lang="en-US" dirty="0" smtClean="0"/>
              <a:t>Cocoa</a:t>
            </a:r>
          </a:p>
          <a:p>
            <a:pPr lvl="1"/>
            <a:r>
              <a:rPr lang="en-US" dirty="0" err="1" smtClean="0"/>
              <a:t>Mirclient</a:t>
            </a:r>
            <a:endParaRPr lang="en-US" dirty="0" smtClean="0"/>
          </a:p>
          <a:p>
            <a:pPr lvl="1"/>
            <a:r>
              <a:rPr lang="en-US" dirty="0" smtClean="0"/>
              <a:t>Wayland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QPlatformInputContextFactory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79" y="1825625"/>
            <a:ext cx="4214442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6018-7731-403E-89F7-9F9BE7C7A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339</Words>
  <Application>Microsoft Office PowerPoint</Application>
  <PresentationFormat>Widescreen</PresentationFormat>
  <Paragraphs>74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Virtual Keyboard Architecture and Qt Applications</vt:lpstr>
      <vt:lpstr>Input Method API in Qt </vt:lpstr>
      <vt:lpstr>Input Method API in Qt</vt:lpstr>
      <vt:lpstr>Input Method API in Qt</vt:lpstr>
      <vt:lpstr>QPlatformInputContext (logic)</vt:lpstr>
      <vt:lpstr>Plug-in Architecture</vt:lpstr>
      <vt:lpstr>Plug-in Architecture</vt:lpstr>
      <vt:lpstr>QPlatformInputContextFactory</vt:lpstr>
      <vt:lpstr>QPlatformInputContextFactory</vt:lpstr>
      <vt:lpstr>Input Method</vt:lpstr>
      <vt:lpstr>Keyboard (View)</vt:lpstr>
      <vt:lpstr>QPlatformInputContext (Logic)</vt:lpstr>
      <vt:lpstr>QInputMethodEvent/ QKeyEvent</vt:lpstr>
      <vt:lpstr>QInputMethodEvent</vt:lpstr>
      <vt:lpstr>Vietnamese Input Method</vt:lpstr>
      <vt:lpstr>Engine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Keyboard Architecture and </dc:title>
  <dc:creator>HATHANHLUAN/STAFF/LGEVH VC SOFTWARE DEVELOPMENT 1(luan.ha@lgepartner.com)</dc:creator>
  <cp:lastModifiedBy>HATHANHLUAN/STAFF/LGEVH VC SOFTWARE DEVELOPMENT 1(luan.ha@lgepartner.com)</cp:lastModifiedBy>
  <cp:revision>44</cp:revision>
  <dcterms:created xsi:type="dcterms:W3CDTF">2017-04-19T02:04:03Z</dcterms:created>
  <dcterms:modified xsi:type="dcterms:W3CDTF">2017-04-19T10:40:01Z</dcterms:modified>
</cp:coreProperties>
</file>